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78"/>
  </p:notesMasterIdLst>
  <p:sldIdLst>
    <p:sldId id="1238" r:id="rId2"/>
    <p:sldId id="1239" r:id="rId3"/>
    <p:sldId id="1272" r:id="rId4"/>
    <p:sldId id="1257" r:id="rId5"/>
    <p:sldId id="1316" r:id="rId6"/>
    <p:sldId id="1351" r:id="rId7"/>
    <p:sldId id="1318" r:id="rId8"/>
    <p:sldId id="1332" r:id="rId9"/>
    <p:sldId id="1319" r:id="rId10"/>
    <p:sldId id="1320" r:id="rId11"/>
    <p:sldId id="1273" r:id="rId12"/>
    <p:sldId id="1258" r:id="rId13"/>
    <p:sldId id="1269" r:id="rId14"/>
    <p:sldId id="1334" r:id="rId15"/>
    <p:sldId id="1335" r:id="rId16"/>
    <p:sldId id="1270" r:id="rId17"/>
    <p:sldId id="1259" r:id="rId18"/>
    <p:sldId id="1336" r:id="rId19"/>
    <p:sldId id="1321" r:id="rId20"/>
    <p:sldId id="1262" r:id="rId21"/>
    <p:sldId id="1263" r:id="rId22"/>
    <p:sldId id="1264" r:id="rId23"/>
    <p:sldId id="1265" r:id="rId24"/>
    <p:sldId id="1267" r:id="rId25"/>
    <p:sldId id="1247" r:id="rId26"/>
    <p:sldId id="1248" r:id="rId27"/>
    <p:sldId id="1251" r:id="rId28"/>
    <p:sldId id="1252" r:id="rId29"/>
    <p:sldId id="1286" r:id="rId30"/>
    <p:sldId id="1352" r:id="rId31"/>
    <p:sldId id="1314" r:id="rId32"/>
    <p:sldId id="1275" r:id="rId33"/>
    <p:sldId id="1323" r:id="rId34"/>
    <p:sldId id="1322" r:id="rId35"/>
    <p:sldId id="1277" r:id="rId36"/>
    <p:sldId id="1349" r:id="rId37"/>
    <p:sldId id="1254" r:id="rId38"/>
    <p:sldId id="1255" r:id="rId39"/>
    <p:sldId id="1315" r:id="rId40"/>
    <p:sldId id="1324" r:id="rId41"/>
    <p:sldId id="1325" r:id="rId42"/>
    <p:sldId id="1326" r:id="rId43"/>
    <p:sldId id="1345" r:id="rId44"/>
    <p:sldId id="1346" r:id="rId45"/>
    <p:sldId id="1347" r:id="rId46"/>
    <p:sldId id="1288" r:id="rId47"/>
    <p:sldId id="1289" r:id="rId48"/>
    <p:sldId id="1285" r:id="rId49"/>
    <p:sldId id="1290" r:id="rId50"/>
    <p:sldId id="1291" r:id="rId51"/>
    <p:sldId id="1337" r:id="rId52"/>
    <p:sldId id="1338" r:id="rId53"/>
    <p:sldId id="1292" r:id="rId54"/>
    <p:sldId id="1298" r:id="rId55"/>
    <p:sldId id="1299" r:id="rId56"/>
    <p:sldId id="1300" r:id="rId57"/>
    <p:sldId id="1296" r:id="rId58"/>
    <p:sldId id="1339" r:id="rId59"/>
    <p:sldId id="1306" r:id="rId60"/>
    <p:sldId id="1307" r:id="rId61"/>
    <p:sldId id="1303" r:id="rId62"/>
    <p:sldId id="1333" r:id="rId63"/>
    <p:sldId id="1327" r:id="rId64"/>
    <p:sldId id="1328" r:id="rId65"/>
    <p:sldId id="1304" r:id="rId66"/>
    <p:sldId id="1329" r:id="rId67"/>
    <p:sldId id="1330" r:id="rId68"/>
    <p:sldId id="1308" r:id="rId69"/>
    <p:sldId id="1353" r:id="rId70"/>
    <p:sldId id="1350" r:id="rId71"/>
    <p:sldId id="1354" r:id="rId72"/>
    <p:sldId id="1311" r:id="rId73"/>
    <p:sldId id="1313" r:id="rId74"/>
    <p:sldId id="1342" r:id="rId75"/>
    <p:sldId id="1344" r:id="rId76"/>
    <p:sldId id="1044" r:id="rId77"/>
  </p:sldIdLst>
  <p:sldSz cx="12192000" cy="6858000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FFCC00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F75F18-DFF6-4A1A-A362-AC5A6EC8217A}" v="6" dt="2020-08-16T05:11:38.0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3026" autoAdjust="0"/>
  </p:normalViewPr>
  <p:slideViewPr>
    <p:cSldViewPr snapToGrid="0">
      <p:cViewPr varScale="1">
        <p:scale>
          <a:sx n="52" d="100"/>
          <a:sy n="52" d="100"/>
        </p:scale>
        <p:origin x="-538" y="-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55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5083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microsoft.com/office/2015/10/relationships/revisionInfo" Target="revisionInfo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85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智 高" userId="13106cc9a47d8e8b" providerId="LiveId" clId="{F619F570-5A9E-4DC6-894D-8F186A882B79}"/>
    <pc:docChg chg="custSel delSld modSld">
      <pc:chgData name="明智 高" userId="13106cc9a47d8e8b" providerId="LiveId" clId="{F619F570-5A9E-4DC6-894D-8F186A882B79}" dt="2020-07-26T08:40:33.085" v="5" actId="403"/>
      <pc:docMkLst>
        <pc:docMk/>
      </pc:docMkLst>
      <pc:sldChg chg="del">
        <pc:chgData name="明智 高" userId="13106cc9a47d8e8b" providerId="LiveId" clId="{F619F570-5A9E-4DC6-894D-8F186A882B79}" dt="2020-07-26T08:39:22.582" v="1" actId="47"/>
        <pc:sldMkLst>
          <pc:docMk/>
          <pc:sldMk cId="961218487" sldId="323"/>
        </pc:sldMkLst>
      </pc:sldChg>
      <pc:sldChg chg="delSp modSp mod">
        <pc:chgData name="明智 高" userId="13106cc9a47d8e8b" providerId="LiveId" clId="{F619F570-5A9E-4DC6-894D-8F186A882B79}" dt="2020-07-26T08:40:11.035" v="4" actId="1076"/>
        <pc:sldMkLst>
          <pc:docMk/>
          <pc:sldMk cId="3083984355" sldId="609"/>
        </pc:sldMkLst>
        <pc:spChg chg="mod">
          <ac:chgData name="明智 高" userId="13106cc9a47d8e8b" providerId="LiveId" clId="{F619F570-5A9E-4DC6-894D-8F186A882B79}" dt="2020-07-26T08:40:11.035" v="4" actId="1076"/>
          <ac:spMkLst>
            <pc:docMk/>
            <pc:sldMk cId="3083984355" sldId="609"/>
            <ac:spMk id="3" creationId="{00000000-0000-0000-0000-000000000000}"/>
          </ac:spMkLst>
        </pc:spChg>
        <pc:spChg chg="del">
          <ac:chgData name="明智 高" userId="13106cc9a47d8e8b" providerId="LiveId" clId="{F619F570-5A9E-4DC6-894D-8F186A882B79}" dt="2020-07-26T08:40:08.064" v="3" actId="478"/>
          <ac:spMkLst>
            <pc:docMk/>
            <pc:sldMk cId="3083984355" sldId="609"/>
            <ac:spMk id="4" creationId="{00000000-0000-0000-0000-000000000000}"/>
          </ac:spMkLst>
        </pc:spChg>
      </pc:sldChg>
      <pc:sldChg chg="del">
        <pc:chgData name="明智 高" userId="13106cc9a47d8e8b" providerId="LiveId" clId="{F619F570-5A9E-4DC6-894D-8F186A882B79}" dt="2020-07-26T08:39:26.484" v="2" actId="47"/>
        <pc:sldMkLst>
          <pc:docMk/>
          <pc:sldMk cId="1947258787" sldId="1070"/>
        </pc:sldMkLst>
      </pc:sldChg>
      <pc:sldChg chg="del">
        <pc:chgData name="明智 高" userId="13106cc9a47d8e8b" providerId="LiveId" clId="{F619F570-5A9E-4DC6-894D-8F186A882B79}" dt="2020-07-26T08:39:21.674" v="0" actId="47"/>
        <pc:sldMkLst>
          <pc:docMk/>
          <pc:sldMk cId="872654998" sldId="1071"/>
        </pc:sldMkLst>
      </pc:sldChg>
      <pc:sldChg chg="modSp mod">
        <pc:chgData name="明智 高" userId="13106cc9a47d8e8b" providerId="LiveId" clId="{F619F570-5A9E-4DC6-894D-8F186A882B79}" dt="2020-07-26T08:40:33.085" v="5" actId="403"/>
        <pc:sldMkLst>
          <pc:docMk/>
          <pc:sldMk cId="78184451" sldId="1177"/>
        </pc:sldMkLst>
        <pc:spChg chg="mod">
          <ac:chgData name="明智 高" userId="13106cc9a47d8e8b" providerId="LiveId" clId="{F619F570-5A9E-4DC6-894D-8F186A882B79}" dt="2020-07-26T08:40:33.085" v="5" actId="403"/>
          <ac:spMkLst>
            <pc:docMk/>
            <pc:sldMk cId="78184451" sldId="1177"/>
            <ac:spMk id="3" creationId="{346F44A7-150C-4DD3-83B5-47404018F3F9}"/>
          </ac:spMkLst>
        </pc:spChg>
      </pc:sldChg>
    </pc:docChg>
  </pc:docChgLst>
  <pc:docChgLst>
    <pc:chgData name="明智 高" userId="13106cc9a47d8e8b" providerId="LiveId" clId="{C0F75F18-DFF6-4A1A-A362-AC5A6EC8217A}"/>
    <pc:docChg chg="modSld">
      <pc:chgData name="明智 高" userId="13106cc9a47d8e8b" providerId="LiveId" clId="{C0F75F18-DFF6-4A1A-A362-AC5A6EC8217A}" dt="2020-08-16T05:11:38.071" v="6" actId="2711"/>
      <pc:docMkLst>
        <pc:docMk/>
      </pc:docMkLst>
      <pc:sldChg chg="modSp">
        <pc:chgData name="明智 高" userId="13106cc9a47d8e8b" providerId="LiveId" clId="{C0F75F18-DFF6-4A1A-A362-AC5A6EC8217A}" dt="2020-08-16T05:10:56.952" v="2" actId="1076"/>
        <pc:sldMkLst>
          <pc:docMk/>
          <pc:sldMk cId="4253317282" sldId="1193"/>
        </pc:sldMkLst>
        <pc:picChg chg="mod">
          <ac:chgData name="明智 高" userId="13106cc9a47d8e8b" providerId="LiveId" clId="{C0F75F18-DFF6-4A1A-A362-AC5A6EC8217A}" dt="2020-08-16T05:10:56.952" v="2" actId="1076"/>
          <ac:picMkLst>
            <pc:docMk/>
            <pc:sldMk cId="4253317282" sldId="1193"/>
            <ac:picMk id="5" creationId="{00000000-0000-0000-0000-000000000000}"/>
          </ac:picMkLst>
        </pc:picChg>
      </pc:sldChg>
      <pc:sldChg chg="modSp">
        <pc:chgData name="明智 高" userId="13106cc9a47d8e8b" providerId="LiveId" clId="{C0F75F18-DFF6-4A1A-A362-AC5A6EC8217A}" dt="2020-08-16T05:11:14.488" v="5" actId="1076"/>
        <pc:sldMkLst>
          <pc:docMk/>
          <pc:sldMk cId="1619855503" sldId="1200"/>
        </pc:sldMkLst>
        <pc:picChg chg="mod">
          <ac:chgData name="明智 高" userId="13106cc9a47d8e8b" providerId="LiveId" clId="{C0F75F18-DFF6-4A1A-A362-AC5A6EC8217A}" dt="2020-08-16T05:11:14.488" v="5" actId="1076"/>
          <ac:picMkLst>
            <pc:docMk/>
            <pc:sldMk cId="1619855503" sldId="1200"/>
            <ac:picMk id="5" creationId="{00000000-0000-0000-0000-000000000000}"/>
          </ac:picMkLst>
        </pc:picChg>
      </pc:sldChg>
      <pc:sldChg chg="modSp">
        <pc:chgData name="明智 高" userId="13106cc9a47d8e8b" providerId="LiveId" clId="{C0F75F18-DFF6-4A1A-A362-AC5A6EC8217A}" dt="2020-08-16T05:11:08.040" v="4" actId="1076"/>
        <pc:sldMkLst>
          <pc:docMk/>
          <pc:sldMk cId="998338046" sldId="1201"/>
        </pc:sldMkLst>
        <pc:picChg chg="mod">
          <ac:chgData name="明智 高" userId="13106cc9a47d8e8b" providerId="LiveId" clId="{C0F75F18-DFF6-4A1A-A362-AC5A6EC8217A}" dt="2020-08-16T05:11:08.040" v="4" actId="1076"/>
          <ac:picMkLst>
            <pc:docMk/>
            <pc:sldMk cId="998338046" sldId="1201"/>
            <ac:picMk id="5" creationId="{00000000-0000-0000-0000-000000000000}"/>
          </ac:picMkLst>
        </pc:picChg>
      </pc:sldChg>
      <pc:sldChg chg="modSp mod">
        <pc:chgData name="明智 高" userId="13106cc9a47d8e8b" providerId="LiveId" clId="{C0F75F18-DFF6-4A1A-A362-AC5A6EC8217A}" dt="2020-08-16T05:11:02.663" v="3" actId="1076"/>
        <pc:sldMkLst>
          <pc:docMk/>
          <pc:sldMk cId="3052367513" sldId="1202"/>
        </pc:sldMkLst>
        <pc:spChg chg="mod">
          <ac:chgData name="明智 高" userId="13106cc9a47d8e8b" providerId="LiveId" clId="{C0F75F18-DFF6-4A1A-A362-AC5A6EC8217A}" dt="2020-08-16T05:10:42.599" v="0" actId="6549"/>
          <ac:spMkLst>
            <pc:docMk/>
            <pc:sldMk cId="3052367513" sldId="1202"/>
            <ac:spMk id="3" creationId="{EDA8F420-53BD-40F2-AD55-A696F666CD1C}"/>
          </ac:spMkLst>
        </pc:spChg>
        <pc:picChg chg="mod">
          <ac:chgData name="明智 高" userId="13106cc9a47d8e8b" providerId="LiveId" clId="{C0F75F18-DFF6-4A1A-A362-AC5A6EC8217A}" dt="2020-08-16T05:11:02.663" v="3" actId="1076"/>
          <ac:picMkLst>
            <pc:docMk/>
            <pc:sldMk cId="3052367513" sldId="1202"/>
            <ac:picMk id="5" creationId="{00000000-0000-0000-0000-000000000000}"/>
          </ac:picMkLst>
        </pc:picChg>
      </pc:sldChg>
      <pc:sldChg chg="modSp">
        <pc:chgData name="明智 高" userId="13106cc9a47d8e8b" providerId="LiveId" clId="{C0F75F18-DFF6-4A1A-A362-AC5A6EC8217A}" dt="2020-08-16T05:11:38.071" v="6" actId="2711"/>
        <pc:sldMkLst>
          <pc:docMk/>
          <pc:sldMk cId="1842281748" sldId="1235"/>
        </pc:sldMkLst>
        <pc:spChg chg="mod">
          <ac:chgData name="明智 高" userId="13106cc9a47d8e8b" providerId="LiveId" clId="{C0F75F18-DFF6-4A1A-A362-AC5A6EC8217A}" dt="2020-08-16T05:11:38.071" v="6" actId="2711"/>
          <ac:spMkLst>
            <pc:docMk/>
            <pc:sldMk cId="1842281748" sldId="1235"/>
            <ac:spMk id="2" creationId="{00000000-0000-0000-0000-000000000000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6009D6-E65D-42C4-82FE-0220D2A79D0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13EA2B2B-C250-4487-A97E-0BE1996FBD19}">
      <dgm:prSet phldrT="[文字]" custT="1"/>
      <dgm:spPr>
        <a:solidFill>
          <a:srgbClr val="002060"/>
        </a:solidFill>
      </dgm:spPr>
      <dgm:t>
        <a:bodyPr/>
        <a:lstStyle/>
        <a:p>
          <a:r>
            <a: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時久遠</a:t>
          </a:r>
          <a:endParaRPr lang="zh-TW" altLang="en-US" sz="32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640C470-E657-45B2-808D-C9D7C5BAB211}" type="parTrans" cxnId="{99C7746D-3AEF-464B-90A4-02498443A129}">
      <dgm:prSet/>
      <dgm:spPr/>
      <dgm:t>
        <a:bodyPr/>
        <a:lstStyle/>
        <a:p>
          <a:endParaRPr lang="zh-TW" altLang="en-US"/>
        </a:p>
      </dgm:t>
    </dgm:pt>
    <dgm:pt modelId="{34EF07E8-3370-4AD4-92A4-C568B639ED10}" type="sibTrans" cxnId="{99C7746D-3AEF-464B-90A4-02498443A129}">
      <dgm:prSet/>
      <dgm:spPr/>
      <dgm:t>
        <a:bodyPr/>
        <a:lstStyle/>
        <a:p>
          <a:endParaRPr lang="zh-TW" altLang="en-US"/>
        </a:p>
      </dgm:t>
    </dgm:pt>
    <dgm:pt modelId="{8323117D-9A78-47FC-A363-73622F6D9E2E}">
      <dgm:prSet phldrT="[文字]"/>
      <dgm:spPr>
        <a:solidFill>
          <a:srgbClr val="002060"/>
        </a:solidFill>
      </dgm:spPr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佛名號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9934201-C354-4D97-A867-900DACB14826}" type="parTrans" cxnId="{CCEA95BF-FA45-4FE4-A8D9-8AC3192C0381}">
      <dgm:prSet/>
      <dgm:spPr/>
      <dgm:t>
        <a:bodyPr/>
        <a:lstStyle/>
        <a:p>
          <a:endParaRPr lang="zh-TW" altLang="en-US"/>
        </a:p>
      </dgm:t>
    </dgm:pt>
    <dgm:pt modelId="{D0358292-3A87-4C32-BA7A-40B64E78D4A7}" type="sibTrans" cxnId="{CCEA95BF-FA45-4FE4-A8D9-8AC3192C0381}">
      <dgm:prSet/>
      <dgm:spPr/>
      <dgm:t>
        <a:bodyPr/>
        <a:lstStyle/>
        <a:p>
          <a:endParaRPr lang="zh-TW" altLang="en-US"/>
        </a:p>
      </dgm:t>
    </dgm:pt>
    <dgm:pt modelId="{F13EE359-1B37-4808-BDD6-D025DA302AFC}">
      <dgm:prSet phldrT="[文字]"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zh-TW" altLang="en-US" sz="48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即佛之別號為日月燈明如來，與今佛之通號，應供等十種是也。</a:t>
          </a:r>
          <a:endParaRPr lang="zh-TW" altLang="en-US" sz="48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C59E006-E8FB-482E-B345-D5B81AAC7806}" type="parTrans" cxnId="{ECD008CA-6364-4E23-85FE-4D89A7528057}">
      <dgm:prSet/>
      <dgm:spPr/>
      <dgm:t>
        <a:bodyPr/>
        <a:lstStyle/>
        <a:p>
          <a:endParaRPr lang="zh-TW" altLang="en-US"/>
        </a:p>
      </dgm:t>
    </dgm:pt>
    <dgm:pt modelId="{40FCE4B9-AABA-46C0-BF0F-19E9053433DC}" type="sibTrans" cxnId="{ECD008CA-6364-4E23-85FE-4D89A7528057}">
      <dgm:prSet/>
      <dgm:spPr/>
      <dgm:t>
        <a:bodyPr/>
        <a:lstStyle/>
        <a:p>
          <a:endParaRPr lang="zh-TW" altLang="en-US"/>
        </a:p>
      </dgm:t>
    </dgm:pt>
    <dgm:pt modelId="{B95C0748-1275-4EF8-9611-DC78D1074FAA}">
      <dgm:prSet phldrT="[文字]"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zh-TW" altLang="en-US" sz="48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即演說正法，深遠巧妙，具足眾相妙希有。</a:t>
          </a:r>
          <a:endParaRPr lang="zh-TW" altLang="en-US" sz="48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CBB7541-FEE4-4DAE-BCEE-55BBDECC9EA1}" type="parTrans" cxnId="{1F3C78A9-8FA5-4C8A-9C7A-2CA23976AF70}">
      <dgm:prSet/>
      <dgm:spPr/>
      <dgm:t>
        <a:bodyPr/>
        <a:lstStyle/>
        <a:p>
          <a:endParaRPr lang="zh-TW" altLang="en-US"/>
        </a:p>
      </dgm:t>
    </dgm:pt>
    <dgm:pt modelId="{310BEA0D-B92A-4FD8-B6E7-AF6D26029B24}" type="sibTrans" cxnId="{1F3C78A9-8FA5-4C8A-9C7A-2CA23976AF70}">
      <dgm:prSet/>
      <dgm:spPr/>
      <dgm:t>
        <a:bodyPr/>
        <a:lstStyle/>
        <a:p>
          <a:endParaRPr lang="zh-TW" altLang="en-US"/>
        </a:p>
      </dgm:t>
    </dgm:pt>
    <dgm:pt modelId="{F25E800E-ED1B-482F-8F78-456685DAF6BF}">
      <dgm:prSet phldrT="[文字]"/>
      <dgm:spPr>
        <a:solidFill>
          <a:srgbClr val="002060"/>
        </a:solidFill>
      </dgm:spPr>
      <dgm:t>
        <a:bodyPr/>
        <a:lstStyle/>
        <a:p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法勝妙</a:t>
          </a:r>
          <a:endParaRPr lang="zh-TW" altLang="en-US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F51D3BF0-56AC-43BB-9319-110BC3B22592}" type="sibTrans" cxnId="{EDFF6124-D523-4388-AD10-1F62BD8C5D83}">
      <dgm:prSet/>
      <dgm:spPr/>
      <dgm:t>
        <a:bodyPr/>
        <a:lstStyle/>
        <a:p>
          <a:endParaRPr lang="zh-TW" altLang="en-US"/>
        </a:p>
      </dgm:t>
    </dgm:pt>
    <dgm:pt modelId="{8B8A77E7-6765-4B82-A4C4-F62B1FC51C43}" type="parTrans" cxnId="{EDFF6124-D523-4388-AD10-1F62BD8C5D83}">
      <dgm:prSet/>
      <dgm:spPr/>
      <dgm:t>
        <a:bodyPr/>
        <a:lstStyle/>
        <a:p>
          <a:endParaRPr lang="zh-TW" altLang="en-US"/>
        </a:p>
      </dgm:t>
    </dgm:pt>
    <dgm:pt modelId="{BE07C475-190E-440D-98A8-A3117B8D199A}">
      <dgm:prSet phldrT="[文字]"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zh-TW" altLang="en-US" sz="48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即過去無量無邊不可思議阿僧祇劫</a:t>
          </a:r>
          <a:endParaRPr lang="zh-TW" altLang="en-US" sz="48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9E93374-8917-4748-8115-CFEB953F32FE}" type="sibTrans" cxnId="{846D7BAE-8B4D-4E4E-939D-22359F6FB036}">
      <dgm:prSet/>
      <dgm:spPr/>
      <dgm:t>
        <a:bodyPr/>
        <a:lstStyle/>
        <a:p>
          <a:endParaRPr lang="zh-TW" altLang="en-US"/>
        </a:p>
      </dgm:t>
    </dgm:pt>
    <dgm:pt modelId="{4FD0D569-8DFA-4941-87FF-4E2D3B1FF723}" type="parTrans" cxnId="{846D7BAE-8B4D-4E4E-939D-22359F6FB036}">
      <dgm:prSet/>
      <dgm:spPr/>
      <dgm:t>
        <a:bodyPr/>
        <a:lstStyle/>
        <a:p>
          <a:endParaRPr lang="zh-TW" altLang="en-US"/>
        </a:p>
      </dgm:t>
    </dgm:pt>
    <dgm:pt modelId="{7AC4DB46-8393-4F5F-A28C-EF343BC57F32}" type="pres">
      <dgm:prSet presAssocID="{8E6009D6-E65D-42C4-82FE-0220D2A79D0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6C08F2F-D095-4A5E-8639-67175386E954}" type="pres">
      <dgm:prSet presAssocID="{13EA2B2B-C250-4487-A97E-0BE1996FBD19}" presName="composite" presStyleCnt="0"/>
      <dgm:spPr/>
    </dgm:pt>
    <dgm:pt modelId="{62FD917B-01E5-4D4D-B338-DD95FCC4B666}" type="pres">
      <dgm:prSet presAssocID="{13EA2B2B-C250-4487-A97E-0BE1996FBD19}" presName="parentText" presStyleLbl="alignNode1" presStyleIdx="0" presStyleCnt="3" custScaleX="123921" custLinFactNeighborX="692" custLinFactNeighborY="-12880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F7DABBE-F2B7-4F27-B3D9-94C21472851E}" type="pres">
      <dgm:prSet presAssocID="{13EA2B2B-C250-4487-A97E-0BE1996FBD19}" presName="descendantText" presStyleLbl="alignAcc1" presStyleIdx="0" presStyleCnt="3" custLinFactNeighborX="747" custLinFactNeighborY="376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D237156-9695-42AD-8275-A38F101D2478}" type="pres">
      <dgm:prSet presAssocID="{34EF07E8-3370-4AD4-92A4-C568B639ED10}" presName="sp" presStyleCnt="0"/>
      <dgm:spPr/>
    </dgm:pt>
    <dgm:pt modelId="{FD09E4DD-31B1-44EB-8DEF-DDF52BB47218}" type="pres">
      <dgm:prSet presAssocID="{8323117D-9A78-47FC-A363-73622F6D9E2E}" presName="composite" presStyleCnt="0"/>
      <dgm:spPr/>
    </dgm:pt>
    <dgm:pt modelId="{8628FF8A-B0BC-427F-9CB0-ACF7BAD3419C}" type="pres">
      <dgm:prSet presAssocID="{8323117D-9A78-47FC-A363-73622F6D9E2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A86A853-F5D4-48FC-8903-DE46F87C5388}" type="pres">
      <dgm:prSet presAssocID="{8323117D-9A78-47FC-A363-73622F6D9E2E}" presName="descendantText" presStyleLbl="alignAcc1" presStyleIdx="1" presStyleCnt="3" custScaleX="98264" custScaleY="1667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F21694-DD91-4610-AEC1-50A2B5EC6444}" type="pres">
      <dgm:prSet presAssocID="{D0358292-3A87-4C32-BA7A-40B64E78D4A7}" presName="sp" presStyleCnt="0"/>
      <dgm:spPr/>
    </dgm:pt>
    <dgm:pt modelId="{0CFC2ECF-3138-46AB-A589-62DF2607435C}" type="pres">
      <dgm:prSet presAssocID="{F25E800E-ED1B-482F-8F78-456685DAF6BF}" presName="composite" presStyleCnt="0"/>
      <dgm:spPr/>
    </dgm:pt>
    <dgm:pt modelId="{344A1744-4EBF-4A10-A875-D5DCDE397C33}" type="pres">
      <dgm:prSet presAssocID="{F25E800E-ED1B-482F-8F78-456685DAF6BF}" presName="parentText" presStyleLbl="alignNode1" presStyleIdx="2" presStyleCnt="3" custLinFactNeighborY="3369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7BC65C-9722-4AE5-A7E6-1F49A9D70453}" type="pres">
      <dgm:prSet presAssocID="{F25E800E-ED1B-482F-8F78-456685DAF6BF}" presName="descendantText" presStyleLbl="alignAcc1" presStyleIdx="2" presStyleCnt="3" custScaleX="89084" custScaleY="154744" custLinFactNeighborX="-2756" custLinFactNeighborY="1337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9C7746D-3AEF-464B-90A4-02498443A129}" srcId="{8E6009D6-E65D-42C4-82FE-0220D2A79D02}" destId="{13EA2B2B-C250-4487-A97E-0BE1996FBD19}" srcOrd="0" destOrd="0" parTransId="{2640C470-E657-45B2-808D-C9D7C5BAB211}" sibTransId="{34EF07E8-3370-4AD4-92A4-C568B639ED10}"/>
    <dgm:cxn modelId="{ECD008CA-6364-4E23-85FE-4D89A7528057}" srcId="{8323117D-9A78-47FC-A363-73622F6D9E2E}" destId="{F13EE359-1B37-4808-BDD6-D025DA302AFC}" srcOrd="0" destOrd="0" parTransId="{2C59E006-E8FB-482E-B345-D5B81AAC7806}" sibTransId="{40FCE4B9-AABA-46C0-BF0F-19E9053433DC}"/>
    <dgm:cxn modelId="{CCEA95BF-FA45-4FE4-A8D9-8AC3192C0381}" srcId="{8E6009D6-E65D-42C4-82FE-0220D2A79D02}" destId="{8323117D-9A78-47FC-A363-73622F6D9E2E}" srcOrd="1" destOrd="0" parTransId="{99934201-C354-4D97-A867-900DACB14826}" sibTransId="{D0358292-3A87-4C32-BA7A-40B64E78D4A7}"/>
    <dgm:cxn modelId="{33379551-6C2D-4C8B-B801-409111AAEB22}" type="presOf" srcId="{8E6009D6-E65D-42C4-82FE-0220D2A79D02}" destId="{7AC4DB46-8393-4F5F-A28C-EF343BC57F32}" srcOrd="0" destOrd="0" presId="urn:microsoft.com/office/officeart/2005/8/layout/chevron2"/>
    <dgm:cxn modelId="{7F4B9357-8DF2-47E9-9659-A2FE5BCF32F8}" type="presOf" srcId="{F13EE359-1B37-4808-BDD6-D025DA302AFC}" destId="{FA86A853-F5D4-48FC-8903-DE46F87C5388}" srcOrd="0" destOrd="0" presId="urn:microsoft.com/office/officeart/2005/8/layout/chevron2"/>
    <dgm:cxn modelId="{6F606206-3FAD-4473-BCFF-A94B3870DD9F}" type="presOf" srcId="{13EA2B2B-C250-4487-A97E-0BE1996FBD19}" destId="{62FD917B-01E5-4D4D-B338-DD95FCC4B666}" srcOrd="0" destOrd="0" presId="urn:microsoft.com/office/officeart/2005/8/layout/chevron2"/>
    <dgm:cxn modelId="{846D7BAE-8B4D-4E4E-939D-22359F6FB036}" srcId="{13EA2B2B-C250-4487-A97E-0BE1996FBD19}" destId="{BE07C475-190E-440D-98A8-A3117B8D199A}" srcOrd="0" destOrd="0" parTransId="{4FD0D569-8DFA-4941-87FF-4E2D3B1FF723}" sibTransId="{99E93374-8917-4748-8115-CFEB953F32FE}"/>
    <dgm:cxn modelId="{97077A78-5742-4537-A2E8-68BD6A2EC983}" type="presOf" srcId="{B95C0748-1275-4EF8-9611-DC78D1074FAA}" destId="{EF7BC65C-9722-4AE5-A7E6-1F49A9D70453}" srcOrd="0" destOrd="0" presId="urn:microsoft.com/office/officeart/2005/8/layout/chevron2"/>
    <dgm:cxn modelId="{BD76AC85-E6F0-42A3-AED0-E0724C8E6334}" type="presOf" srcId="{8323117D-9A78-47FC-A363-73622F6D9E2E}" destId="{8628FF8A-B0BC-427F-9CB0-ACF7BAD3419C}" srcOrd="0" destOrd="0" presId="urn:microsoft.com/office/officeart/2005/8/layout/chevron2"/>
    <dgm:cxn modelId="{C822E38D-BAB2-4455-9ED5-52C006B49284}" type="presOf" srcId="{F25E800E-ED1B-482F-8F78-456685DAF6BF}" destId="{344A1744-4EBF-4A10-A875-D5DCDE397C33}" srcOrd="0" destOrd="0" presId="urn:microsoft.com/office/officeart/2005/8/layout/chevron2"/>
    <dgm:cxn modelId="{1F3C78A9-8FA5-4C8A-9C7A-2CA23976AF70}" srcId="{F25E800E-ED1B-482F-8F78-456685DAF6BF}" destId="{B95C0748-1275-4EF8-9611-DC78D1074FAA}" srcOrd="0" destOrd="0" parTransId="{ACBB7541-FEE4-4DAE-BCEE-55BBDECC9EA1}" sibTransId="{310BEA0D-B92A-4FD8-B6E7-AF6D26029B24}"/>
    <dgm:cxn modelId="{6C95E7F4-B12B-4961-ADF7-678512EA5E9D}" type="presOf" srcId="{BE07C475-190E-440D-98A8-A3117B8D199A}" destId="{AF7DABBE-F2B7-4F27-B3D9-94C21472851E}" srcOrd="0" destOrd="0" presId="urn:microsoft.com/office/officeart/2005/8/layout/chevron2"/>
    <dgm:cxn modelId="{EDFF6124-D523-4388-AD10-1F62BD8C5D83}" srcId="{8E6009D6-E65D-42C4-82FE-0220D2A79D02}" destId="{F25E800E-ED1B-482F-8F78-456685DAF6BF}" srcOrd="2" destOrd="0" parTransId="{8B8A77E7-6765-4B82-A4C4-F62B1FC51C43}" sibTransId="{F51D3BF0-56AC-43BB-9319-110BC3B22592}"/>
    <dgm:cxn modelId="{C0437B3C-FE37-4769-BF09-2AC31F186F5F}" type="presParOf" srcId="{7AC4DB46-8393-4F5F-A28C-EF343BC57F32}" destId="{C6C08F2F-D095-4A5E-8639-67175386E954}" srcOrd="0" destOrd="0" presId="urn:microsoft.com/office/officeart/2005/8/layout/chevron2"/>
    <dgm:cxn modelId="{DE125E11-127B-4741-80A5-41B6F945E334}" type="presParOf" srcId="{C6C08F2F-D095-4A5E-8639-67175386E954}" destId="{62FD917B-01E5-4D4D-B338-DD95FCC4B666}" srcOrd="0" destOrd="0" presId="urn:microsoft.com/office/officeart/2005/8/layout/chevron2"/>
    <dgm:cxn modelId="{9576C4DA-2EEA-4BD4-BB01-56F36783B13E}" type="presParOf" srcId="{C6C08F2F-D095-4A5E-8639-67175386E954}" destId="{AF7DABBE-F2B7-4F27-B3D9-94C21472851E}" srcOrd="1" destOrd="0" presId="urn:microsoft.com/office/officeart/2005/8/layout/chevron2"/>
    <dgm:cxn modelId="{003F61C4-E8E7-4FC3-9608-2A00B2C5B763}" type="presParOf" srcId="{7AC4DB46-8393-4F5F-A28C-EF343BC57F32}" destId="{2D237156-9695-42AD-8275-A38F101D2478}" srcOrd="1" destOrd="0" presId="urn:microsoft.com/office/officeart/2005/8/layout/chevron2"/>
    <dgm:cxn modelId="{794145E0-FDB1-47B5-BFF6-E7C1910E5D26}" type="presParOf" srcId="{7AC4DB46-8393-4F5F-A28C-EF343BC57F32}" destId="{FD09E4DD-31B1-44EB-8DEF-DDF52BB47218}" srcOrd="2" destOrd="0" presId="urn:microsoft.com/office/officeart/2005/8/layout/chevron2"/>
    <dgm:cxn modelId="{AFC38423-8FDD-4CF1-A545-B51F4C90B57D}" type="presParOf" srcId="{FD09E4DD-31B1-44EB-8DEF-DDF52BB47218}" destId="{8628FF8A-B0BC-427F-9CB0-ACF7BAD3419C}" srcOrd="0" destOrd="0" presId="urn:microsoft.com/office/officeart/2005/8/layout/chevron2"/>
    <dgm:cxn modelId="{48224C82-FD10-4A5E-A800-B32C1DF3B686}" type="presParOf" srcId="{FD09E4DD-31B1-44EB-8DEF-DDF52BB47218}" destId="{FA86A853-F5D4-48FC-8903-DE46F87C5388}" srcOrd="1" destOrd="0" presId="urn:microsoft.com/office/officeart/2005/8/layout/chevron2"/>
    <dgm:cxn modelId="{A43CA3A1-D9A2-4368-A9CA-36A2018F7ACD}" type="presParOf" srcId="{7AC4DB46-8393-4F5F-A28C-EF343BC57F32}" destId="{EAF21694-DD91-4610-AEC1-50A2B5EC6444}" srcOrd="3" destOrd="0" presId="urn:microsoft.com/office/officeart/2005/8/layout/chevron2"/>
    <dgm:cxn modelId="{591DE6C2-C624-46F7-BC53-57D8B80B1D28}" type="presParOf" srcId="{7AC4DB46-8393-4F5F-A28C-EF343BC57F32}" destId="{0CFC2ECF-3138-46AB-A589-62DF2607435C}" srcOrd="4" destOrd="0" presId="urn:microsoft.com/office/officeart/2005/8/layout/chevron2"/>
    <dgm:cxn modelId="{7AC854A1-099B-410D-94F4-A93D18CFB5C6}" type="presParOf" srcId="{0CFC2ECF-3138-46AB-A589-62DF2607435C}" destId="{344A1744-4EBF-4A10-A875-D5DCDE397C33}" srcOrd="0" destOrd="0" presId="urn:microsoft.com/office/officeart/2005/8/layout/chevron2"/>
    <dgm:cxn modelId="{9525DE05-3EAC-45B9-841B-E4A2857B4D8D}" type="presParOf" srcId="{0CFC2ECF-3138-46AB-A589-62DF2607435C}" destId="{EF7BC65C-9722-4AE5-A7E6-1F49A9D7045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4B32AA-DC40-4F9F-98D2-21C4D1455A4D}" type="doc">
      <dgm:prSet loTypeId="urn:microsoft.com/office/officeart/2005/8/layout/cycle5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B57295D-F2E0-45D9-B3FF-BAFD1D35C288}">
      <dgm:prSet phldrT="[文字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zh-TW" altLang="en-US" sz="4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如來</a:t>
          </a:r>
          <a:endParaRPr lang="zh-TW" altLang="en-US" sz="4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0A613F2-EC29-43FA-97DB-F6225D437CEA}" type="parTrans" cxnId="{D784D264-D546-476F-9E95-09EE21A04EDE}">
      <dgm:prSet/>
      <dgm:spPr/>
      <dgm:t>
        <a:bodyPr/>
        <a:lstStyle/>
        <a:p>
          <a:endParaRPr lang="zh-TW" altLang="en-US"/>
        </a:p>
      </dgm:t>
    </dgm:pt>
    <dgm:pt modelId="{9690BB7E-777D-4F7A-AA2B-9C5C60B19D94}" type="sibTrans" cxnId="{D784D264-D546-476F-9E95-09EE21A04EDE}">
      <dgm:prSet/>
      <dgm:spPr/>
      <dgm:t>
        <a:bodyPr/>
        <a:lstStyle/>
        <a:p>
          <a:endParaRPr lang="zh-TW" altLang="en-US"/>
        </a:p>
      </dgm:t>
    </dgm:pt>
    <dgm:pt modelId="{2B1D90A7-1788-447E-9500-97EC124993B6}">
      <dgm:prSet phldrT="[文字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zh-TW" altLang="en-US" sz="4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無上士</a:t>
          </a:r>
          <a:endParaRPr lang="zh-TW" altLang="en-US" sz="4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1114128-79EC-449E-B7BF-0A4A516FDBF5}" type="parTrans" cxnId="{6E8ECD86-770F-4662-97DB-CDFA4E5A824A}">
      <dgm:prSet/>
      <dgm:spPr/>
      <dgm:t>
        <a:bodyPr/>
        <a:lstStyle/>
        <a:p>
          <a:endParaRPr lang="zh-TW" altLang="en-US"/>
        </a:p>
      </dgm:t>
    </dgm:pt>
    <dgm:pt modelId="{3EC32E75-A548-423E-8164-7594EDEB016C}" type="sibTrans" cxnId="{6E8ECD86-770F-4662-97DB-CDFA4E5A824A}">
      <dgm:prSet/>
      <dgm:spPr/>
      <dgm:t>
        <a:bodyPr/>
        <a:lstStyle/>
        <a:p>
          <a:endParaRPr lang="zh-TW" altLang="en-US"/>
        </a:p>
      </dgm:t>
    </dgm:pt>
    <dgm:pt modelId="{EF5399B0-E369-4AD4-BDE3-6893C6117929}">
      <dgm:prSet phldrT="[文字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zh-TW" altLang="en-US" sz="4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調御丈夫</a:t>
          </a:r>
          <a:endParaRPr lang="zh-TW" altLang="en-US" sz="4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59E8BF36-7647-4938-9B6D-09243018E015}" type="parTrans" cxnId="{CF9768BB-5C5D-49FB-92C8-7F53A47C5666}">
      <dgm:prSet/>
      <dgm:spPr/>
      <dgm:t>
        <a:bodyPr/>
        <a:lstStyle/>
        <a:p>
          <a:endParaRPr lang="zh-TW" altLang="en-US"/>
        </a:p>
      </dgm:t>
    </dgm:pt>
    <dgm:pt modelId="{A71F7890-E89F-42A7-9B7E-381D65D0992B}" type="sibTrans" cxnId="{CF9768BB-5C5D-49FB-92C8-7F53A47C5666}">
      <dgm:prSet/>
      <dgm:spPr/>
      <dgm:t>
        <a:bodyPr/>
        <a:lstStyle/>
        <a:p>
          <a:endParaRPr lang="zh-TW" altLang="en-US"/>
        </a:p>
      </dgm:t>
    </dgm:pt>
    <dgm:pt modelId="{64688D44-24FD-4C64-9A7A-1A1C9A3C9CF9}">
      <dgm:prSet phldrT="[文字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zh-TW" altLang="en-US" sz="4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天人師</a:t>
          </a:r>
          <a:endParaRPr lang="zh-TW" altLang="en-US" sz="4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B2592B6-B7A4-402C-B631-5DD0A38198E5}" type="parTrans" cxnId="{3DF713EC-DF41-4722-A5FF-CECA6B724FC2}">
      <dgm:prSet/>
      <dgm:spPr/>
      <dgm:t>
        <a:bodyPr/>
        <a:lstStyle/>
        <a:p>
          <a:endParaRPr lang="zh-TW" altLang="en-US"/>
        </a:p>
      </dgm:t>
    </dgm:pt>
    <dgm:pt modelId="{88CF1FF3-76EA-475A-AD3E-F632031BA050}" type="sibTrans" cxnId="{3DF713EC-DF41-4722-A5FF-CECA6B724FC2}">
      <dgm:prSet/>
      <dgm:spPr/>
      <dgm:t>
        <a:bodyPr/>
        <a:lstStyle/>
        <a:p>
          <a:endParaRPr lang="zh-TW" altLang="en-US"/>
        </a:p>
      </dgm:t>
    </dgm:pt>
    <dgm:pt modelId="{4BA1CCED-AEDE-49DD-A4DC-3733F4357166}">
      <dgm:prSet phldrT="[文字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zh-TW" sz="4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佛世尊</a:t>
          </a:r>
          <a:r>
            <a:rPr lang="en-US" sz="2100" dirty="0" smtClean="0"/>
            <a:t>         </a:t>
          </a:r>
          <a:endParaRPr lang="zh-TW" altLang="en-US" sz="2100" dirty="0"/>
        </a:p>
      </dgm:t>
    </dgm:pt>
    <dgm:pt modelId="{81997B26-1FEC-49C7-870A-8979EF4CDA47}" type="parTrans" cxnId="{F3CC5DDB-1440-422B-BA9D-F59CF6541D4C}">
      <dgm:prSet/>
      <dgm:spPr/>
      <dgm:t>
        <a:bodyPr/>
        <a:lstStyle/>
        <a:p>
          <a:endParaRPr lang="zh-TW" altLang="en-US"/>
        </a:p>
      </dgm:t>
    </dgm:pt>
    <dgm:pt modelId="{23D5D277-7761-4AE1-BA9B-71A5733952F2}" type="sibTrans" cxnId="{F3CC5DDB-1440-422B-BA9D-F59CF6541D4C}">
      <dgm:prSet/>
      <dgm:spPr/>
      <dgm:t>
        <a:bodyPr/>
        <a:lstStyle/>
        <a:p>
          <a:endParaRPr lang="zh-TW" altLang="en-US"/>
        </a:p>
      </dgm:t>
    </dgm:pt>
    <dgm:pt modelId="{781486DB-E613-43D9-A164-438881FB8220}">
      <dgm:prSet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zh-TW" altLang="en-US" sz="4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應供</a:t>
          </a:r>
          <a:endParaRPr lang="zh-TW" altLang="en-US" sz="4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D490271-A7FE-4E92-A766-1B487909974A}" type="parTrans" cxnId="{CE0CC2CB-922E-47D1-96F9-F1F1E541CF75}">
      <dgm:prSet/>
      <dgm:spPr/>
      <dgm:t>
        <a:bodyPr/>
        <a:lstStyle/>
        <a:p>
          <a:endParaRPr lang="zh-TW" altLang="en-US"/>
        </a:p>
      </dgm:t>
    </dgm:pt>
    <dgm:pt modelId="{0F66171B-C1F4-4C68-83DC-8F951F5C8A20}" type="sibTrans" cxnId="{CE0CC2CB-922E-47D1-96F9-F1F1E541CF75}">
      <dgm:prSet/>
      <dgm:spPr/>
      <dgm:t>
        <a:bodyPr/>
        <a:lstStyle/>
        <a:p>
          <a:endParaRPr lang="zh-TW" altLang="en-US"/>
        </a:p>
      </dgm:t>
    </dgm:pt>
    <dgm:pt modelId="{30977380-91AA-47AC-B37B-D49BFB02C9DB}">
      <dgm:prSet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zh-TW" altLang="en-US" sz="4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正遍知</a:t>
          </a:r>
          <a:endParaRPr lang="zh-TW" altLang="en-US" sz="4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3138144-CD7B-4E19-B98F-021F0930B4C0}" type="parTrans" cxnId="{08E7F53D-81E6-4104-B817-852466F377F0}">
      <dgm:prSet/>
      <dgm:spPr/>
      <dgm:t>
        <a:bodyPr/>
        <a:lstStyle/>
        <a:p>
          <a:endParaRPr lang="zh-TW" altLang="en-US"/>
        </a:p>
      </dgm:t>
    </dgm:pt>
    <dgm:pt modelId="{56933B41-B403-46E9-A393-4487C2DADA9F}" type="sibTrans" cxnId="{08E7F53D-81E6-4104-B817-852466F377F0}">
      <dgm:prSet/>
      <dgm:spPr/>
      <dgm:t>
        <a:bodyPr/>
        <a:lstStyle/>
        <a:p>
          <a:endParaRPr lang="zh-TW" altLang="en-US"/>
        </a:p>
      </dgm:t>
    </dgm:pt>
    <dgm:pt modelId="{BEA27B9A-E934-4694-B902-8527BA23F731}">
      <dgm:prSet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zh-TW" altLang="en-US" sz="4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明行足</a:t>
          </a:r>
          <a:endParaRPr lang="zh-TW" altLang="en-US" sz="4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1735439-C113-414F-9717-61A08ADA1225}" type="parTrans" cxnId="{94BA8431-E87F-4E2D-8E9B-BDEDF03DEE88}">
      <dgm:prSet/>
      <dgm:spPr/>
      <dgm:t>
        <a:bodyPr/>
        <a:lstStyle/>
        <a:p>
          <a:endParaRPr lang="zh-TW" altLang="en-US"/>
        </a:p>
      </dgm:t>
    </dgm:pt>
    <dgm:pt modelId="{027EBFF9-41CB-4772-A217-4A6D5B2C69CE}" type="sibTrans" cxnId="{94BA8431-E87F-4E2D-8E9B-BDEDF03DEE88}">
      <dgm:prSet/>
      <dgm:spPr/>
      <dgm:t>
        <a:bodyPr/>
        <a:lstStyle/>
        <a:p>
          <a:endParaRPr lang="zh-TW" altLang="en-US"/>
        </a:p>
      </dgm:t>
    </dgm:pt>
    <dgm:pt modelId="{F38ABF63-75DC-413C-AE34-191CBD10E6B6}">
      <dgm:prSet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zh-TW" altLang="en-US" sz="4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善逝</a:t>
          </a:r>
          <a:endParaRPr lang="zh-TW" altLang="en-US" sz="4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A04F883-F03B-4DCF-A3E0-ACD83175C0BE}" type="parTrans" cxnId="{E675F1D9-631D-4C55-A994-A4AA01E97135}">
      <dgm:prSet/>
      <dgm:spPr/>
      <dgm:t>
        <a:bodyPr/>
        <a:lstStyle/>
        <a:p>
          <a:endParaRPr lang="zh-TW" altLang="en-US"/>
        </a:p>
      </dgm:t>
    </dgm:pt>
    <dgm:pt modelId="{134630C4-F7C1-4A49-B8C2-ADC86B93218D}" type="sibTrans" cxnId="{E675F1D9-631D-4C55-A994-A4AA01E97135}">
      <dgm:prSet/>
      <dgm:spPr/>
      <dgm:t>
        <a:bodyPr/>
        <a:lstStyle/>
        <a:p>
          <a:endParaRPr lang="zh-TW" altLang="en-US"/>
        </a:p>
      </dgm:t>
    </dgm:pt>
    <dgm:pt modelId="{14A641BA-F25F-407E-BF8B-1E8209395C14}">
      <dgm:prSet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r>
            <a:rPr lang="zh-TW" altLang="en-US" sz="4400" b="1" dirty="0" smtClean="0">
              <a:latin typeface="標楷體" panose="03000509000000000000" pitchFamily="65" charset="-120"/>
              <a:ea typeface="標楷體" panose="03000509000000000000" pitchFamily="65" charset="-120"/>
            </a:rPr>
            <a:t>世間解</a:t>
          </a:r>
          <a:endParaRPr lang="zh-TW" altLang="en-US" sz="4400" b="1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655F8A5-A84E-4655-B778-8D76B62EB5C9}" type="parTrans" cxnId="{AFAAA766-DD21-4607-A3A9-578265E9388B}">
      <dgm:prSet/>
      <dgm:spPr/>
      <dgm:t>
        <a:bodyPr/>
        <a:lstStyle/>
        <a:p>
          <a:endParaRPr lang="zh-TW" altLang="en-US"/>
        </a:p>
      </dgm:t>
    </dgm:pt>
    <dgm:pt modelId="{F542ADDD-548B-4F88-A168-5BDB5895ADAE}" type="sibTrans" cxnId="{AFAAA766-DD21-4607-A3A9-578265E9388B}">
      <dgm:prSet/>
      <dgm:spPr/>
      <dgm:t>
        <a:bodyPr/>
        <a:lstStyle/>
        <a:p>
          <a:endParaRPr lang="zh-TW" altLang="en-US"/>
        </a:p>
      </dgm:t>
    </dgm:pt>
    <dgm:pt modelId="{4824F0B2-651A-47EF-8844-E84AAEB86109}" type="pres">
      <dgm:prSet presAssocID="{494B32AA-DC40-4F9F-98D2-21C4D1455A4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6C2D750-5868-4C97-933E-8F1ED8E333A9}" type="pres">
      <dgm:prSet presAssocID="{7B57295D-F2E0-45D9-B3FF-BAFD1D35C288}" presName="node" presStyleLbl="node1" presStyleIdx="0" presStyleCnt="10" custScaleX="15255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D53268-C13F-44AE-B77D-F51B89624613}" type="pres">
      <dgm:prSet presAssocID="{7B57295D-F2E0-45D9-B3FF-BAFD1D35C288}" presName="spNode" presStyleCnt="0"/>
      <dgm:spPr/>
    </dgm:pt>
    <dgm:pt modelId="{BB7EE8F4-3AB2-42EE-B912-755F5285DB93}" type="pres">
      <dgm:prSet presAssocID="{9690BB7E-777D-4F7A-AA2B-9C5C60B19D94}" presName="sibTrans" presStyleLbl="sibTrans1D1" presStyleIdx="0" presStyleCnt="10"/>
      <dgm:spPr/>
      <dgm:t>
        <a:bodyPr/>
        <a:lstStyle/>
        <a:p>
          <a:endParaRPr lang="zh-TW" altLang="en-US"/>
        </a:p>
      </dgm:t>
    </dgm:pt>
    <dgm:pt modelId="{E31D53CB-C446-49B4-8CDC-C90D728AE00E}" type="pres">
      <dgm:prSet presAssocID="{781486DB-E613-43D9-A164-438881FB8220}" presName="node" presStyleLbl="node1" presStyleIdx="1" presStyleCnt="10" custScaleX="155402" custRadScaleRad="102645" custRadScaleInc="4537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D760F65-5CB8-4802-A7BA-4C01807C6250}" type="pres">
      <dgm:prSet presAssocID="{781486DB-E613-43D9-A164-438881FB8220}" presName="spNode" presStyleCnt="0"/>
      <dgm:spPr/>
    </dgm:pt>
    <dgm:pt modelId="{7EE061ED-AB2D-4344-9D8E-5433F5E5F5A0}" type="pres">
      <dgm:prSet presAssocID="{0F66171B-C1F4-4C68-83DC-8F951F5C8A20}" presName="sibTrans" presStyleLbl="sibTrans1D1" presStyleIdx="1" presStyleCnt="10"/>
      <dgm:spPr/>
      <dgm:t>
        <a:bodyPr/>
        <a:lstStyle/>
        <a:p>
          <a:endParaRPr lang="zh-TW" altLang="en-US"/>
        </a:p>
      </dgm:t>
    </dgm:pt>
    <dgm:pt modelId="{D5D2146D-154D-4E97-A450-D2A8D57FD1B3}" type="pres">
      <dgm:prSet presAssocID="{30977380-91AA-47AC-B37B-D49BFB02C9DB}" presName="node" presStyleLbl="node1" presStyleIdx="2" presStyleCnt="10" custScaleX="24361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AF2AE2-AE8C-447A-9982-B5E426C3681F}" type="pres">
      <dgm:prSet presAssocID="{30977380-91AA-47AC-B37B-D49BFB02C9DB}" presName="spNode" presStyleCnt="0"/>
      <dgm:spPr/>
    </dgm:pt>
    <dgm:pt modelId="{7DDABA3D-C3C8-4CD1-A437-08B2F9872B57}" type="pres">
      <dgm:prSet presAssocID="{56933B41-B403-46E9-A393-4487C2DADA9F}" presName="sibTrans" presStyleLbl="sibTrans1D1" presStyleIdx="2" presStyleCnt="10"/>
      <dgm:spPr/>
      <dgm:t>
        <a:bodyPr/>
        <a:lstStyle/>
        <a:p>
          <a:endParaRPr lang="zh-TW" altLang="en-US"/>
        </a:p>
      </dgm:t>
    </dgm:pt>
    <dgm:pt modelId="{D397F645-B9CC-4885-B9FC-FC34986B8D6C}" type="pres">
      <dgm:prSet presAssocID="{BEA27B9A-E934-4694-B902-8527BA23F731}" presName="node" presStyleLbl="node1" presStyleIdx="3" presStyleCnt="10" custScaleX="202326" custRadScaleRad="98747" custRadScaleInc="-3869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D97251-B0C8-4852-9069-BC977A81301F}" type="pres">
      <dgm:prSet presAssocID="{BEA27B9A-E934-4694-B902-8527BA23F731}" presName="spNode" presStyleCnt="0"/>
      <dgm:spPr/>
    </dgm:pt>
    <dgm:pt modelId="{7599C3EE-C094-4E2D-9C4D-D4473E4B6CF0}" type="pres">
      <dgm:prSet presAssocID="{027EBFF9-41CB-4772-A217-4A6D5B2C69CE}" presName="sibTrans" presStyleLbl="sibTrans1D1" presStyleIdx="3" presStyleCnt="10"/>
      <dgm:spPr/>
      <dgm:t>
        <a:bodyPr/>
        <a:lstStyle/>
        <a:p>
          <a:endParaRPr lang="zh-TW" altLang="en-US"/>
        </a:p>
      </dgm:t>
    </dgm:pt>
    <dgm:pt modelId="{4DB397E1-EF3B-4218-904B-03C3FD919680}" type="pres">
      <dgm:prSet presAssocID="{F38ABF63-75DC-413C-AE34-191CBD10E6B6}" presName="node" presStyleLbl="node1" presStyleIdx="4" presStyleCnt="10" custScaleX="155402" custRadScaleRad="100095" custRadScaleInc="-9915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27C20FF-2395-4964-8F04-A4A2E965ECD9}" type="pres">
      <dgm:prSet presAssocID="{F38ABF63-75DC-413C-AE34-191CBD10E6B6}" presName="spNode" presStyleCnt="0"/>
      <dgm:spPr/>
    </dgm:pt>
    <dgm:pt modelId="{198A684E-0691-4C99-A7B6-163F03002AE8}" type="pres">
      <dgm:prSet presAssocID="{134630C4-F7C1-4A49-B8C2-ADC86B93218D}" presName="sibTrans" presStyleLbl="sibTrans1D1" presStyleIdx="4" presStyleCnt="10"/>
      <dgm:spPr/>
      <dgm:t>
        <a:bodyPr/>
        <a:lstStyle/>
        <a:p>
          <a:endParaRPr lang="zh-TW" altLang="en-US"/>
        </a:p>
      </dgm:t>
    </dgm:pt>
    <dgm:pt modelId="{10D32949-7C11-43FA-97F5-0E3E4D4CCC09}" type="pres">
      <dgm:prSet presAssocID="{14A641BA-F25F-407E-BF8B-1E8209395C14}" presName="node" presStyleLbl="node1" presStyleIdx="5" presStyleCnt="10" custScaleX="209458" custRadScaleRad="98570" custRadScaleInc="-2847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9EBD505-F3B4-4F90-94E3-CACD9C8D49FC}" type="pres">
      <dgm:prSet presAssocID="{14A641BA-F25F-407E-BF8B-1E8209395C14}" presName="spNode" presStyleCnt="0"/>
      <dgm:spPr/>
    </dgm:pt>
    <dgm:pt modelId="{48D5BDFD-C60B-42DA-B851-9EB59FBE3114}" type="pres">
      <dgm:prSet presAssocID="{F542ADDD-548B-4F88-A168-5BDB5895ADAE}" presName="sibTrans" presStyleLbl="sibTrans1D1" presStyleIdx="5" presStyleCnt="10"/>
      <dgm:spPr/>
      <dgm:t>
        <a:bodyPr/>
        <a:lstStyle/>
        <a:p>
          <a:endParaRPr lang="zh-TW" altLang="en-US"/>
        </a:p>
      </dgm:t>
    </dgm:pt>
    <dgm:pt modelId="{EBE903F5-8FA1-44EA-AAB4-61EF2FCA2BC0}" type="pres">
      <dgm:prSet presAssocID="{2B1D90A7-1788-447E-9500-97EC124993B6}" presName="node" presStyleLbl="node1" presStyleIdx="6" presStyleCnt="10" custScaleX="213649" custRadScaleRad="101702" custRadScaleInc="703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4A01D9-6A82-4A9B-93EE-08E6D545BBBA}" type="pres">
      <dgm:prSet presAssocID="{2B1D90A7-1788-447E-9500-97EC124993B6}" presName="spNode" presStyleCnt="0"/>
      <dgm:spPr/>
    </dgm:pt>
    <dgm:pt modelId="{A59AE207-38CD-44C9-B277-F8D7E6D1CBF9}" type="pres">
      <dgm:prSet presAssocID="{3EC32E75-A548-423E-8164-7594EDEB016C}" presName="sibTrans" presStyleLbl="sibTrans1D1" presStyleIdx="6" presStyleCnt="10"/>
      <dgm:spPr/>
      <dgm:t>
        <a:bodyPr/>
        <a:lstStyle/>
        <a:p>
          <a:endParaRPr lang="zh-TW" altLang="en-US"/>
        </a:p>
      </dgm:t>
    </dgm:pt>
    <dgm:pt modelId="{15A62202-50F6-4F48-A2F1-0E7EBCF70686}" type="pres">
      <dgm:prSet presAssocID="{EF5399B0-E369-4AD4-BDE3-6893C6117929}" presName="node" presStyleLbl="node1" presStyleIdx="7" presStyleCnt="10" custScaleX="263640" custRadScaleRad="106450" custRadScaleInc="4015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E8E0B2E-4E69-4DDA-8B54-DB58B8E47F23}" type="pres">
      <dgm:prSet presAssocID="{EF5399B0-E369-4AD4-BDE3-6893C6117929}" presName="spNode" presStyleCnt="0"/>
      <dgm:spPr/>
    </dgm:pt>
    <dgm:pt modelId="{9BFA4B47-FC0D-4364-838B-37DF07738FAA}" type="pres">
      <dgm:prSet presAssocID="{A71F7890-E89F-42A7-9B7E-381D65D0992B}" presName="sibTrans" presStyleLbl="sibTrans1D1" presStyleIdx="7" presStyleCnt="10"/>
      <dgm:spPr/>
      <dgm:t>
        <a:bodyPr/>
        <a:lstStyle/>
        <a:p>
          <a:endParaRPr lang="zh-TW" altLang="en-US"/>
        </a:p>
      </dgm:t>
    </dgm:pt>
    <dgm:pt modelId="{17C936BD-B778-46C8-95FE-25CDC4A6A750}" type="pres">
      <dgm:prSet presAssocID="{64688D44-24FD-4C64-9A7A-1A1C9A3C9CF9}" presName="node" presStyleLbl="node1" presStyleIdx="8" presStyleCnt="10" custScaleX="2383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C266FDF-6C75-4018-962A-FF49A9190C3A}" type="pres">
      <dgm:prSet presAssocID="{64688D44-24FD-4C64-9A7A-1A1C9A3C9CF9}" presName="spNode" presStyleCnt="0"/>
      <dgm:spPr/>
    </dgm:pt>
    <dgm:pt modelId="{66094C0B-49C2-4D13-B444-E1983EB1EF71}" type="pres">
      <dgm:prSet presAssocID="{88CF1FF3-76EA-475A-AD3E-F632031BA050}" presName="sibTrans" presStyleLbl="sibTrans1D1" presStyleIdx="8" presStyleCnt="10"/>
      <dgm:spPr/>
      <dgm:t>
        <a:bodyPr/>
        <a:lstStyle/>
        <a:p>
          <a:endParaRPr lang="zh-TW" altLang="en-US"/>
        </a:p>
      </dgm:t>
    </dgm:pt>
    <dgm:pt modelId="{03875674-3DAC-48ED-A8B6-872BEB920E66}" type="pres">
      <dgm:prSet presAssocID="{4BA1CCED-AEDE-49DD-A4DC-3733F4357166}" presName="node" presStyleLbl="node1" presStyleIdx="9" presStyleCnt="10" custScaleX="205718" custRadScaleRad="103965" custRadScaleInc="-6945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7907583-4855-4344-8D09-D4840F927212}" type="pres">
      <dgm:prSet presAssocID="{4BA1CCED-AEDE-49DD-A4DC-3733F4357166}" presName="spNode" presStyleCnt="0"/>
      <dgm:spPr/>
    </dgm:pt>
    <dgm:pt modelId="{17A8EFE8-81A8-4ABB-B5D9-F76E898D994F}" type="pres">
      <dgm:prSet presAssocID="{23D5D277-7761-4AE1-BA9B-71A5733952F2}" presName="sibTrans" presStyleLbl="sibTrans1D1" presStyleIdx="9" presStyleCnt="10"/>
      <dgm:spPr/>
      <dgm:t>
        <a:bodyPr/>
        <a:lstStyle/>
        <a:p>
          <a:endParaRPr lang="zh-TW" altLang="en-US"/>
        </a:p>
      </dgm:t>
    </dgm:pt>
  </dgm:ptLst>
  <dgm:cxnLst>
    <dgm:cxn modelId="{D06F9222-39C2-4320-ACA3-EB969AE2200F}" type="presOf" srcId="{14A641BA-F25F-407E-BF8B-1E8209395C14}" destId="{10D32949-7C11-43FA-97F5-0E3E4D4CCC09}" srcOrd="0" destOrd="0" presId="urn:microsoft.com/office/officeart/2005/8/layout/cycle5"/>
    <dgm:cxn modelId="{7D44FFC9-5F50-4E1C-BD34-B18411AE37F7}" type="presOf" srcId="{30977380-91AA-47AC-B37B-D49BFB02C9DB}" destId="{D5D2146D-154D-4E97-A450-D2A8D57FD1B3}" srcOrd="0" destOrd="0" presId="urn:microsoft.com/office/officeart/2005/8/layout/cycle5"/>
    <dgm:cxn modelId="{E675F1D9-631D-4C55-A994-A4AA01E97135}" srcId="{494B32AA-DC40-4F9F-98D2-21C4D1455A4D}" destId="{F38ABF63-75DC-413C-AE34-191CBD10E6B6}" srcOrd="4" destOrd="0" parTransId="{DA04F883-F03B-4DCF-A3E0-ACD83175C0BE}" sibTransId="{134630C4-F7C1-4A49-B8C2-ADC86B93218D}"/>
    <dgm:cxn modelId="{DAE22839-F2E3-43AB-B2F2-3703FEB83A3C}" type="presOf" srcId="{88CF1FF3-76EA-475A-AD3E-F632031BA050}" destId="{66094C0B-49C2-4D13-B444-E1983EB1EF71}" srcOrd="0" destOrd="0" presId="urn:microsoft.com/office/officeart/2005/8/layout/cycle5"/>
    <dgm:cxn modelId="{5B10AE60-A816-40CE-A227-794114BC2528}" type="presOf" srcId="{2B1D90A7-1788-447E-9500-97EC124993B6}" destId="{EBE903F5-8FA1-44EA-AAB4-61EF2FCA2BC0}" srcOrd="0" destOrd="0" presId="urn:microsoft.com/office/officeart/2005/8/layout/cycle5"/>
    <dgm:cxn modelId="{EE8D88E5-62B2-45CA-91B7-BC5D6E179A1A}" type="presOf" srcId="{7B57295D-F2E0-45D9-B3FF-BAFD1D35C288}" destId="{66C2D750-5868-4C97-933E-8F1ED8E333A9}" srcOrd="0" destOrd="0" presId="urn:microsoft.com/office/officeart/2005/8/layout/cycle5"/>
    <dgm:cxn modelId="{36AA3E96-0A21-4F25-96E0-8C11853AFC54}" type="presOf" srcId="{9690BB7E-777D-4F7A-AA2B-9C5C60B19D94}" destId="{BB7EE8F4-3AB2-42EE-B912-755F5285DB93}" srcOrd="0" destOrd="0" presId="urn:microsoft.com/office/officeart/2005/8/layout/cycle5"/>
    <dgm:cxn modelId="{A98A9991-ED9D-4906-B528-D2E4B55E63D9}" type="presOf" srcId="{A71F7890-E89F-42A7-9B7E-381D65D0992B}" destId="{9BFA4B47-FC0D-4364-838B-37DF07738FAA}" srcOrd="0" destOrd="0" presId="urn:microsoft.com/office/officeart/2005/8/layout/cycle5"/>
    <dgm:cxn modelId="{3DF713EC-DF41-4722-A5FF-CECA6B724FC2}" srcId="{494B32AA-DC40-4F9F-98D2-21C4D1455A4D}" destId="{64688D44-24FD-4C64-9A7A-1A1C9A3C9CF9}" srcOrd="8" destOrd="0" parTransId="{2B2592B6-B7A4-402C-B631-5DD0A38198E5}" sibTransId="{88CF1FF3-76EA-475A-AD3E-F632031BA050}"/>
    <dgm:cxn modelId="{AC5F716C-010F-4538-B985-765F5DF25A6D}" type="presOf" srcId="{781486DB-E613-43D9-A164-438881FB8220}" destId="{E31D53CB-C446-49B4-8CDC-C90D728AE00E}" srcOrd="0" destOrd="0" presId="urn:microsoft.com/office/officeart/2005/8/layout/cycle5"/>
    <dgm:cxn modelId="{11358742-7596-4551-A036-B176537BBDF8}" type="presOf" srcId="{134630C4-F7C1-4A49-B8C2-ADC86B93218D}" destId="{198A684E-0691-4C99-A7B6-163F03002AE8}" srcOrd="0" destOrd="0" presId="urn:microsoft.com/office/officeart/2005/8/layout/cycle5"/>
    <dgm:cxn modelId="{87ACACA7-1319-4C1A-AB38-FB27E69E86FF}" type="presOf" srcId="{EF5399B0-E369-4AD4-BDE3-6893C6117929}" destId="{15A62202-50F6-4F48-A2F1-0E7EBCF70686}" srcOrd="0" destOrd="0" presId="urn:microsoft.com/office/officeart/2005/8/layout/cycle5"/>
    <dgm:cxn modelId="{D784D264-D546-476F-9E95-09EE21A04EDE}" srcId="{494B32AA-DC40-4F9F-98D2-21C4D1455A4D}" destId="{7B57295D-F2E0-45D9-B3FF-BAFD1D35C288}" srcOrd="0" destOrd="0" parTransId="{50A613F2-EC29-43FA-97DB-F6225D437CEA}" sibTransId="{9690BB7E-777D-4F7A-AA2B-9C5C60B19D94}"/>
    <dgm:cxn modelId="{5CFA7CA8-2C35-4B58-87F9-1D5D196339AE}" type="presOf" srcId="{0F66171B-C1F4-4C68-83DC-8F951F5C8A20}" destId="{7EE061ED-AB2D-4344-9D8E-5433F5E5F5A0}" srcOrd="0" destOrd="0" presId="urn:microsoft.com/office/officeart/2005/8/layout/cycle5"/>
    <dgm:cxn modelId="{D9AA9FF9-C718-42C2-9FA7-E372765ABA89}" type="presOf" srcId="{494B32AA-DC40-4F9F-98D2-21C4D1455A4D}" destId="{4824F0B2-651A-47EF-8844-E84AAEB86109}" srcOrd="0" destOrd="0" presId="urn:microsoft.com/office/officeart/2005/8/layout/cycle5"/>
    <dgm:cxn modelId="{94BA8431-E87F-4E2D-8E9B-BDEDF03DEE88}" srcId="{494B32AA-DC40-4F9F-98D2-21C4D1455A4D}" destId="{BEA27B9A-E934-4694-B902-8527BA23F731}" srcOrd="3" destOrd="0" parTransId="{D1735439-C113-414F-9717-61A08ADA1225}" sibTransId="{027EBFF9-41CB-4772-A217-4A6D5B2C69CE}"/>
    <dgm:cxn modelId="{F3CC5DDB-1440-422B-BA9D-F59CF6541D4C}" srcId="{494B32AA-DC40-4F9F-98D2-21C4D1455A4D}" destId="{4BA1CCED-AEDE-49DD-A4DC-3733F4357166}" srcOrd="9" destOrd="0" parTransId="{81997B26-1FEC-49C7-870A-8979EF4CDA47}" sibTransId="{23D5D277-7761-4AE1-BA9B-71A5733952F2}"/>
    <dgm:cxn modelId="{15334445-4F28-4064-9A36-BA57E91DA747}" type="presOf" srcId="{56933B41-B403-46E9-A393-4487C2DADA9F}" destId="{7DDABA3D-C3C8-4CD1-A437-08B2F9872B57}" srcOrd="0" destOrd="0" presId="urn:microsoft.com/office/officeart/2005/8/layout/cycle5"/>
    <dgm:cxn modelId="{0A6719DC-F59E-47C8-84AE-B25FCF0545C5}" type="presOf" srcId="{23D5D277-7761-4AE1-BA9B-71A5733952F2}" destId="{17A8EFE8-81A8-4ABB-B5D9-F76E898D994F}" srcOrd="0" destOrd="0" presId="urn:microsoft.com/office/officeart/2005/8/layout/cycle5"/>
    <dgm:cxn modelId="{170FF790-87E7-4FB8-80A9-BDB37DE2611C}" type="presOf" srcId="{027EBFF9-41CB-4772-A217-4A6D5B2C69CE}" destId="{7599C3EE-C094-4E2D-9C4D-D4473E4B6CF0}" srcOrd="0" destOrd="0" presId="urn:microsoft.com/office/officeart/2005/8/layout/cycle5"/>
    <dgm:cxn modelId="{46EBBF40-3258-4CD2-9052-AF86297692CE}" type="presOf" srcId="{F542ADDD-548B-4F88-A168-5BDB5895ADAE}" destId="{48D5BDFD-C60B-42DA-B851-9EB59FBE3114}" srcOrd="0" destOrd="0" presId="urn:microsoft.com/office/officeart/2005/8/layout/cycle5"/>
    <dgm:cxn modelId="{73587C68-3B5B-420B-AC04-A7EC4CE58135}" type="presOf" srcId="{4BA1CCED-AEDE-49DD-A4DC-3733F4357166}" destId="{03875674-3DAC-48ED-A8B6-872BEB920E66}" srcOrd="0" destOrd="0" presId="urn:microsoft.com/office/officeart/2005/8/layout/cycle5"/>
    <dgm:cxn modelId="{0949F63B-C44F-477E-8253-B79456F1C1AF}" type="presOf" srcId="{3EC32E75-A548-423E-8164-7594EDEB016C}" destId="{A59AE207-38CD-44C9-B277-F8D7E6D1CBF9}" srcOrd="0" destOrd="0" presId="urn:microsoft.com/office/officeart/2005/8/layout/cycle5"/>
    <dgm:cxn modelId="{AFAAA766-DD21-4607-A3A9-578265E9388B}" srcId="{494B32AA-DC40-4F9F-98D2-21C4D1455A4D}" destId="{14A641BA-F25F-407E-BF8B-1E8209395C14}" srcOrd="5" destOrd="0" parTransId="{A655F8A5-A84E-4655-B778-8D76B62EB5C9}" sibTransId="{F542ADDD-548B-4F88-A168-5BDB5895ADAE}"/>
    <dgm:cxn modelId="{F26E39EF-5B82-46A9-8A8D-CC9687317546}" type="presOf" srcId="{64688D44-24FD-4C64-9A7A-1A1C9A3C9CF9}" destId="{17C936BD-B778-46C8-95FE-25CDC4A6A750}" srcOrd="0" destOrd="0" presId="urn:microsoft.com/office/officeart/2005/8/layout/cycle5"/>
    <dgm:cxn modelId="{6E8ECD86-770F-4662-97DB-CDFA4E5A824A}" srcId="{494B32AA-DC40-4F9F-98D2-21C4D1455A4D}" destId="{2B1D90A7-1788-447E-9500-97EC124993B6}" srcOrd="6" destOrd="0" parTransId="{11114128-79EC-449E-B7BF-0A4A516FDBF5}" sibTransId="{3EC32E75-A548-423E-8164-7594EDEB016C}"/>
    <dgm:cxn modelId="{CE0CC2CB-922E-47D1-96F9-F1F1E541CF75}" srcId="{494B32AA-DC40-4F9F-98D2-21C4D1455A4D}" destId="{781486DB-E613-43D9-A164-438881FB8220}" srcOrd="1" destOrd="0" parTransId="{9D490271-A7FE-4E92-A766-1B487909974A}" sibTransId="{0F66171B-C1F4-4C68-83DC-8F951F5C8A20}"/>
    <dgm:cxn modelId="{9128EA10-9C20-4C78-9EFC-C8EEE63E7C38}" type="presOf" srcId="{BEA27B9A-E934-4694-B902-8527BA23F731}" destId="{D397F645-B9CC-4885-B9FC-FC34986B8D6C}" srcOrd="0" destOrd="0" presId="urn:microsoft.com/office/officeart/2005/8/layout/cycle5"/>
    <dgm:cxn modelId="{FFBF3054-6A85-46D6-8312-5DF44B5C2A22}" type="presOf" srcId="{F38ABF63-75DC-413C-AE34-191CBD10E6B6}" destId="{4DB397E1-EF3B-4218-904B-03C3FD919680}" srcOrd="0" destOrd="0" presId="urn:microsoft.com/office/officeart/2005/8/layout/cycle5"/>
    <dgm:cxn modelId="{08E7F53D-81E6-4104-B817-852466F377F0}" srcId="{494B32AA-DC40-4F9F-98D2-21C4D1455A4D}" destId="{30977380-91AA-47AC-B37B-D49BFB02C9DB}" srcOrd="2" destOrd="0" parTransId="{93138144-CD7B-4E19-B98F-021F0930B4C0}" sibTransId="{56933B41-B403-46E9-A393-4487C2DADA9F}"/>
    <dgm:cxn modelId="{CF9768BB-5C5D-49FB-92C8-7F53A47C5666}" srcId="{494B32AA-DC40-4F9F-98D2-21C4D1455A4D}" destId="{EF5399B0-E369-4AD4-BDE3-6893C6117929}" srcOrd="7" destOrd="0" parTransId="{59E8BF36-7647-4938-9B6D-09243018E015}" sibTransId="{A71F7890-E89F-42A7-9B7E-381D65D0992B}"/>
    <dgm:cxn modelId="{BB3F470C-1268-4A72-9B30-30AD2FBF1D6A}" type="presParOf" srcId="{4824F0B2-651A-47EF-8844-E84AAEB86109}" destId="{66C2D750-5868-4C97-933E-8F1ED8E333A9}" srcOrd="0" destOrd="0" presId="urn:microsoft.com/office/officeart/2005/8/layout/cycle5"/>
    <dgm:cxn modelId="{63F0FB67-5CFA-410F-BB03-7F688AF5F6A6}" type="presParOf" srcId="{4824F0B2-651A-47EF-8844-E84AAEB86109}" destId="{7FD53268-C13F-44AE-B77D-F51B89624613}" srcOrd="1" destOrd="0" presId="urn:microsoft.com/office/officeart/2005/8/layout/cycle5"/>
    <dgm:cxn modelId="{5F5178D1-2C1F-4A7E-A23C-02B9308642D1}" type="presParOf" srcId="{4824F0B2-651A-47EF-8844-E84AAEB86109}" destId="{BB7EE8F4-3AB2-42EE-B912-755F5285DB93}" srcOrd="2" destOrd="0" presId="urn:microsoft.com/office/officeart/2005/8/layout/cycle5"/>
    <dgm:cxn modelId="{028DB014-C35D-4DF8-A197-C493CB96E552}" type="presParOf" srcId="{4824F0B2-651A-47EF-8844-E84AAEB86109}" destId="{E31D53CB-C446-49B4-8CDC-C90D728AE00E}" srcOrd="3" destOrd="0" presId="urn:microsoft.com/office/officeart/2005/8/layout/cycle5"/>
    <dgm:cxn modelId="{08B93E07-F366-4F04-A750-508B4CFAB9FA}" type="presParOf" srcId="{4824F0B2-651A-47EF-8844-E84AAEB86109}" destId="{BD760F65-5CB8-4802-A7BA-4C01807C6250}" srcOrd="4" destOrd="0" presId="urn:microsoft.com/office/officeart/2005/8/layout/cycle5"/>
    <dgm:cxn modelId="{31716291-E23C-4DB7-96A2-2AFD970D45F5}" type="presParOf" srcId="{4824F0B2-651A-47EF-8844-E84AAEB86109}" destId="{7EE061ED-AB2D-4344-9D8E-5433F5E5F5A0}" srcOrd="5" destOrd="0" presId="urn:microsoft.com/office/officeart/2005/8/layout/cycle5"/>
    <dgm:cxn modelId="{5DB19038-8935-49D0-B96E-5EA1C1A2CCD0}" type="presParOf" srcId="{4824F0B2-651A-47EF-8844-E84AAEB86109}" destId="{D5D2146D-154D-4E97-A450-D2A8D57FD1B3}" srcOrd="6" destOrd="0" presId="urn:microsoft.com/office/officeart/2005/8/layout/cycle5"/>
    <dgm:cxn modelId="{5714D9A3-D788-44C7-A447-A2B365DE9EEC}" type="presParOf" srcId="{4824F0B2-651A-47EF-8844-E84AAEB86109}" destId="{C5AF2AE2-AE8C-447A-9982-B5E426C3681F}" srcOrd="7" destOrd="0" presId="urn:microsoft.com/office/officeart/2005/8/layout/cycle5"/>
    <dgm:cxn modelId="{B284F9A3-7F4B-4038-AE65-683F861C4726}" type="presParOf" srcId="{4824F0B2-651A-47EF-8844-E84AAEB86109}" destId="{7DDABA3D-C3C8-4CD1-A437-08B2F9872B57}" srcOrd="8" destOrd="0" presId="urn:microsoft.com/office/officeart/2005/8/layout/cycle5"/>
    <dgm:cxn modelId="{940E2E25-B5E0-4449-B2B1-D98DE9AD56AC}" type="presParOf" srcId="{4824F0B2-651A-47EF-8844-E84AAEB86109}" destId="{D397F645-B9CC-4885-B9FC-FC34986B8D6C}" srcOrd="9" destOrd="0" presId="urn:microsoft.com/office/officeart/2005/8/layout/cycle5"/>
    <dgm:cxn modelId="{28E6D844-17AF-4859-9530-55888DEA208A}" type="presParOf" srcId="{4824F0B2-651A-47EF-8844-E84AAEB86109}" destId="{76D97251-B0C8-4852-9069-BC977A81301F}" srcOrd="10" destOrd="0" presId="urn:microsoft.com/office/officeart/2005/8/layout/cycle5"/>
    <dgm:cxn modelId="{028CE4EE-7AE1-47E1-8750-CC686FB2F092}" type="presParOf" srcId="{4824F0B2-651A-47EF-8844-E84AAEB86109}" destId="{7599C3EE-C094-4E2D-9C4D-D4473E4B6CF0}" srcOrd="11" destOrd="0" presId="urn:microsoft.com/office/officeart/2005/8/layout/cycle5"/>
    <dgm:cxn modelId="{16FDB307-8807-4E6C-845C-6B049203076B}" type="presParOf" srcId="{4824F0B2-651A-47EF-8844-E84AAEB86109}" destId="{4DB397E1-EF3B-4218-904B-03C3FD919680}" srcOrd="12" destOrd="0" presId="urn:microsoft.com/office/officeart/2005/8/layout/cycle5"/>
    <dgm:cxn modelId="{3CA152CF-D4B5-4807-9F25-F090A5FAB555}" type="presParOf" srcId="{4824F0B2-651A-47EF-8844-E84AAEB86109}" destId="{327C20FF-2395-4964-8F04-A4A2E965ECD9}" srcOrd="13" destOrd="0" presId="urn:microsoft.com/office/officeart/2005/8/layout/cycle5"/>
    <dgm:cxn modelId="{C63E8A04-72E0-4B94-BBAF-784EA17E3910}" type="presParOf" srcId="{4824F0B2-651A-47EF-8844-E84AAEB86109}" destId="{198A684E-0691-4C99-A7B6-163F03002AE8}" srcOrd="14" destOrd="0" presId="urn:microsoft.com/office/officeart/2005/8/layout/cycle5"/>
    <dgm:cxn modelId="{E11517CF-503B-4A80-9C2E-7E5BC7382BED}" type="presParOf" srcId="{4824F0B2-651A-47EF-8844-E84AAEB86109}" destId="{10D32949-7C11-43FA-97F5-0E3E4D4CCC09}" srcOrd="15" destOrd="0" presId="urn:microsoft.com/office/officeart/2005/8/layout/cycle5"/>
    <dgm:cxn modelId="{FFEDEA46-B980-4716-8464-CB60E476A6AF}" type="presParOf" srcId="{4824F0B2-651A-47EF-8844-E84AAEB86109}" destId="{F9EBD505-F3B4-4F90-94E3-CACD9C8D49FC}" srcOrd="16" destOrd="0" presId="urn:microsoft.com/office/officeart/2005/8/layout/cycle5"/>
    <dgm:cxn modelId="{57B2A067-AE6B-4507-8ED3-147B57FC7CCC}" type="presParOf" srcId="{4824F0B2-651A-47EF-8844-E84AAEB86109}" destId="{48D5BDFD-C60B-42DA-B851-9EB59FBE3114}" srcOrd="17" destOrd="0" presId="urn:microsoft.com/office/officeart/2005/8/layout/cycle5"/>
    <dgm:cxn modelId="{0B27F80D-8317-4FB9-8C09-D14060084252}" type="presParOf" srcId="{4824F0B2-651A-47EF-8844-E84AAEB86109}" destId="{EBE903F5-8FA1-44EA-AAB4-61EF2FCA2BC0}" srcOrd="18" destOrd="0" presId="urn:microsoft.com/office/officeart/2005/8/layout/cycle5"/>
    <dgm:cxn modelId="{EB33DCFF-45BE-4F13-875A-0BB0831A4855}" type="presParOf" srcId="{4824F0B2-651A-47EF-8844-E84AAEB86109}" destId="{E84A01D9-6A82-4A9B-93EE-08E6D545BBBA}" srcOrd="19" destOrd="0" presId="urn:microsoft.com/office/officeart/2005/8/layout/cycle5"/>
    <dgm:cxn modelId="{12389BF9-0BF3-45BB-8CE8-6AE67421376F}" type="presParOf" srcId="{4824F0B2-651A-47EF-8844-E84AAEB86109}" destId="{A59AE207-38CD-44C9-B277-F8D7E6D1CBF9}" srcOrd="20" destOrd="0" presId="urn:microsoft.com/office/officeart/2005/8/layout/cycle5"/>
    <dgm:cxn modelId="{0B051CA6-4905-4794-95DC-714FCCB2B025}" type="presParOf" srcId="{4824F0B2-651A-47EF-8844-E84AAEB86109}" destId="{15A62202-50F6-4F48-A2F1-0E7EBCF70686}" srcOrd="21" destOrd="0" presId="urn:microsoft.com/office/officeart/2005/8/layout/cycle5"/>
    <dgm:cxn modelId="{B7A69247-2159-4DAA-A883-3CC1D11D7FAD}" type="presParOf" srcId="{4824F0B2-651A-47EF-8844-E84AAEB86109}" destId="{3E8E0B2E-4E69-4DDA-8B54-DB58B8E47F23}" srcOrd="22" destOrd="0" presId="urn:microsoft.com/office/officeart/2005/8/layout/cycle5"/>
    <dgm:cxn modelId="{F17B6F52-AB30-4706-97E6-2E40A2223A3F}" type="presParOf" srcId="{4824F0B2-651A-47EF-8844-E84AAEB86109}" destId="{9BFA4B47-FC0D-4364-838B-37DF07738FAA}" srcOrd="23" destOrd="0" presId="urn:microsoft.com/office/officeart/2005/8/layout/cycle5"/>
    <dgm:cxn modelId="{34EA1D08-0EC1-4554-A2E6-A9F1DF7F57E5}" type="presParOf" srcId="{4824F0B2-651A-47EF-8844-E84AAEB86109}" destId="{17C936BD-B778-46C8-95FE-25CDC4A6A750}" srcOrd="24" destOrd="0" presId="urn:microsoft.com/office/officeart/2005/8/layout/cycle5"/>
    <dgm:cxn modelId="{79EA7622-7140-4EA5-8D43-7501DE70C208}" type="presParOf" srcId="{4824F0B2-651A-47EF-8844-E84AAEB86109}" destId="{9C266FDF-6C75-4018-962A-FF49A9190C3A}" srcOrd="25" destOrd="0" presId="urn:microsoft.com/office/officeart/2005/8/layout/cycle5"/>
    <dgm:cxn modelId="{779D29B4-8DE9-4C9C-A834-837BE1207C2C}" type="presParOf" srcId="{4824F0B2-651A-47EF-8844-E84AAEB86109}" destId="{66094C0B-49C2-4D13-B444-E1983EB1EF71}" srcOrd="26" destOrd="0" presId="urn:microsoft.com/office/officeart/2005/8/layout/cycle5"/>
    <dgm:cxn modelId="{14C5E7C9-C6F8-4F08-BAB6-BF3561DA08CC}" type="presParOf" srcId="{4824F0B2-651A-47EF-8844-E84AAEB86109}" destId="{03875674-3DAC-48ED-A8B6-872BEB920E66}" srcOrd="27" destOrd="0" presId="urn:microsoft.com/office/officeart/2005/8/layout/cycle5"/>
    <dgm:cxn modelId="{56EB73CC-A551-4E33-9E4C-3A9B5AFF7DD3}" type="presParOf" srcId="{4824F0B2-651A-47EF-8844-E84AAEB86109}" destId="{C7907583-4855-4344-8D09-D4840F927212}" srcOrd="28" destOrd="0" presId="urn:microsoft.com/office/officeart/2005/8/layout/cycle5"/>
    <dgm:cxn modelId="{9810A40B-80C6-44DE-8F30-A29B9F7CD56D}" type="presParOf" srcId="{4824F0B2-651A-47EF-8844-E84AAEB86109}" destId="{17A8EFE8-81A8-4ABB-B5D9-F76E898D994F}" srcOrd="29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FD917B-01E5-4D4D-B338-DD95FCC4B666}">
      <dsp:nvSpPr>
        <dsp:cNvPr id="0" name=""/>
        <dsp:cNvSpPr/>
      </dsp:nvSpPr>
      <dsp:spPr>
        <a:xfrm rot="5400000">
          <a:off x="-183929" y="118014"/>
          <a:ext cx="1780640" cy="1544611"/>
        </a:xfrm>
        <a:prstGeom prst="chevron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時久遠</a:t>
          </a:r>
          <a:endParaRPr lang="zh-TW" altLang="en-US" sz="32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5400000">
        <a:off x="-183929" y="118014"/>
        <a:ext cx="1780640" cy="1544611"/>
      </dsp:txXfrm>
    </dsp:sp>
    <dsp:sp modelId="{AF7DABBE-F2B7-4F27-B3D9-94C21472851E}">
      <dsp:nvSpPr>
        <dsp:cNvPr id="0" name=""/>
        <dsp:cNvSpPr/>
      </dsp:nvSpPr>
      <dsp:spPr>
        <a:xfrm rot="5400000">
          <a:off x="5941907" y="-4572230"/>
          <a:ext cx="1158024" cy="10399861"/>
        </a:xfrm>
        <a:prstGeom prst="round2SameRect">
          <a:avLst/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800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即過去無量無邊不可思議阿僧祇劫</a:t>
          </a:r>
          <a:endParaRPr lang="zh-TW" altLang="en-US" sz="4800" kern="12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5400000">
        <a:off x="5941907" y="-4572230"/>
        <a:ext cx="1158024" cy="10399861"/>
      </dsp:txXfrm>
    </dsp:sp>
    <dsp:sp modelId="{8628FF8A-B0BC-427F-9CB0-ACF7BAD3419C}">
      <dsp:nvSpPr>
        <dsp:cNvPr id="0" name=""/>
        <dsp:cNvSpPr/>
      </dsp:nvSpPr>
      <dsp:spPr>
        <a:xfrm rot="5400000">
          <a:off x="-341636" y="2272155"/>
          <a:ext cx="1780640" cy="1246448"/>
        </a:xfrm>
        <a:prstGeom prst="chevron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1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佛名號</a:t>
          </a:r>
          <a:endParaRPr lang="zh-TW" altLang="en-US" sz="31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5400000">
        <a:off x="-341636" y="2272155"/>
        <a:ext cx="1780640" cy="1246448"/>
      </dsp:txXfrm>
    </dsp:sp>
    <dsp:sp modelId="{FA86A853-F5D4-48FC-8903-DE46F87C5388}">
      <dsp:nvSpPr>
        <dsp:cNvPr id="0" name=""/>
        <dsp:cNvSpPr/>
      </dsp:nvSpPr>
      <dsp:spPr>
        <a:xfrm rot="5400000">
          <a:off x="5407062" y="-2525892"/>
          <a:ext cx="1929551" cy="10219320"/>
        </a:xfrm>
        <a:prstGeom prst="round2SameRect">
          <a:avLst/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800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即佛之別號為日月燈明如來，與今佛之通號，應供等十種是也。</a:t>
          </a:r>
          <a:endParaRPr lang="zh-TW" altLang="en-US" sz="4800" kern="12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5400000">
        <a:off x="5407062" y="-2525892"/>
        <a:ext cx="1929551" cy="10219320"/>
      </dsp:txXfrm>
    </dsp:sp>
    <dsp:sp modelId="{344A1744-4EBF-4A10-A875-D5DCDE397C33}">
      <dsp:nvSpPr>
        <dsp:cNvPr id="0" name=""/>
        <dsp:cNvSpPr/>
      </dsp:nvSpPr>
      <dsp:spPr>
        <a:xfrm rot="5400000">
          <a:off x="-341636" y="4207954"/>
          <a:ext cx="1780640" cy="1246448"/>
        </a:xfrm>
        <a:prstGeom prst="chevron">
          <a:avLst/>
        </a:prstGeom>
        <a:solidFill>
          <a:srgbClr val="00206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1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法勝妙</a:t>
          </a:r>
          <a:endParaRPr lang="zh-TW" altLang="en-US" sz="31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5400000">
        <a:off x="-341636" y="4207954"/>
        <a:ext cx="1780640" cy="1246448"/>
      </dsp:txXfrm>
    </dsp:sp>
    <dsp:sp modelId="{EF7BC65C-9722-4AE5-A7E6-1F49A9D70453}">
      <dsp:nvSpPr>
        <dsp:cNvPr id="0" name=""/>
        <dsp:cNvSpPr/>
      </dsp:nvSpPr>
      <dsp:spPr>
        <a:xfrm rot="5400000">
          <a:off x="5177955" y="48120"/>
          <a:ext cx="1791032" cy="9242463"/>
        </a:xfrm>
        <a:prstGeom prst="round2SameRect">
          <a:avLst/>
        </a:prstGeom>
        <a:solidFill>
          <a:schemeClr val="accent4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30480" rIns="30480" bIns="30480" numCol="1" spcCol="1270" anchor="ctr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4800" kern="12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即演說正法，深遠巧妙，具足眾相妙希有。</a:t>
          </a:r>
          <a:endParaRPr lang="zh-TW" altLang="en-US" sz="4800" kern="1200" dirty="0">
            <a:solidFill>
              <a:schemeClr val="bg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 rot="5400000">
        <a:off x="5177955" y="48120"/>
        <a:ext cx="1791032" cy="924246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C2D750-5868-4C97-933E-8F1ED8E333A9}">
      <dsp:nvSpPr>
        <dsp:cNvPr id="0" name=""/>
        <dsp:cNvSpPr/>
      </dsp:nvSpPr>
      <dsp:spPr>
        <a:xfrm>
          <a:off x="5359883" y="4286"/>
          <a:ext cx="1575669" cy="671363"/>
        </a:xfrm>
        <a:prstGeom prst="roundRect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如來</a:t>
          </a:r>
          <a:endParaRPr lang="zh-TW" altLang="en-US" sz="4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359883" y="4286"/>
        <a:ext cx="1575669" cy="671363"/>
      </dsp:txXfrm>
    </dsp:sp>
    <dsp:sp modelId="{BB7EE8F4-3AB2-42EE-B912-755F5285DB93}">
      <dsp:nvSpPr>
        <dsp:cNvPr id="0" name=""/>
        <dsp:cNvSpPr/>
      </dsp:nvSpPr>
      <dsp:spPr>
        <a:xfrm>
          <a:off x="3659287" y="411166"/>
          <a:ext cx="5584759" cy="5584759"/>
        </a:xfrm>
        <a:custGeom>
          <a:avLst/>
          <a:gdLst/>
          <a:ahLst/>
          <a:cxnLst/>
          <a:rect l="0" t="0" r="0" b="0"/>
          <a:pathLst>
            <a:path>
              <a:moveTo>
                <a:pt x="3407784" y="68657"/>
              </a:moveTo>
              <a:arcTo wR="2792379" hR="2792379" stAng="16963906" swAng="497488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1D53CB-C446-49B4-8CDC-C90D728AE00E}">
      <dsp:nvSpPr>
        <dsp:cNvPr id="0" name=""/>
        <dsp:cNvSpPr/>
      </dsp:nvSpPr>
      <dsp:spPr>
        <a:xfrm>
          <a:off x="7242335" y="648158"/>
          <a:ext cx="1605096" cy="671363"/>
        </a:xfrm>
        <a:prstGeom prst="roundRect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應供</a:t>
          </a:r>
          <a:endParaRPr lang="zh-TW" altLang="en-US" sz="4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242335" y="648158"/>
        <a:ext cx="1605096" cy="671363"/>
      </dsp:txXfrm>
    </dsp:sp>
    <dsp:sp modelId="{7EE061ED-AB2D-4344-9D8E-5433F5E5F5A0}">
      <dsp:nvSpPr>
        <dsp:cNvPr id="0" name=""/>
        <dsp:cNvSpPr/>
      </dsp:nvSpPr>
      <dsp:spPr>
        <a:xfrm>
          <a:off x="3239328" y="56792"/>
          <a:ext cx="5584759" cy="5584759"/>
        </a:xfrm>
        <a:custGeom>
          <a:avLst/>
          <a:gdLst/>
          <a:ahLst/>
          <a:cxnLst/>
          <a:rect l="0" t="0" r="0" b="0"/>
          <a:pathLst>
            <a:path>
              <a:moveTo>
                <a:pt x="5200671" y="1379045"/>
              </a:moveTo>
              <a:arcTo wR="2792379" hR="2792379" stAng="19775578" swAng="50770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D2146D-154D-4E97-A450-D2A8D57FD1B3}">
      <dsp:nvSpPr>
        <dsp:cNvPr id="0" name=""/>
        <dsp:cNvSpPr/>
      </dsp:nvSpPr>
      <dsp:spPr>
        <a:xfrm>
          <a:off x="7545340" y="1933773"/>
          <a:ext cx="2516178" cy="671363"/>
        </a:xfrm>
        <a:prstGeom prst="roundRect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正遍知</a:t>
          </a:r>
          <a:endParaRPr lang="zh-TW" altLang="en-US" sz="4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545340" y="1933773"/>
        <a:ext cx="2516178" cy="671363"/>
      </dsp:txXfrm>
    </dsp:sp>
    <dsp:sp modelId="{7DDABA3D-C3C8-4CD1-A437-08B2F9872B57}">
      <dsp:nvSpPr>
        <dsp:cNvPr id="0" name=""/>
        <dsp:cNvSpPr/>
      </dsp:nvSpPr>
      <dsp:spPr>
        <a:xfrm>
          <a:off x="3335380" y="222756"/>
          <a:ext cx="5584759" cy="5584759"/>
        </a:xfrm>
        <a:custGeom>
          <a:avLst/>
          <a:gdLst/>
          <a:ahLst/>
          <a:cxnLst/>
          <a:rect l="0" t="0" r="0" b="0"/>
          <a:pathLst>
            <a:path>
              <a:moveTo>
                <a:pt x="5573949" y="2546918"/>
              </a:moveTo>
              <a:arcTo wR="2792379" hR="2792379" stAng="21297418" swAng="61579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97F645-B9CC-4885-B9FC-FC34986B8D6C}">
      <dsp:nvSpPr>
        <dsp:cNvPr id="0" name=""/>
        <dsp:cNvSpPr/>
      </dsp:nvSpPr>
      <dsp:spPr>
        <a:xfrm>
          <a:off x="7785640" y="3433676"/>
          <a:ext cx="2089758" cy="671363"/>
        </a:xfrm>
        <a:prstGeom prst="roundRect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明行足</a:t>
          </a:r>
          <a:endParaRPr lang="zh-TW" altLang="en-US" sz="4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785640" y="3433676"/>
        <a:ext cx="2089758" cy="671363"/>
      </dsp:txXfrm>
    </dsp:sp>
    <dsp:sp modelId="{7599C3EE-C094-4E2D-9C4D-D4473E4B6CF0}">
      <dsp:nvSpPr>
        <dsp:cNvPr id="0" name=""/>
        <dsp:cNvSpPr/>
      </dsp:nvSpPr>
      <dsp:spPr>
        <a:xfrm>
          <a:off x="3268038" y="486708"/>
          <a:ext cx="5584759" cy="5584759"/>
        </a:xfrm>
        <a:custGeom>
          <a:avLst/>
          <a:gdLst/>
          <a:ahLst/>
          <a:cxnLst/>
          <a:rect l="0" t="0" r="0" b="0"/>
          <a:pathLst>
            <a:path>
              <a:moveTo>
                <a:pt x="5420725" y="3735345"/>
              </a:moveTo>
              <a:arcTo wR="2792379" hR="2792379" stAng="1184181" swAng="45723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B397E1-EF3B-4218-904B-03C3FD919680}">
      <dsp:nvSpPr>
        <dsp:cNvPr id="0" name=""/>
        <dsp:cNvSpPr/>
      </dsp:nvSpPr>
      <dsp:spPr>
        <a:xfrm>
          <a:off x="7418982" y="4670567"/>
          <a:ext cx="1605096" cy="671363"/>
        </a:xfrm>
        <a:prstGeom prst="roundRect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善逝</a:t>
          </a:r>
          <a:endParaRPr lang="zh-TW" altLang="en-US" sz="4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7418982" y="4670567"/>
        <a:ext cx="1605096" cy="671363"/>
      </dsp:txXfrm>
    </dsp:sp>
    <dsp:sp modelId="{198A684E-0691-4C99-A7B6-163F03002AE8}">
      <dsp:nvSpPr>
        <dsp:cNvPr id="0" name=""/>
        <dsp:cNvSpPr/>
      </dsp:nvSpPr>
      <dsp:spPr>
        <a:xfrm>
          <a:off x="3541067" y="211011"/>
          <a:ext cx="5584759" cy="5584759"/>
        </a:xfrm>
        <a:custGeom>
          <a:avLst/>
          <a:gdLst/>
          <a:ahLst/>
          <a:cxnLst/>
          <a:rect l="0" t="0" r="0" b="0"/>
          <a:pathLst>
            <a:path>
              <a:moveTo>
                <a:pt x="4229131" y="5186775"/>
              </a:moveTo>
              <a:arcTo wR="2792379" hR="2792379" stAng="3542054" swAng="38978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32949-7C11-43FA-97F5-0E3E4D4CCC09}">
      <dsp:nvSpPr>
        <dsp:cNvPr id="0" name=""/>
        <dsp:cNvSpPr/>
      </dsp:nvSpPr>
      <dsp:spPr>
        <a:xfrm>
          <a:off x="5230030" y="5544223"/>
          <a:ext cx="2163422" cy="671363"/>
        </a:xfrm>
        <a:prstGeom prst="roundRect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世間解</a:t>
          </a:r>
          <a:endParaRPr lang="zh-TW" altLang="en-US" sz="4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230030" y="5544223"/>
        <a:ext cx="2163422" cy="671363"/>
      </dsp:txXfrm>
    </dsp:sp>
    <dsp:sp modelId="{48D5BDFD-C60B-42DA-B851-9EB59FBE3114}">
      <dsp:nvSpPr>
        <dsp:cNvPr id="0" name=""/>
        <dsp:cNvSpPr/>
      </dsp:nvSpPr>
      <dsp:spPr>
        <a:xfrm>
          <a:off x="3030397" y="206186"/>
          <a:ext cx="5584759" cy="5584759"/>
        </a:xfrm>
        <a:custGeom>
          <a:avLst/>
          <a:gdLst/>
          <a:ahLst/>
          <a:cxnLst/>
          <a:rect l="0" t="0" r="0" b="0"/>
          <a:pathLst>
            <a:path>
              <a:moveTo>
                <a:pt x="2064236" y="5488152"/>
              </a:moveTo>
              <a:arcTo wR="2792379" hR="2792379" stAng="6306912" swAng="51697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E903F5-8FA1-44EA-AAB4-61EF2FCA2BC0}">
      <dsp:nvSpPr>
        <dsp:cNvPr id="0" name=""/>
        <dsp:cNvSpPr/>
      </dsp:nvSpPr>
      <dsp:spPr>
        <a:xfrm>
          <a:off x="3055868" y="4824215"/>
          <a:ext cx="2206710" cy="671363"/>
        </a:xfrm>
        <a:prstGeom prst="roundRect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無上士</a:t>
          </a:r>
          <a:endParaRPr lang="zh-TW" altLang="en-US" sz="4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3055868" y="4824215"/>
        <a:ext cx="2206710" cy="671363"/>
      </dsp:txXfrm>
    </dsp:sp>
    <dsp:sp modelId="{A59AE207-38CD-44C9-B277-F8D7E6D1CBF9}">
      <dsp:nvSpPr>
        <dsp:cNvPr id="0" name=""/>
        <dsp:cNvSpPr/>
      </dsp:nvSpPr>
      <dsp:spPr>
        <a:xfrm>
          <a:off x="3018232" y="27110"/>
          <a:ext cx="5584759" cy="5584759"/>
        </a:xfrm>
        <a:custGeom>
          <a:avLst/>
          <a:gdLst/>
          <a:ahLst/>
          <a:cxnLst/>
          <a:rect l="0" t="0" r="0" b="0"/>
          <a:pathLst>
            <a:path>
              <a:moveTo>
                <a:pt x="730080" y="4675012"/>
              </a:moveTo>
              <a:arcTo wR="2792379" hR="2792379" stAng="8256459" swAng="63251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A62202-50F6-4F48-A2F1-0E7EBCF70686}">
      <dsp:nvSpPr>
        <dsp:cNvPr id="0" name=""/>
        <dsp:cNvSpPr/>
      </dsp:nvSpPr>
      <dsp:spPr>
        <a:xfrm>
          <a:off x="1892020" y="3474496"/>
          <a:ext cx="2723051" cy="671363"/>
        </a:xfrm>
        <a:prstGeom prst="roundRect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調御丈夫</a:t>
          </a:r>
          <a:endParaRPr lang="zh-TW" altLang="en-US" sz="4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892020" y="3474496"/>
        <a:ext cx="2723051" cy="671363"/>
      </dsp:txXfrm>
    </dsp:sp>
    <dsp:sp modelId="{9BFA4B47-FC0D-4364-838B-37DF07738FAA}">
      <dsp:nvSpPr>
        <dsp:cNvPr id="0" name=""/>
        <dsp:cNvSpPr/>
      </dsp:nvSpPr>
      <dsp:spPr>
        <a:xfrm>
          <a:off x="3186760" y="896300"/>
          <a:ext cx="5584759" cy="5584759"/>
        </a:xfrm>
        <a:custGeom>
          <a:avLst/>
          <a:gdLst/>
          <a:ahLst/>
          <a:cxnLst/>
          <a:rect l="0" t="0" r="0" b="0"/>
          <a:pathLst>
            <a:path>
              <a:moveTo>
                <a:pt x="27651" y="2400385"/>
              </a:moveTo>
              <a:arcTo wR="2792379" hR="2792379" stAng="11284191" swAng="665503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936BD-B778-46C8-95FE-25CDC4A6A750}">
      <dsp:nvSpPr>
        <dsp:cNvPr id="0" name=""/>
        <dsp:cNvSpPr/>
      </dsp:nvSpPr>
      <dsp:spPr>
        <a:xfrm>
          <a:off x="2261253" y="1933773"/>
          <a:ext cx="2461508" cy="671363"/>
        </a:xfrm>
        <a:prstGeom prst="roundRect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天人師</a:t>
          </a:r>
          <a:endParaRPr lang="zh-TW" altLang="en-US" sz="4400" b="1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261253" y="1933773"/>
        <a:ext cx="2461508" cy="671363"/>
      </dsp:txXfrm>
    </dsp:sp>
    <dsp:sp modelId="{66094C0B-49C2-4D13-B444-E1983EB1EF71}">
      <dsp:nvSpPr>
        <dsp:cNvPr id="0" name=""/>
        <dsp:cNvSpPr/>
      </dsp:nvSpPr>
      <dsp:spPr>
        <a:xfrm>
          <a:off x="3540346" y="-173659"/>
          <a:ext cx="5584759" cy="5584759"/>
        </a:xfrm>
        <a:custGeom>
          <a:avLst/>
          <a:gdLst/>
          <a:ahLst/>
          <a:cxnLst/>
          <a:rect l="0" t="0" r="0" b="0"/>
          <a:pathLst>
            <a:path>
              <a:moveTo>
                <a:pt x="115949" y="1996070"/>
              </a:moveTo>
              <a:arcTo wR="2792379" hR="2792379" stAng="11794148" swAng="427889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875674-3DAC-48ED-A8B6-872BEB920E66}">
      <dsp:nvSpPr>
        <dsp:cNvPr id="0" name=""/>
        <dsp:cNvSpPr/>
      </dsp:nvSpPr>
      <dsp:spPr>
        <a:xfrm>
          <a:off x="3056503" y="720160"/>
          <a:ext cx="2124793" cy="671363"/>
        </a:xfrm>
        <a:prstGeom prst="roundRect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4400" b="1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佛世尊</a:t>
          </a:r>
          <a:r>
            <a:rPr lang="en-US" sz="2100" kern="1200" dirty="0" smtClean="0"/>
            <a:t>         </a:t>
          </a:r>
          <a:endParaRPr lang="zh-TW" altLang="en-US" sz="2100" kern="1200" dirty="0"/>
        </a:p>
      </dsp:txBody>
      <dsp:txXfrm>
        <a:off x="3056503" y="720160"/>
        <a:ext cx="2124793" cy="671363"/>
      </dsp:txXfrm>
    </dsp:sp>
    <dsp:sp modelId="{17A8EFE8-81A8-4ABB-B5D9-F76E898D994F}">
      <dsp:nvSpPr>
        <dsp:cNvPr id="0" name=""/>
        <dsp:cNvSpPr/>
      </dsp:nvSpPr>
      <dsp:spPr>
        <a:xfrm>
          <a:off x="3000025" y="419710"/>
          <a:ext cx="5584759" cy="5584759"/>
        </a:xfrm>
        <a:custGeom>
          <a:avLst/>
          <a:gdLst/>
          <a:ahLst/>
          <a:cxnLst/>
          <a:rect l="0" t="0" r="0" b="0"/>
          <a:pathLst>
            <a:path>
              <a:moveTo>
                <a:pt x="1689871" y="226866"/>
              </a:moveTo>
              <a:arcTo wR="2792379" hR="2792379" stAng="14804687" swAng="64660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30FEE68-BFFF-4638-9957-6A7E7CB05FBB}" type="datetimeFigureOut">
              <a:rPr lang="zh-TW" altLang="en-US"/>
              <a:pPr>
                <a:defRPr/>
              </a:pPr>
              <a:t>2020/10/4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E298F45-ECA9-4046-8735-310263C8D14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665113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4822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39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44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59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251754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="" xmlns:p14="http://schemas.microsoft.com/office/powerpoint/2010/main" val="426370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="" xmlns:p14="http://schemas.microsoft.com/office/powerpoint/2010/main" val="1342760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="" xmlns:p14="http://schemas.microsoft.com/office/powerpoint/2010/main" val="3171730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延伸引導2">
    <p:bg>
      <p:bgPr>
        <a:gradFill rotWithShape="0">
          <a:gsLst>
            <a:gs pos="0">
              <a:srgbClr val="DEC59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8118" y="4437063"/>
            <a:ext cx="35433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文字方塊 3"/>
          <p:cNvSpPr txBox="1">
            <a:spLocks noChangeArrowheads="1"/>
          </p:cNvSpPr>
          <p:nvPr userDrawn="1"/>
        </p:nvSpPr>
        <p:spPr bwMode="auto">
          <a:xfrm>
            <a:off x="5232400" y="6308726"/>
            <a:ext cx="422486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endParaRPr kumimoji="0" lang="zh-TW" altLang="en-US" sz="28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5530626"/>
          </a:xfrm>
        </p:spPr>
        <p:txBody>
          <a:bodyPr/>
          <a:lstStyle>
            <a:lvl1pPr algn="ctr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AC771C09-5FE3-4A3F-89AE-6946AABFE4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66217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文字版面配置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zh-TW" altLang="en-US" noProof="0" dirty="0"/>
              <a:t>按一下以編輯母片文字樣式</a:t>
            </a:r>
          </a:p>
          <a:p>
            <a:pPr lvl="1"/>
            <a:r>
              <a:rPr lang="zh-TW" altLang="en-US" noProof="0" dirty="0"/>
              <a:t>第二層</a:t>
            </a:r>
          </a:p>
          <a:p>
            <a:pPr lvl="2"/>
            <a:r>
              <a:rPr lang="zh-TW" altLang="en-US" noProof="0" dirty="0"/>
              <a:t>第三層</a:t>
            </a:r>
          </a:p>
          <a:p>
            <a:pPr lvl="3"/>
            <a:r>
              <a:rPr lang="zh-TW" altLang="en-US" noProof="0" dirty="0"/>
              <a:t>第四層</a:t>
            </a:r>
          </a:p>
          <a:p>
            <a:pPr lvl="4"/>
            <a:r>
              <a:rPr lang="zh-TW" altLang="en-US" noProof="0" dirty="0"/>
              <a:t>第五層</a:t>
            </a:r>
          </a:p>
        </p:txBody>
      </p:sp>
    </p:spTree>
    <p:extLst>
      <p:ext uri="{BB962C8B-B14F-4D97-AF65-F5344CB8AC3E}">
        <p14:creationId xmlns="" xmlns:p14="http://schemas.microsoft.com/office/powerpoint/2010/main" val="2366964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220" b="-65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45576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6" name="文字版面配置區 2"/>
          <p:cNvSpPr>
            <a:spLocks noGrp="1"/>
          </p:cNvSpPr>
          <p:nvPr>
            <p:ph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r>
              <a:rPr lang="zh-TW" altLang="en-US" noProof="0" dirty="0" smtClean="0"/>
              <a:t>按一下以編輯母片文字樣式</a:t>
            </a:r>
          </a:p>
          <a:p>
            <a:pPr lvl="1"/>
            <a:r>
              <a:rPr lang="zh-TW" altLang="en-US" noProof="0" dirty="0" smtClean="0"/>
              <a:t>第二層</a:t>
            </a:r>
          </a:p>
          <a:p>
            <a:pPr lvl="2"/>
            <a:r>
              <a:rPr lang="zh-TW" altLang="en-US" noProof="0" dirty="0" smtClean="0"/>
              <a:t>第三層</a:t>
            </a:r>
          </a:p>
          <a:p>
            <a:pPr lvl="3"/>
            <a:r>
              <a:rPr lang="zh-TW" altLang="en-US" noProof="0" dirty="0" smtClean="0"/>
              <a:t>第四層</a:t>
            </a:r>
          </a:p>
          <a:p>
            <a:pPr lvl="4"/>
            <a:r>
              <a:rPr lang="zh-TW" altLang="en-US" noProof="0" dirty="0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5E74A-9264-43B5-AD83-B24DFB17FD06}" type="datetimeFigureOut">
              <a:rPr lang="zh-TW" altLang="en-US"/>
              <a:pPr>
                <a:defRPr/>
              </a:pPr>
              <a:t>2020/10/4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174C9-88C2-4F74-8F4C-46F53E989F6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延伸時事導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8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28667" y="5445125"/>
            <a:ext cx="2927351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103445" y="1700808"/>
            <a:ext cx="100811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435859F-7732-4F3B-9807-98E36A500EE5}" type="datetimeFigureOut">
              <a:rPr lang="zh-TW" altLang="en-US"/>
              <a:pPr>
                <a:defRPr/>
              </a:pPr>
              <a:t>2020/10/4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>
              <a:defRPr/>
            </a:lvl1pPr>
          </a:lstStyle>
          <a:p>
            <a:fld id="{252D5CDA-B859-41B6-BA94-38E707DB5632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="" xmlns:p14="http://schemas.microsoft.com/office/powerpoint/2010/main" val="1943195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="" xmlns:p14="http://schemas.microsoft.com/office/powerpoint/2010/main" val="2600910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="" xmlns:p14="http://schemas.microsoft.com/office/powerpoint/2010/main" val="236570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="" xmlns:p14="http://schemas.microsoft.com/office/powerpoint/2010/main" val="163748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="" xmlns:p14="http://schemas.microsoft.com/office/powerpoint/2010/main" val="194386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06624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="" xmlns:p14="http://schemas.microsoft.com/office/powerpoint/2010/main" val="372202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="" xmlns:p14="http://schemas.microsoft.com/office/powerpoint/2010/main" val="191370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精舍底圖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70" r:id="rId12"/>
    <p:sldLayoutId id="2147484079" r:id="rId13"/>
    <p:sldLayoutId id="2147484080" r:id="rId14"/>
    <p:sldLayoutId id="2147484081" r:id="rId15"/>
    <p:sldLayoutId id="2147484082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6000" kern="1200">
          <a:solidFill>
            <a:srgbClr val="CC9900"/>
          </a:solidFill>
          <a:latin typeface="+mj-lt"/>
          <a:ea typeface="+mj-ea"/>
          <a:cs typeface="文鼎中隸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26085;&#26376;&#29128;&#26126;&#22914;&#20358;.wmv" TargetMode="External"/><Relationship Id="rId2" Type="http://schemas.openxmlformats.org/officeDocument/2006/relationships/slideLayout" Target="../slideLayouts/slideLayout3.xml"/><Relationship Id="rId1" Type="http://schemas.openxmlformats.org/officeDocument/2006/relationships/video" Target="file:///C:\Users\User\Desktop\&#24314;&#27888;1007\&#26085;&#26376;&#29128;&#26126;&#22914;&#20358;.wmv" TargetMode="External"/><Relationship Id="rId5" Type="http://schemas.openxmlformats.org/officeDocument/2006/relationships/image" Target="../media/image6.png"/><Relationship Id="rId4" Type="http://schemas.microsoft.com/office/2007/relationships/media" Target="file:///C:\Users\User\Desktop\&#24314;&#27888;1007\&#26085;&#26376;&#29128;&#26126;&#22914;&#20358;.wmv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&#26446;&#22283;&#37528;&#24107;&#20804;.mp4" TargetMode="External"/><Relationship Id="rId2" Type="http://schemas.openxmlformats.org/officeDocument/2006/relationships/slideLayout" Target="../slideLayouts/slideLayout3.xml"/><Relationship Id="rId1" Type="http://schemas.openxmlformats.org/officeDocument/2006/relationships/video" Target="file:///D:\&#35712;&#26360;&#26371;\&#38748;&#24605;&#22937;&#34030;&#33775;&#8211;&#24207;&#21697;&#35712;&#26360;&#26371;\2015&#24180;&#38748;&#24605;&#22937;&#34030;&#33775;&#35712;&#26360;&#26371;&#65288;&#33609;&#31295;&#65289;\39-&#21313;&#34399;&#20855;&#36275;\39-&#21313;&#34399;&#20855;&#36275;&#65288;&#26149;&#20462;&#65289;\&#26446;&#22283;&#37528;.mp4" TargetMode="External"/><Relationship Id="rId4" Type="http://schemas.openxmlformats.org/officeDocument/2006/relationships/image" Target="../media/image17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0918" y="148426"/>
            <a:ext cx="10972800" cy="4816216"/>
          </a:xfrm>
        </p:spPr>
        <p:txBody>
          <a:bodyPr/>
          <a:lstStyle/>
          <a:p>
            <a:pPr algn="ctr">
              <a:buNone/>
            </a:pPr>
            <a:r>
              <a:rPr lang="zh-TW" altLang="en-US" sz="6600" dirty="0" smtClean="0">
                <a:solidFill>
                  <a:srgbClr val="FFC000"/>
                </a:solidFill>
                <a:latin typeface="+mn-ea"/>
              </a:rPr>
              <a:t>靜思法髓妙蓮華  序品 </a:t>
            </a:r>
            <a:r>
              <a:rPr lang="en-US" altLang="zh-TW" sz="6600" dirty="0" smtClean="0">
                <a:solidFill>
                  <a:srgbClr val="FFC000"/>
                </a:solidFill>
                <a:latin typeface="+mn-ea"/>
              </a:rPr>
              <a:t/>
            </a:r>
            <a:br>
              <a:rPr lang="en-US" altLang="zh-TW" sz="6600" dirty="0" smtClean="0">
                <a:solidFill>
                  <a:srgbClr val="FFC000"/>
                </a:solidFill>
                <a:latin typeface="+mn-ea"/>
              </a:rPr>
            </a:br>
            <a:r>
              <a:rPr lang="zh-TW" altLang="en-US" sz="6600" dirty="0" smtClean="0">
                <a:latin typeface="+mn-ea"/>
              </a:rPr>
              <a:t>第八章 文殊忖佛意</a:t>
            </a:r>
            <a:r>
              <a:rPr lang="zh-TW" altLang="en-US" sz="5400" dirty="0" smtClean="0">
                <a:latin typeface="+mn-ea"/>
              </a:rPr>
              <a:t/>
            </a:r>
            <a:br>
              <a:rPr lang="zh-TW" altLang="en-US" sz="5400" dirty="0" smtClean="0">
                <a:latin typeface="+mn-ea"/>
              </a:rPr>
            </a:br>
            <a:r>
              <a:rPr lang="zh-TW" altLang="en-US" sz="6600" dirty="0" smtClean="0">
                <a:solidFill>
                  <a:srgbClr val="FFCC00"/>
                </a:solidFill>
                <a:latin typeface="+mn-ea"/>
              </a:rPr>
              <a:t>三、</a:t>
            </a:r>
            <a:r>
              <a:rPr lang="zh-TW" altLang="en-US" sz="6600" dirty="0" smtClean="0">
                <a:solidFill>
                  <a:srgbClr val="FFC000"/>
                </a:solidFill>
                <a:latin typeface="+mn-ea"/>
              </a:rPr>
              <a:t>三</a:t>
            </a:r>
            <a:r>
              <a:rPr lang="zh-TW" altLang="en-US" sz="6600" dirty="0" smtClean="0">
                <a:solidFill>
                  <a:srgbClr val="FFCC00"/>
                </a:solidFill>
                <a:latin typeface="+mn-ea"/>
              </a:rPr>
              <a:t>種</a:t>
            </a:r>
            <a:r>
              <a:rPr lang="zh-TW" altLang="en-US" sz="6600" dirty="0" smtClean="0">
                <a:solidFill>
                  <a:srgbClr val="FFCC00"/>
                </a:solidFill>
                <a:latin typeface="+mn-ea"/>
              </a:rPr>
              <a:t>希有三種果德</a:t>
            </a:r>
            <a:r>
              <a:rPr lang="zh-TW" altLang="en-US" sz="7200" dirty="0" smtClean="0">
                <a:solidFill>
                  <a:srgbClr val="FFCC00"/>
                </a:solidFill>
                <a:latin typeface="+mn-ea"/>
              </a:rPr>
              <a:t/>
            </a:r>
            <a:br>
              <a:rPr lang="zh-TW" altLang="en-US" sz="7200" dirty="0" smtClean="0">
                <a:solidFill>
                  <a:srgbClr val="FFCC00"/>
                </a:solidFill>
                <a:latin typeface="+mn-ea"/>
              </a:rPr>
            </a:br>
            <a:r>
              <a:rPr lang="zh-TW" altLang="en-US" sz="6600" dirty="0" smtClean="0">
                <a:solidFill>
                  <a:srgbClr val="FFCC00"/>
                </a:solidFill>
                <a:latin typeface="標楷體"/>
              </a:rPr>
              <a:t>四</a:t>
            </a:r>
            <a:r>
              <a:rPr lang="zh-TW" altLang="en-US" sz="7200" dirty="0" smtClean="0">
                <a:solidFill>
                  <a:srgbClr val="FFCC00"/>
                </a:solidFill>
                <a:latin typeface="+mn-ea"/>
              </a:rPr>
              <a:t>、</a:t>
            </a:r>
            <a:r>
              <a:rPr lang="zh-TW" altLang="en-US" sz="6600" dirty="0" smtClean="0">
                <a:solidFill>
                  <a:srgbClr val="FFCC00"/>
                </a:solidFill>
                <a:latin typeface="+mn-ea"/>
              </a:rPr>
              <a:t>十號</a:t>
            </a:r>
            <a:r>
              <a:rPr lang="zh-TW" altLang="en-US" sz="6600" dirty="0" smtClean="0">
                <a:solidFill>
                  <a:srgbClr val="FFCC00"/>
                </a:solidFill>
                <a:latin typeface="+mn-ea"/>
              </a:rPr>
              <a:t>具足十德圓滿</a:t>
            </a:r>
            <a:endParaRPr lang="en-US" altLang="zh-TW" sz="6600" dirty="0" smtClean="0">
              <a:solidFill>
                <a:srgbClr val="FFCC00"/>
              </a:solidFill>
              <a:latin typeface="+mn-ea"/>
            </a:endParaRPr>
          </a:p>
          <a:p>
            <a:pPr algn="ctr">
              <a:buNone/>
            </a:pPr>
            <a:endParaRPr lang="en-US" altLang="zh-TW" sz="6600" dirty="0" smtClean="0">
              <a:solidFill>
                <a:srgbClr val="FFCC00"/>
              </a:solidFill>
              <a:latin typeface="+mn-ea"/>
            </a:endParaRPr>
          </a:p>
          <a:p>
            <a:pPr algn="ctr">
              <a:buNone/>
            </a:pPr>
            <a:r>
              <a:rPr lang="en-US" altLang="zh-TW" sz="7200" dirty="0" smtClean="0">
                <a:solidFill>
                  <a:srgbClr val="FFCC00"/>
                </a:solidFill>
                <a:latin typeface="+mn-ea"/>
              </a:rPr>
              <a:t/>
            </a:r>
            <a:br>
              <a:rPr lang="en-US" altLang="zh-TW" sz="7200" dirty="0" smtClean="0">
                <a:solidFill>
                  <a:srgbClr val="FFCC00"/>
                </a:solidFill>
                <a:latin typeface="+mn-ea"/>
              </a:rPr>
            </a:b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1212977" y="4765119"/>
            <a:ext cx="5970493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800" dirty="0" smtClean="0">
                <a:solidFill>
                  <a:schemeClr val="bg1"/>
                </a:solidFill>
                <a:latin typeface="標楷體"/>
                <a:ea typeface="標楷體"/>
              </a:rPr>
              <a:t>郭秀琴</a:t>
            </a:r>
            <a:r>
              <a:rPr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恭敬分享</a:t>
            </a:r>
            <a:r>
              <a:rPr lang="en-US" altLang="zh-TW" sz="4000" dirty="0" smtClean="0">
                <a:latin typeface="標楷體"/>
                <a:ea typeface="標楷體"/>
              </a:rPr>
              <a:t/>
            </a:r>
            <a:br>
              <a:rPr lang="en-US" altLang="zh-TW" sz="4000" dirty="0" smtClean="0">
                <a:latin typeface="標楷體"/>
                <a:ea typeface="標楷體"/>
              </a:rPr>
            </a:br>
            <a:r>
              <a:rPr lang="en-US" altLang="zh-TW" sz="3600" b="1" dirty="0" smtClean="0">
                <a:latin typeface="標楷體"/>
                <a:ea typeface="標楷體"/>
              </a:rPr>
              <a:t>P819-867</a:t>
            </a:r>
          </a:p>
          <a:p>
            <a:pPr algn="ctr"/>
            <a:r>
              <a:rPr lang="en-US" altLang="zh-TW" sz="2800" b="1" dirty="0" smtClean="0"/>
              <a:t>2020</a:t>
            </a:r>
            <a:r>
              <a:rPr lang="zh-TW" altLang="en-US" sz="2800" b="1" dirty="0" smtClean="0"/>
              <a:t>年</a:t>
            </a:r>
            <a:r>
              <a:rPr lang="en-US" altLang="zh-TW" sz="2800" b="1" dirty="0" smtClean="0"/>
              <a:t>10</a:t>
            </a:r>
            <a:r>
              <a:rPr lang="zh-TW" altLang="en-US" sz="2800" b="1" dirty="0" smtClean="0"/>
              <a:t>月</a:t>
            </a:r>
            <a:r>
              <a:rPr lang="en-US" altLang="zh-TW" sz="2800" b="1" dirty="0" smtClean="0"/>
              <a:t>07</a:t>
            </a:r>
            <a:r>
              <a:rPr lang="zh-TW" altLang="en-US" sz="2800" b="1" dirty="0" smtClean="0"/>
              <a:t>日</a:t>
            </a:r>
          </a:p>
          <a:p>
            <a:pPr algn="ctr"/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-138023"/>
            <a:ext cx="10972800" cy="1048871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+mn-ea"/>
                <a:ea typeface="+mn-ea"/>
              </a:rPr>
              <a:t>何謂法勝妙希有？</a:t>
            </a:r>
            <a:endParaRPr lang="zh-TW" altLang="en-US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988486"/>
            <a:ext cx="10972800" cy="494282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zh-TW" altLang="en-US" dirty="0" smtClean="0"/>
              <a:t>具足眾相妙希有，佛陀說法前，不斷放光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現眾相，每一道光中都有不同的形象，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就表示大法很微妙、很稀有，普通人無法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如此。</a:t>
            </a:r>
            <a:r>
              <a:rPr lang="zh-TW" altLang="en-US" dirty="0" smtClean="0">
                <a:solidFill>
                  <a:srgbClr val="FFFF00"/>
                </a:solidFill>
              </a:rPr>
              <a:t>每尊佛化度世間都是適應眾生根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FFFF00"/>
                </a:solidFill>
              </a:rPr>
              <a:t>機，所說的教法都是深遠微妙的正法。</a:t>
            </a:r>
            <a:endParaRPr lang="en-US" altLang="zh-TW" dirty="0" smtClean="0">
              <a:solidFill>
                <a:srgbClr val="FFFF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5447533" y="5833776"/>
            <a:ext cx="11416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zh-TW" sz="3200" dirty="0">
                <a:solidFill>
                  <a:srgbClr val="000000"/>
                </a:solidFill>
                <a:latin typeface="Arial"/>
                <a:ea typeface="標楷體"/>
              </a:rPr>
              <a:t>P827</a:t>
            </a:r>
            <a:endParaRPr lang="zh-TW" altLang="en-US" sz="3200" dirty="0">
              <a:solidFill>
                <a:srgbClr val="000000"/>
              </a:solidFill>
              <a:latin typeface="Arial"/>
              <a:ea typeface="標楷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6083" y="737560"/>
            <a:ext cx="10972800" cy="4525963"/>
          </a:xfrm>
        </p:spPr>
        <p:txBody>
          <a:bodyPr/>
          <a:lstStyle/>
          <a:p>
            <a:pPr marL="1249363" indent="-1249363" algn="ctr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1249363" indent="-1249363" algn="ctr">
              <a:buNone/>
            </a:pP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貳、</a:t>
            </a:r>
            <a:endParaRPr lang="en-US" altLang="zh-TW" sz="6000" dirty="0" smtClean="0">
              <a:latin typeface="標楷體" pitchFamily="65" charset="-120"/>
              <a:ea typeface="標楷體" pitchFamily="65" charset="-120"/>
            </a:endParaRPr>
          </a:p>
          <a:p>
            <a:pPr marL="1249363" indent="-1249363" algn="ctr">
              <a:buNone/>
            </a:pP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日月燈明佛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719667" y="404814"/>
            <a:ext cx="10752667" cy="936625"/>
          </a:xfrm>
        </p:spPr>
        <p:txBody>
          <a:bodyPr/>
          <a:lstStyle/>
          <a:p>
            <a:r>
              <a:rPr lang="zh-TW" altLang="en-US" cap="none" smtClean="0">
                <a:solidFill>
                  <a:srgbClr val="BFBFBF"/>
                </a:solidFill>
                <a:latin typeface="DFKai-SB" pitchFamily="65" charset="-120"/>
                <a:ea typeface="DFKai-SB" pitchFamily="65" charset="-120"/>
              </a:rPr>
              <a:t>日月燈明如來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624418" y="5661026"/>
            <a:ext cx="10746316" cy="576263"/>
          </a:xfrm>
        </p:spPr>
        <p:txBody>
          <a:bodyPr/>
          <a:lstStyle/>
          <a:p>
            <a:r>
              <a:rPr lang="zh-TW" altLang="en-US" smtClean="0">
                <a:solidFill>
                  <a:srgbClr val="BFBFBF"/>
                </a:solidFill>
                <a:latin typeface="DFKai-SB" pitchFamily="65" charset="-120"/>
                <a:ea typeface="DFKai-SB" pitchFamily="65" charset="-120"/>
                <a:hlinkClick r:id="rId3" action="ppaction://hlinkfile"/>
              </a:rPr>
              <a:t>日月燈明如來</a:t>
            </a:r>
            <a:r>
              <a:rPr lang="en-US" altLang="zh-TW" smtClean="0">
                <a:solidFill>
                  <a:srgbClr val="BFBFBF"/>
                </a:solidFill>
                <a:latin typeface="DFKai-SB" pitchFamily="65" charset="-120"/>
                <a:ea typeface="DFKai-SB" pitchFamily="65" charset="-120"/>
                <a:hlinkClick r:id="rId3" action="ppaction://hlinkfile"/>
              </a:rPr>
              <a:t>.wmv</a:t>
            </a:r>
            <a:endParaRPr lang="zh-TW" altLang="en-US" smtClean="0">
              <a:solidFill>
                <a:srgbClr val="BFBFBF"/>
              </a:solidFill>
              <a:latin typeface="DFKai-SB" pitchFamily="65" charset="-120"/>
              <a:ea typeface="DFKai-SB" pitchFamily="65" charset="-120"/>
            </a:endParaRPr>
          </a:p>
        </p:txBody>
      </p:sp>
      <p:pic>
        <p:nvPicPr>
          <p:cNvPr id="2" name="日月燈明如來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link="rId4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4800" y="1600200"/>
            <a:ext cx="6502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713117" y="478767"/>
            <a:ext cx="9999133" cy="4525963"/>
          </a:xfrm>
          <a:extLst/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zh-TW" altLang="zh-TW" dirty="0"/>
              <a:t>「無量無邊不可思議阿僧祗</a:t>
            </a:r>
            <a:r>
              <a:rPr lang="zh-TW" altLang="zh-TW" dirty="0" smtClean="0"/>
              <a:t>劫</a:t>
            </a:r>
            <a:r>
              <a:rPr lang="zh-TW" altLang="en-US" dirty="0" smtClean="0"/>
              <a:t>，</a:t>
            </a:r>
            <a:r>
              <a:rPr lang="zh-TW" altLang="zh-TW" u="sng" dirty="0" smtClean="0"/>
              <a:t>為</a:t>
            </a:r>
            <a:r>
              <a:rPr lang="zh-TW" altLang="zh-TW" u="sng" dirty="0"/>
              <a:t>佛心</a:t>
            </a:r>
            <a:r>
              <a:rPr lang="zh-TW" altLang="zh-TW" u="sng" dirty="0" smtClean="0"/>
              <a:t>量</a:t>
            </a:r>
            <a:r>
              <a:rPr lang="zh-TW" altLang="en-US" u="sng" dirty="0" smtClean="0"/>
              <a:t>中</a:t>
            </a:r>
            <a:r>
              <a:rPr lang="zh-TW" altLang="zh-TW" u="sng" dirty="0" smtClean="0"/>
              <a:t>數目</a:t>
            </a:r>
            <a:r>
              <a:rPr lang="zh-TW" altLang="zh-TW" u="sng" dirty="0"/>
              <a:t>之名</a:t>
            </a:r>
            <a:r>
              <a:rPr lang="zh-TW" altLang="zh-TW" dirty="0"/>
              <a:t>。日月</a:t>
            </a:r>
            <a:r>
              <a:rPr lang="zh-TW" altLang="zh-TW" dirty="0" smtClean="0"/>
              <a:t>燈</a:t>
            </a:r>
            <a:r>
              <a:rPr lang="zh-TW" altLang="en-US" dirty="0" smtClean="0"/>
              <a:t>代表</a:t>
            </a:r>
            <a:r>
              <a:rPr lang="zh-TW" altLang="zh-TW" dirty="0" smtClean="0"/>
              <a:t>光明</a:t>
            </a:r>
            <a:r>
              <a:rPr lang="zh-TW" altLang="en-US" dirty="0" smtClean="0"/>
              <a:t>，</a:t>
            </a:r>
            <a:r>
              <a:rPr lang="en-US" altLang="zh-TW" dirty="0" smtClean="0"/>
              <a:t> </a:t>
            </a:r>
          </a:p>
          <a:p>
            <a:pPr marL="0" indent="0">
              <a:buFont typeface="Arial" charset="0"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</a:rPr>
              <a:t>光明就是希望，比喻</a:t>
            </a:r>
            <a:r>
              <a:rPr lang="zh-TW" altLang="en-US" u="sng" dirty="0" smtClean="0">
                <a:solidFill>
                  <a:srgbClr val="FFFF00"/>
                </a:solidFill>
              </a:rPr>
              <a:t>人人都有希望能成佛</a:t>
            </a:r>
            <a:r>
              <a:rPr lang="zh-TW" altLang="en-US" dirty="0" smtClean="0">
                <a:solidFill>
                  <a:srgbClr val="FFFF00"/>
                </a:solidFill>
              </a:rPr>
              <a:t>。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pPr marL="0" indent="0" algn="ctr">
              <a:buFont typeface="Arial" charset="0"/>
              <a:buNone/>
              <a:defRPr/>
            </a:pPr>
            <a:endParaRPr lang="en-US" altLang="zh-TW" sz="3200" dirty="0" smtClean="0"/>
          </a:p>
          <a:p>
            <a:pPr marL="0" indent="0" algn="ctr">
              <a:buFont typeface="Arial" charset="0"/>
              <a:buNone/>
              <a:defRPr/>
            </a:pPr>
            <a:r>
              <a:rPr lang="en-US" altLang="zh-TW" sz="3200" dirty="0" smtClean="0"/>
              <a:t>P829</a:t>
            </a:r>
          </a:p>
          <a:p>
            <a:pPr marL="0" indent="0">
              <a:buFont typeface="Arial" charset="0"/>
              <a:buNone/>
              <a:defRPr/>
            </a:pPr>
            <a:endParaRPr lang="zh-TW" altLang="zh-TW" sz="3200" dirty="0"/>
          </a:p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-201472"/>
            <a:ext cx="10972800" cy="1263356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+mn-ea"/>
                <a:ea typeface="+mn-ea"/>
              </a:rPr>
              <a:t>何謂善男子？</a:t>
            </a:r>
            <a:endParaRPr lang="zh-TW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9434" y="1063840"/>
            <a:ext cx="11473132" cy="4794905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就是</a:t>
            </a:r>
            <a:r>
              <a:rPr lang="zh-TW" altLang="en-US" u="sng" dirty="0" smtClean="0">
                <a:solidFill>
                  <a:srgbClr val="FFFF00"/>
                </a:solidFill>
              </a:rPr>
              <a:t>已經發大心的人</a:t>
            </a:r>
            <a:r>
              <a:rPr lang="zh-TW" altLang="en-US" dirty="0" smtClean="0"/>
              <a:t>，能夠</a:t>
            </a:r>
            <a:r>
              <a:rPr lang="zh-TW" altLang="en-US" dirty="0" smtClean="0">
                <a:solidFill>
                  <a:srgbClr val="FFFF00"/>
                </a:solidFill>
              </a:rPr>
              <a:t>勇猛精進</a:t>
            </a:r>
            <a:r>
              <a:rPr lang="zh-TW" altLang="en-US" dirty="0" smtClean="0"/>
              <a:t>，</a:t>
            </a:r>
            <a:r>
              <a:rPr lang="zh-TW" altLang="en-US" dirty="0" smtClean="0">
                <a:solidFill>
                  <a:srgbClr val="FFFF00"/>
                </a:solidFill>
              </a:rPr>
              <a:t>以出</a:t>
            </a:r>
            <a:r>
              <a:rPr lang="zh-TW" altLang="en-US" dirty="0" smtClean="0"/>
              <a:t>離</a:t>
            </a:r>
            <a:r>
              <a:rPr lang="zh-TW" altLang="en-US" dirty="0" smtClean="0">
                <a:solidFill>
                  <a:srgbClr val="FFFF00"/>
                </a:solidFill>
              </a:rPr>
              <a:t>世</a:t>
            </a:r>
            <a:r>
              <a:rPr lang="zh-TW" altLang="en-US" dirty="0" smtClean="0"/>
              <a:t>間</a:t>
            </a:r>
            <a:r>
              <a:rPr lang="zh-TW" altLang="en-US" dirty="0" smtClean="0">
                <a:solidFill>
                  <a:srgbClr val="FFFF00"/>
                </a:solidFill>
              </a:rPr>
              <a:t>的心</a:t>
            </a:r>
            <a:r>
              <a:rPr lang="zh-TW" altLang="en-US" dirty="0" smtClean="0"/>
              <a:t>境</a:t>
            </a:r>
            <a:r>
              <a:rPr lang="zh-TW" altLang="en-US" dirty="0" smtClean="0">
                <a:solidFill>
                  <a:srgbClr val="FFFF00"/>
                </a:solidFill>
              </a:rPr>
              <a:t>接受入世的方法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>
                <a:solidFill>
                  <a:srgbClr val="FFFF00"/>
                </a:solidFill>
              </a:rPr>
              <a:t>入世</a:t>
            </a:r>
            <a:r>
              <a:rPr lang="zh-TW" altLang="en-US" dirty="0" smtClean="0">
                <a:solidFill>
                  <a:srgbClr val="FFFF00"/>
                </a:solidFill>
              </a:rPr>
              <a:t>就是要度眾生；出離世間，則要有佛的境界</a:t>
            </a:r>
            <a:r>
              <a:rPr lang="zh-TW" altLang="en-US" dirty="0" smtClean="0"/>
              <a:t>。我們應該以佛心入人群，就是自</a:t>
            </a:r>
            <a:r>
              <a:rPr lang="zh-TW" altLang="en-US" dirty="0" smtClean="0">
                <a:solidFill>
                  <a:srgbClr val="FFFF00"/>
                </a:solidFill>
              </a:rPr>
              <a:t>心不但已經靜寂清澄，還要發大心付出，以志玄虚漠的精神入群處眾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5241150" y="5958037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altLang="zh-TW" sz="3200" dirty="0" smtClean="0">
                <a:solidFill>
                  <a:srgbClr val="000000"/>
                </a:solidFill>
                <a:latin typeface="Arial"/>
                <a:ea typeface="標楷體"/>
              </a:rPr>
              <a:t>P828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510988"/>
            <a:ext cx="10972800" cy="90665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阿僧祇劫</a:t>
            </a:r>
            <a:b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306903"/>
            <a:ext cx="10972800" cy="4525963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指</a:t>
            </a:r>
            <a:r>
              <a:rPr lang="zh-TW" altLang="en-US" dirty="0" smtClean="0">
                <a:solidFill>
                  <a:srgbClr val="FFC000"/>
                </a:solidFill>
              </a:rPr>
              <a:t>長到無法測量、無法計算的時間</a:t>
            </a:r>
            <a:r>
              <a:rPr lang="zh-TW" altLang="en-US" dirty="0" smtClean="0"/>
              <a:t>。 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表示成佛並非那麼簡單，修行不是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短暫</a:t>
            </a:r>
            <a:r>
              <a:rPr lang="zh-TW" altLang="en-US" dirty="0" smtClean="0"/>
              <a:t>的。</a:t>
            </a:r>
            <a:endParaRPr lang="en-US" altLang="zh-TW" dirty="0" smtClean="0"/>
          </a:p>
          <a:p>
            <a:pPr>
              <a:buNone/>
            </a:pPr>
            <a:endParaRPr lang="en-US" altLang="zh-TW" sz="3200" dirty="0" smtClean="0"/>
          </a:p>
          <a:p>
            <a:pPr algn="ctr">
              <a:buNone/>
            </a:pPr>
            <a:r>
              <a:rPr lang="en-US" altLang="zh-TW" sz="3200" dirty="0" smtClean="0"/>
              <a:t>P821</a:t>
            </a:r>
            <a:endParaRPr lang="zh-TW" altLang="en-US" sz="3200" dirty="0" smtClean="0"/>
          </a:p>
          <a:p>
            <a:pPr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圖說文字 6"/>
          <p:cNvSpPr/>
          <p:nvPr/>
        </p:nvSpPr>
        <p:spPr>
          <a:xfrm>
            <a:off x="0" y="0"/>
            <a:ext cx="4224867" cy="1270000"/>
          </a:xfrm>
          <a:prstGeom prst="wedgeRoundRectCallout">
            <a:avLst/>
          </a:prstGeom>
          <a:solidFill>
            <a:srgbClr val="7030A0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阿僧祇劫</a:t>
            </a:r>
          </a:p>
        </p:txBody>
      </p:sp>
      <p:sp>
        <p:nvSpPr>
          <p:cNvPr id="8" name="流程圖: 程序 7"/>
          <p:cNvSpPr/>
          <p:nvPr/>
        </p:nvSpPr>
        <p:spPr>
          <a:xfrm>
            <a:off x="143933" y="1687050"/>
            <a:ext cx="11233151" cy="4651284"/>
          </a:xfrm>
          <a:prstGeom prst="flowChartProcess">
            <a:avLst/>
          </a:prstGeom>
          <a:solidFill>
            <a:srgbClr val="427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685800" indent="-685800">
              <a:buFont typeface="Arial" panose="020B0604020202020204" pitchFamily="34" charset="0"/>
              <a:buChar char="•"/>
              <a:defRPr/>
            </a:pP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defRPr/>
            </a:pP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有人曾以仙女拂石為譬喻</a:t>
            </a:r>
            <a:r>
              <a:rPr lang="en-US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仙女每經過一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defRPr/>
            </a:pP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百年，便用其衣擺掃過一塊石頭一次直到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defRPr/>
            </a:pP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那塊石頭磨損殆盡。</a:t>
            </a:r>
            <a:endParaRPr lang="en-US" altLang="zh-TW" sz="4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defRPr/>
            </a:pPr>
            <a:r>
              <a:rPr lang="zh-TW" altLang="zh-TW" sz="48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代表佛的心量無邊無數</a:t>
            </a:r>
            <a:r>
              <a:rPr lang="en-US" altLang="zh-TW" sz="2400" dirty="0" smtClean="0">
                <a:solidFill>
                  <a:srgbClr val="FFFF00"/>
                </a:solidFill>
              </a:rPr>
              <a:t>  </a:t>
            </a:r>
            <a:r>
              <a:rPr lang="zh-TW" altLang="en-US" sz="2400" dirty="0" smtClean="0">
                <a:solidFill>
                  <a:srgbClr val="FFFF00"/>
                </a:solidFill>
              </a:rPr>
              <a:t>。</a:t>
            </a:r>
            <a:endParaRPr lang="en-US" altLang="zh-TW" sz="2400" dirty="0" smtClean="0">
              <a:solidFill>
                <a:srgbClr val="FFFF00"/>
              </a:solidFill>
            </a:endParaRP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endParaRPr lang="en-US" altLang="zh-TW" sz="2400" dirty="0" smtClean="0"/>
          </a:p>
          <a:p>
            <a:pPr marL="685800" indent="-685800" algn="ctr">
              <a:defRPr/>
            </a:pPr>
            <a:r>
              <a:rPr lang="en-US" altLang="zh-TW" sz="2400" dirty="0" smtClean="0"/>
              <a:t> </a:t>
            </a:r>
            <a:r>
              <a:rPr lang="en-US" altLang="zh-TW" sz="2800" dirty="0" smtClean="0"/>
              <a:t>P829 </a:t>
            </a:r>
            <a:r>
              <a:rPr lang="en-US" altLang="zh-TW" sz="2400" dirty="0" smtClean="0"/>
              <a:t>                                                 </a:t>
            </a:r>
            <a:endParaRPr lang="en-US" altLang="zh-TW" sz="2400" dirty="0"/>
          </a:p>
          <a:p>
            <a:pPr>
              <a:defRPr/>
            </a:pPr>
            <a:r>
              <a:rPr lang="en-US" altLang="zh-TW" sz="2800" dirty="0"/>
              <a:t>                                            </a:t>
            </a:r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27051" y="3933825"/>
            <a:ext cx="10058400" cy="19431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6000" dirty="0" smtClean="0">
                <a:solidFill>
                  <a:schemeClr val="bg1"/>
                </a:solidFill>
                <a:latin typeface="DFKai-SB" pitchFamily="65" charset="-120"/>
                <a:ea typeface="DFKai-SB" pitchFamily="65" charset="-120"/>
              </a:rPr>
              <a:t>、</a:t>
            </a:r>
            <a:r>
              <a:rPr lang="en-US" altLang="zh-TW" sz="6000" dirty="0" smtClean="0">
                <a:solidFill>
                  <a:schemeClr val="bg1"/>
                </a:solidFill>
                <a:latin typeface="DFKai-SB" pitchFamily="65" charset="-120"/>
                <a:ea typeface="DFKai-SB" pitchFamily="65" charset="-120"/>
              </a:rPr>
              <a:t/>
            </a:r>
            <a:br>
              <a:rPr lang="en-US" altLang="zh-TW" sz="6000" dirty="0" smtClean="0">
                <a:solidFill>
                  <a:schemeClr val="bg1"/>
                </a:solidFill>
                <a:latin typeface="DFKai-SB" pitchFamily="65" charset="-120"/>
                <a:ea typeface="DFKai-SB" pitchFamily="65" charset="-120"/>
              </a:rPr>
            </a:br>
            <a:r>
              <a:rPr lang="zh-TW" altLang="en-US" sz="6000" dirty="0" smtClean="0">
                <a:solidFill>
                  <a:schemeClr val="bg1"/>
                </a:solidFill>
                <a:latin typeface="DFKai-SB" pitchFamily="65" charset="-120"/>
                <a:ea typeface="DFKai-SB" pitchFamily="65" charset="-120"/>
              </a:rPr>
              <a:t>三光喻果德</a:t>
            </a:r>
            <a:r>
              <a:rPr lang="zh-TW" altLang="en-US" sz="6000" dirty="0" smtClean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/>
            </a:r>
            <a:br>
              <a:rPr lang="zh-TW" altLang="en-US" sz="6000" dirty="0" smtClean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</a:br>
            <a:r>
              <a:rPr lang="zh-TW" altLang="zh-TW" dirty="0" smtClean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  <a:t/>
            </a:r>
            <a:br>
              <a:rPr lang="zh-TW" altLang="zh-TW" dirty="0" smtClean="0">
                <a:solidFill>
                  <a:schemeClr val="tx1"/>
                </a:solidFill>
                <a:latin typeface="DFKai-SB" pitchFamily="65" charset="-120"/>
                <a:ea typeface="DFKai-SB" pitchFamily="65" charset="-120"/>
              </a:rPr>
            </a:br>
            <a:endParaRPr lang="zh-TW" altLang="en-US" dirty="0" smtClean="0">
              <a:solidFill>
                <a:schemeClr val="tx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06877" y="1224116"/>
            <a:ext cx="42475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0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參</a:t>
            </a:r>
            <a:endParaRPr lang="zh-TW" altLang="en-US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+mn-ea"/>
                <a:ea typeface="+mn-ea"/>
              </a:rPr>
              <a:t>釋迦牟尼的意思？</a:t>
            </a:r>
            <a:endParaRPr lang="zh-TW" altLang="en-US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佛陀的別號是釋迦牟尼，中文譯為「能仁寂默」，其中隱藏著</a:t>
            </a:r>
            <a:r>
              <a:rPr lang="zh-TW" altLang="en-US" dirty="0" smtClean="0">
                <a:solidFill>
                  <a:srgbClr val="FFFF00"/>
                </a:solidFill>
              </a:rPr>
              <a:t>慈悲</a:t>
            </a:r>
            <a:r>
              <a:rPr lang="zh-TW" altLang="en-US" dirty="0" smtClean="0"/>
              <a:t>的意思，</a:t>
            </a:r>
            <a:r>
              <a:rPr lang="zh-TW" altLang="en-US" dirty="0" smtClean="0">
                <a:solidFill>
                  <a:srgbClr val="FFFF00"/>
                </a:solidFill>
              </a:rPr>
              <a:t>因為世間眾生剛強，所以要有毅力、耐心慈悲度化。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zh-TW" sz="32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29640" y="5987534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altLang="zh-TW" sz="3200" dirty="0" smtClean="0">
                <a:solidFill>
                  <a:srgbClr val="000000"/>
                </a:solidFill>
                <a:latin typeface="Arial"/>
                <a:ea typeface="標楷體"/>
              </a:rPr>
              <a:t>P832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1706" y="1358661"/>
            <a:ext cx="11082068" cy="4525963"/>
          </a:xfrm>
        </p:spPr>
        <p:txBody>
          <a:bodyPr/>
          <a:lstStyle/>
          <a:p>
            <a:pPr>
              <a:buNone/>
            </a:pPr>
            <a:r>
              <a:rPr lang="zh-TW" altLang="en-US" sz="5400" dirty="0" smtClean="0"/>
              <a:t>「日月燈」三字，</a:t>
            </a:r>
            <a:r>
              <a:rPr lang="zh-TW" altLang="en-US" sz="5400" dirty="0" smtClean="0">
                <a:solidFill>
                  <a:srgbClr val="FFFF00"/>
                </a:solidFill>
              </a:rPr>
              <a:t>皆具光明之義</a:t>
            </a:r>
            <a:r>
              <a:rPr lang="zh-TW" altLang="en-US" sz="5400" dirty="0" smtClean="0"/>
              <a:t>。以佛之如來藏心，</a:t>
            </a:r>
            <a:r>
              <a:rPr lang="zh-TW" altLang="en-US" sz="5400" dirty="0" smtClean="0">
                <a:solidFill>
                  <a:srgbClr val="FFFF00"/>
                </a:solidFill>
              </a:rPr>
              <a:t>具有大智慧光明</a:t>
            </a:r>
            <a:r>
              <a:rPr lang="zh-TW" altLang="en-US" sz="5400" dirty="0" smtClean="0"/>
              <a:t>，故以三光喻</a:t>
            </a:r>
            <a:r>
              <a:rPr lang="zh-TW" altLang="en-US" sz="5400" dirty="0"/>
              <a:t>德。</a:t>
            </a:r>
            <a:endParaRPr lang="en-US" altLang="zh-TW" sz="5400" dirty="0" smtClean="0"/>
          </a:p>
          <a:p>
            <a:endParaRPr lang="en-US" altLang="zh-TW" sz="3200" dirty="0" smtClean="0"/>
          </a:p>
          <a:p>
            <a:pPr marL="0" indent="0" algn="ctr">
              <a:buNone/>
            </a:pPr>
            <a:endParaRPr lang="en-US" altLang="zh-TW" sz="3200" dirty="0" smtClean="0"/>
          </a:p>
          <a:p>
            <a:pPr marL="0" indent="0" algn="ctr">
              <a:buNone/>
            </a:pPr>
            <a:endParaRPr lang="en-US" altLang="zh-TW" sz="32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altLang="zh-TW" sz="3200" dirty="0" smtClean="0">
                <a:solidFill>
                  <a:schemeClr val="tx1"/>
                </a:solidFill>
              </a:rPr>
              <a:t>P831</a:t>
            </a:r>
          </a:p>
          <a:p>
            <a:endParaRPr lang="en-US" altLang="zh-TW" sz="3200" dirty="0" smtClean="0"/>
          </a:p>
          <a:p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131427" y="128528"/>
            <a:ext cx="5376333" cy="67169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60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導讀重點</a:t>
            </a:r>
            <a:endParaRPr lang="zh-TW" altLang="en-US" sz="60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1987" name="內容版面配置區 2"/>
          <p:cNvSpPr>
            <a:spLocks noGrp="1"/>
          </p:cNvSpPr>
          <p:nvPr>
            <p:ph type="subTitle" idx="1"/>
          </p:nvPr>
        </p:nvSpPr>
        <p:spPr>
          <a:xfrm>
            <a:off x="539569" y="938250"/>
            <a:ext cx="10560051" cy="4585448"/>
          </a:xfrm>
        </p:spPr>
        <p:txBody>
          <a:bodyPr/>
          <a:lstStyle/>
          <a:p>
            <a:pPr marL="1249363" indent="-1249363"/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壹、三種希有</a:t>
            </a:r>
          </a:p>
          <a:p>
            <a:pPr marL="1249363" indent="-1249363"/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貳、日月燈明佛</a:t>
            </a:r>
          </a:p>
          <a:p>
            <a:pPr marL="1249363" indent="-1249363"/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參、三光喻果德</a:t>
            </a:r>
          </a:p>
          <a:p>
            <a:pPr marL="1249363" indent="-1249363"/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肆、</a:t>
            </a:r>
            <a:r>
              <a:rPr lang="zh-TW" altLang="en-US" sz="5400" dirty="0" smtClean="0">
                <a:latin typeface="+mn-ea"/>
              </a:rPr>
              <a:t>十號具足十德圓滿</a:t>
            </a:r>
            <a:endParaRPr lang="zh-TW" altLang="en-US" sz="54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pic>
        <p:nvPicPr>
          <p:cNvPr id="5" name="內容版面配置區 4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2667" y="463551"/>
            <a:ext cx="10989733" cy="5845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433" y="2133600"/>
            <a:ext cx="10754784" cy="4052888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zh-TW" altLang="en-US" sz="5200" dirty="0" smtClean="0"/>
              <a:t>以</a:t>
            </a:r>
            <a:r>
              <a:rPr lang="zh-TW" altLang="en-US" sz="5200" dirty="0" smtClean="0">
                <a:solidFill>
                  <a:srgbClr val="FFFF00"/>
                </a:solidFill>
              </a:rPr>
              <a:t>太陽</a:t>
            </a:r>
            <a:r>
              <a:rPr lang="zh-TW" altLang="en-US" sz="5200" dirty="0" smtClean="0"/>
              <a:t>譬喻佛陀智慧的光明，</a:t>
            </a:r>
            <a:r>
              <a:rPr lang="zh-TW" altLang="en-US" dirty="0" smtClean="0"/>
              <a:t>日除了放出光明之外，還可以長養萬物。</a:t>
            </a:r>
            <a:endParaRPr lang="en-US" altLang="zh-TW" dirty="0" smtClean="0"/>
          </a:p>
          <a:p>
            <a:pPr marL="0">
              <a:buNone/>
            </a:pPr>
            <a:r>
              <a:rPr lang="zh-TW" altLang="en-US" dirty="0" smtClean="0"/>
              <a:t>就如</a:t>
            </a:r>
            <a:r>
              <a:rPr lang="zh-TW" altLang="en-US" dirty="0" smtClean="0">
                <a:solidFill>
                  <a:srgbClr val="FFFF00"/>
                </a:solidFill>
              </a:rPr>
              <a:t>佛的德，增長人人慧命，佛智亦能成熟一切眾生智慧</a:t>
            </a:r>
            <a:r>
              <a:rPr lang="zh-TW" altLang="en-US" dirty="0" smtClean="0"/>
              <a:t>。</a:t>
            </a:r>
            <a:r>
              <a:rPr lang="en-US" altLang="zh-TW" dirty="0" smtClean="0"/>
              <a:t> </a:t>
            </a:r>
            <a:r>
              <a:rPr lang="zh-TW" altLang="en-US" dirty="0" smtClean="0"/>
              <a:t>                        </a:t>
            </a:r>
            <a:endParaRPr lang="en-US" altLang="zh-TW" dirty="0" smtClean="0"/>
          </a:p>
          <a:p>
            <a:pPr>
              <a:buNone/>
            </a:pPr>
            <a:r>
              <a:rPr lang="en-US" altLang="zh-TW" sz="3200" dirty="0"/>
              <a:t> </a:t>
            </a:r>
            <a:r>
              <a:rPr lang="en-US" altLang="zh-TW" sz="3200" dirty="0" smtClean="0"/>
              <a:t>                                          </a:t>
            </a:r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433" y="88106"/>
            <a:ext cx="10966451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0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418" y="265113"/>
            <a:ext cx="2194983" cy="141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5525170" y="5878732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altLang="zh-TW" sz="3200" dirty="0">
                <a:latin typeface="Arial"/>
                <a:ea typeface="標楷體"/>
              </a:rPr>
              <a:t>P833</a:t>
            </a:r>
            <a:endParaRPr lang="zh-TW" altLang="en-US" sz="3200" dirty="0">
              <a:latin typeface="Arial"/>
              <a:ea typeface="標楷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4517" y="1827213"/>
            <a:ext cx="11328400" cy="4265612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zh-TW" altLang="en-US" sz="5200" dirty="0" smtClean="0"/>
              <a:t>佛的「斷德」能</a:t>
            </a:r>
            <a:r>
              <a:rPr lang="zh-TW" altLang="en-US" sz="5200" dirty="0" smtClean="0">
                <a:solidFill>
                  <a:srgbClr val="FFC000"/>
                </a:solidFill>
              </a:rPr>
              <a:t>斷定「是」「非」</a:t>
            </a:r>
            <a:r>
              <a:rPr lang="zh-TW" altLang="en-US" sz="5200" dirty="0" smtClean="0"/>
              <a:t>，可以很分明地斷定這是對的，那是不對的；正確的道理要趕快弘揚，不對的法則需趕快去除。</a:t>
            </a:r>
            <a:endParaRPr lang="en-US" altLang="zh-TW" sz="5200" dirty="0" smtClean="0"/>
          </a:p>
          <a:p>
            <a:pPr algn="ctr">
              <a:buNone/>
            </a:pPr>
            <a:endParaRPr lang="zh-TW" altLang="en-US" sz="3200" dirty="0" smtClean="0">
              <a:solidFill>
                <a:schemeClr val="tx1"/>
              </a:solidFill>
            </a:endParaRPr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433" y="44451"/>
            <a:ext cx="10966451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32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418" y="188913"/>
            <a:ext cx="2194983" cy="141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5447533" y="5917625"/>
            <a:ext cx="11416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zh-TW" sz="3200" dirty="0">
                <a:solidFill>
                  <a:srgbClr val="000000"/>
                </a:solidFill>
                <a:latin typeface="Arial"/>
                <a:ea typeface="標楷體"/>
              </a:rPr>
              <a:t>P834</a:t>
            </a:r>
            <a:endParaRPr lang="zh-TW" altLang="en-US" sz="3200" dirty="0">
              <a:solidFill>
                <a:srgbClr val="000000"/>
              </a:solidFill>
              <a:latin typeface="Arial"/>
              <a:ea typeface="標楷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4068" y="2043113"/>
            <a:ext cx="10980270" cy="3921125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zh-TW" altLang="en-US" sz="7000" dirty="0" smtClean="0"/>
              <a:t>在人生悲苦、心地黑暗的時刻，會有很</a:t>
            </a:r>
            <a:endParaRPr lang="en-US" altLang="zh-TW" sz="7000" dirty="0" smtClean="0"/>
          </a:p>
          <a:p>
            <a:pPr>
              <a:buNone/>
            </a:pPr>
            <a:r>
              <a:rPr lang="zh-TW" altLang="en-US" sz="7000" dirty="0" smtClean="0"/>
              <a:t>多煩惱籠罩在周遭環境中，讓人容易起</a:t>
            </a:r>
            <a:endParaRPr lang="en-US" altLang="zh-TW" sz="7000" dirty="0" smtClean="0"/>
          </a:p>
          <a:p>
            <a:pPr>
              <a:buNone/>
            </a:pPr>
            <a:r>
              <a:rPr lang="zh-TW" altLang="en-US" sz="7000" dirty="0" smtClean="0"/>
              <a:t>惑造業，而佛則是</a:t>
            </a:r>
            <a:r>
              <a:rPr lang="zh-TW" altLang="en-US" sz="7000" dirty="0" smtClean="0">
                <a:solidFill>
                  <a:srgbClr val="FFC000"/>
                </a:solidFill>
              </a:rPr>
              <a:t>提著一盞燈為大家破</a:t>
            </a:r>
            <a:endParaRPr lang="en-US" altLang="zh-TW" sz="7000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zh-TW" altLang="en-US" sz="7000" dirty="0" smtClean="0">
                <a:solidFill>
                  <a:srgbClr val="FFC000"/>
                </a:solidFill>
              </a:rPr>
              <a:t>除黑暗</a:t>
            </a:r>
            <a:r>
              <a:rPr lang="zh-TW" altLang="en-US" sz="5700" dirty="0" smtClean="0"/>
              <a:t>。</a:t>
            </a:r>
            <a:endParaRPr lang="en-US" altLang="zh-TW" sz="5700" dirty="0" smtClean="0"/>
          </a:p>
          <a:p>
            <a:pPr algn="ctr">
              <a:buNone/>
            </a:pPr>
            <a:r>
              <a:rPr lang="en-US" altLang="zh-TW" dirty="0" smtClean="0"/>
              <a:t>     </a:t>
            </a:r>
            <a:endParaRPr lang="zh-TW" altLang="en-US" dirty="0" smtClean="0"/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485" y="49214"/>
            <a:ext cx="10966449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285" y="225426"/>
            <a:ext cx="2194983" cy="141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5422514" y="5833776"/>
            <a:ext cx="11416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zh-TW" sz="3200" dirty="0">
                <a:latin typeface="Arial"/>
                <a:ea typeface="標楷體"/>
              </a:rPr>
              <a:t>P835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標題 3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81809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別號日月燈明</a:t>
            </a:r>
            <a:endParaRPr lang="zh-TW" altLang="en-US" dirty="0" smtClean="0">
              <a:solidFill>
                <a:srgbClr val="FFFF00"/>
              </a:solidFill>
            </a:endParaRPr>
          </a:p>
        </p:txBody>
      </p:sp>
      <p:sp>
        <p:nvSpPr>
          <p:cNvPr id="61443" name="內容版面配置區 4"/>
          <p:cNvSpPr>
            <a:spLocks noGrp="1"/>
          </p:cNvSpPr>
          <p:nvPr>
            <p:ph idx="1"/>
          </p:nvPr>
        </p:nvSpPr>
        <p:spPr>
          <a:xfrm>
            <a:off x="713117" y="1241005"/>
            <a:ext cx="9806517" cy="452596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日有二能：一導明，二成熟。</a:t>
            </a:r>
            <a:endParaRPr lang="en-US" altLang="zh-TW" sz="5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Font typeface="Arial" charset="0"/>
              <a:buNone/>
            </a:pP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月有二能：一除熱，二清涼。</a:t>
            </a:r>
            <a:endParaRPr lang="en-US" altLang="zh-TW" sz="5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Font typeface="Arial" charset="0"/>
              <a:buNone/>
            </a:pP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燈有二能：一破暗，二傳照。</a:t>
            </a:r>
            <a:endParaRPr lang="en-US" altLang="zh-TW" sz="5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顯示</a:t>
            </a:r>
            <a:r>
              <a:rPr lang="zh-TW" altLang="en-US" sz="54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佛有導迷至覺</a:t>
            </a: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5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Font typeface="Arial" charset="0"/>
              <a:buNone/>
            </a:pP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119728" y="6126164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TW" sz="3200" dirty="0">
                <a:latin typeface="Arial"/>
                <a:ea typeface="標楷體"/>
              </a:rPr>
              <a:t>P836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9433" y="64698"/>
            <a:ext cx="11234469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7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」有二種功能：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一、是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導明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，如在白天裡，東、西、南、北方向清楚，將我們導向一條正確的道路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二、是其熱能可令五穀雜糧等作物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成熟</a:t>
            </a:r>
            <a:r>
              <a:rPr lang="zh-TW" altLang="en-US" dirty="0" smtClean="0">
                <a:solidFill>
                  <a:srgbClr val="92D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032868" y="6126163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altLang="zh-TW" sz="3200" dirty="0">
                <a:latin typeface="Arial"/>
                <a:ea typeface="標楷體"/>
              </a:rPr>
              <a:t>P836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3939" y="-250166"/>
            <a:ext cx="10972800" cy="419243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zh-TW" altLang="en-US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72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zh-TW" altLang="en-US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」也有二種功能：</a:t>
            </a:r>
            <a:endParaRPr lang="en-US" altLang="zh-TW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  <a:defRPr/>
            </a:pPr>
            <a:r>
              <a:rPr lang="zh-TW" altLang="en-US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一、能讓人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除熱 </a:t>
            </a:r>
            <a:r>
              <a:rPr lang="zh-TW" altLang="en-US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二、可獲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清涼</a:t>
            </a:r>
            <a:endParaRPr lang="en-US" altLang="zh-TW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  <a:defRPr/>
            </a:pPr>
            <a:r>
              <a:rPr lang="zh-TW" altLang="en-US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白天太陽熾熱，夜晚較涼爽，能除熱，抬頭望月，感覺境界優美身心清涼。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976559" y="5741790"/>
            <a:ext cx="12554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dirty="0">
                <a:latin typeface="Arial"/>
                <a:ea typeface="標楷體"/>
              </a:rPr>
              <a:t> P837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232913" y="2927661"/>
            <a:ext cx="10981427" cy="191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endParaRPr lang="zh-TW" altLang="en-US" sz="32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Bef>
                <a:spcPct val="20000"/>
              </a:spcBef>
              <a:defRPr/>
            </a:pPr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72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燈</a:t>
            </a:r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」，也可以破</a:t>
            </a:r>
            <a:r>
              <a:rPr lang="zh-TW" altLang="en-US" sz="4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除</a:t>
            </a:r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黑</a:t>
            </a:r>
            <a:r>
              <a:rPr lang="zh-TW" altLang="en-US" sz="4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暗</a:t>
            </a:r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</a:t>
            </a:r>
            <a:r>
              <a: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遞光</a:t>
            </a:r>
            <a:r>
              <a:rPr lang="zh-TW" altLang="en-US" sz="48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照</a:t>
            </a:r>
            <a:endParaRPr lang="en-US" altLang="zh-TW" sz="4800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8830" y="414626"/>
            <a:ext cx="10972800" cy="4961040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+mn-ea"/>
              </a:rPr>
              <a:t>日月燈明佛來人間</a:t>
            </a:r>
            <a:r>
              <a:rPr lang="zh-TW" altLang="en-US" dirty="0" smtClean="0">
                <a:solidFill>
                  <a:srgbClr val="FFFF00"/>
                </a:solidFill>
                <a:latin typeface="+mn-ea"/>
              </a:rPr>
              <a:t>導明眾生</a:t>
            </a:r>
            <a:r>
              <a:rPr lang="zh-TW" altLang="en-US" dirty="0" smtClean="0">
                <a:latin typeface="+mn-ea"/>
              </a:rPr>
              <a:t>、</a:t>
            </a:r>
            <a:r>
              <a:rPr lang="zh-TW" altLang="en-US" dirty="0" smtClean="0">
                <a:solidFill>
                  <a:srgbClr val="FFFF00"/>
                </a:solidFill>
                <a:latin typeface="+mn-ea"/>
              </a:rPr>
              <a:t>除熱清涼</a:t>
            </a:r>
            <a:endParaRPr lang="en-US" altLang="zh-TW" dirty="0" smtClean="0">
              <a:solidFill>
                <a:srgbClr val="FFFF00"/>
              </a:solidFill>
              <a:latin typeface="+mn-ea"/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FFFF00"/>
                </a:solidFill>
                <a:latin typeface="+mn-ea"/>
              </a:rPr>
              <a:t>破除癡闇</a:t>
            </a:r>
            <a:r>
              <a:rPr lang="zh-TW" altLang="en-US" dirty="0" smtClean="0">
                <a:latin typeface="+mn-ea"/>
              </a:rPr>
              <a:t>，讓眾生心能冷靜，到達靜寂</a:t>
            </a:r>
            <a:endParaRPr lang="en-US" altLang="zh-TW" dirty="0" smtClean="0">
              <a:latin typeface="+mn-ea"/>
            </a:endParaRPr>
          </a:p>
          <a:p>
            <a:pPr>
              <a:buNone/>
            </a:pPr>
            <a:r>
              <a:rPr lang="zh-TW" altLang="en-US" dirty="0" smtClean="0">
                <a:latin typeface="+mn-ea"/>
              </a:rPr>
              <a:t>清澄的境界， 且能立願志玄虛漠，這就</a:t>
            </a:r>
            <a:endParaRPr lang="en-US" altLang="zh-TW" dirty="0" smtClean="0">
              <a:latin typeface="+mn-ea"/>
            </a:endParaRPr>
          </a:p>
          <a:p>
            <a:pPr>
              <a:buNone/>
            </a:pPr>
            <a:r>
              <a:rPr lang="zh-TW" altLang="en-US" dirty="0" smtClean="0">
                <a:latin typeface="+mn-ea"/>
              </a:rPr>
              <a:t>是佛能為眾生「</a:t>
            </a:r>
            <a:r>
              <a:rPr lang="zh-TW" altLang="en-US" dirty="0" smtClean="0">
                <a:solidFill>
                  <a:srgbClr val="FFFF00"/>
                </a:solidFill>
                <a:latin typeface="+mn-ea"/>
              </a:rPr>
              <a:t>導迷至覺</a:t>
            </a:r>
            <a:r>
              <a:rPr lang="zh-TW" altLang="en-US" dirty="0" smtClean="0">
                <a:latin typeface="+mn-ea"/>
              </a:rPr>
              <a:t>」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162860" y="5905693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altLang="zh-TW" sz="3200" dirty="0">
                <a:latin typeface="Arial"/>
                <a:ea typeface="標楷體"/>
              </a:rPr>
              <a:t>P837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49363" indent="-1249363" algn="ctr">
              <a:buNone/>
            </a:pP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肆、</a:t>
            </a:r>
            <a:endParaRPr lang="en-US" altLang="zh-TW" sz="6000" dirty="0" smtClean="0">
              <a:latin typeface="標楷體" pitchFamily="65" charset="-120"/>
              <a:ea typeface="標楷體" pitchFamily="65" charset="-120"/>
            </a:endParaRPr>
          </a:p>
          <a:p>
            <a:pPr marL="1249363" indent="-1249363" algn="ctr">
              <a:buNone/>
            </a:pPr>
            <a:r>
              <a:rPr lang="zh-TW" altLang="en-US" sz="6000" dirty="0" smtClean="0">
                <a:latin typeface="+mn-ea"/>
              </a:rPr>
              <a:t>十號具足十德圓滿</a:t>
            </a:r>
            <a:endParaRPr lang="zh-TW" altLang="en-US" sz="60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文字方塊 9"/>
          <p:cNvSpPr txBox="1">
            <a:spLocks noChangeArrowheads="1"/>
          </p:cNvSpPr>
          <p:nvPr/>
        </p:nvSpPr>
        <p:spPr bwMode="auto">
          <a:xfrm>
            <a:off x="445055" y="1299814"/>
            <a:ext cx="1101704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285750" eaLnBrk="1" hangingPunct="1"/>
            <a:r>
              <a:rPr kumimoji="0" lang="zh-TW" altLang="zh-TW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十號是</a:t>
            </a:r>
            <a:r>
              <a:rPr kumimoji="0" lang="zh-TW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諸佛通號</a:t>
            </a:r>
            <a:r>
              <a:rPr kumimoji="0"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，也是過去、現在、未來佛</a:t>
            </a:r>
            <a:r>
              <a:rPr kumimoji="0" lang="zh-TW" altLang="en-US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同樣圓滿的德</a:t>
            </a:r>
            <a:r>
              <a:rPr kumimoji="0" lang="zh-TW" altLang="zh-TW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0" lang="en-US" altLang="zh-TW" sz="48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indent="-285750" eaLnBrk="1" hangingPunct="1"/>
            <a:r>
              <a:rPr kumimoji="0"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釋迦牟尼佛、日月燈明佛，則是佛的別號；雖然諸佛有不同的別號卻</a:t>
            </a:r>
            <a:r>
              <a:rPr kumimoji="0" lang="zh-TW" altLang="en-US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同樣十德具足，不斷教化眾生。</a:t>
            </a:r>
            <a:endParaRPr kumimoji="0" lang="en-US" altLang="zh-TW" sz="48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 indent="-285750" eaLnBrk="1" hangingPunct="1"/>
            <a:endParaRPr kumimoji="0" lang="en-US" altLang="zh-TW" sz="48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 marL="285750" indent="-285750" eaLnBrk="1" hangingPunct="1"/>
            <a:endParaRPr kumimoji="0" lang="zh-TW" altLang="en-US" sz="48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7107" name="矩形 10"/>
          <p:cNvSpPr>
            <a:spLocks noChangeArrowheads="1"/>
          </p:cNvSpPr>
          <p:nvPr/>
        </p:nvSpPr>
        <p:spPr bwMode="auto">
          <a:xfrm>
            <a:off x="3888318" y="5949950"/>
            <a:ext cx="57502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kumimoji="0" lang="en-US" altLang="zh-TW" sz="2800" dirty="0" smtClean="0">
                <a:latin typeface="標楷體" pitchFamily="65" charset="-120"/>
                <a:ea typeface="標楷體" pitchFamily="65" charset="-120"/>
              </a:rPr>
              <a:t>                          P.838</a:t>
            </a:r>
            <a:endParaRPr kumimoji="0" lang="zh-TW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996737" y="70569"/>
            <a:ext cx="7200900" cy="86518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zh-TW" altLang="en-US" sz="54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佛之十號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12965" y="3875627"/>
            <a:ext cx="10058400" cy="1943100"/>
          </a:xfrm>
        </p:spPr>
        <p:txBody>
          <a:bodyPr/>
          <a:lstStyle/>
          <a:p>
            <a:pPr algn="ctr">
              <a:defRPr/>
            </a:pPr>
            <a:r>
              <a:rPr lang="zh-TW" altLang="en-US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壹</a:t>
            </a:r>
            <a:r>
              <a:rPr lang="zh-TW" altLang="en-US" sz="6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6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6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4061013" y="3244334"/>
            <a:ext cx="3814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0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三種希有</a:t>
            </a:r>
            <a:endParaRPr lang="zh-TW" altLang="en-US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/>
          </p:nvPr>
        </p:nvGraphicFramePr>
        <p:xfrm>
          <a:off x="-143934" y="0"/>
          <a:ext cx="12192000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橢圓 5"/>
          <p:cNvSpPr/>
          <p:nvPr/>
        </p:nvSpPr>
        <p:spPr>
          <a:xfrm>
            <a:off x="4559299" y="2398486"/>
            <a:ext cx="2785533" cy="2016125"/>
          </a:xfrm>
          <a:prstGeom prst="ellipse">
            <a:avLst/>
          </a:prstGeom>
          <a:solidFill>
            <a:srgbClr val="427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佛之十號</a:t>
            </a:r>
          </a:p>
        </p:txBody>
      </p:sp>
    </p:spTree>
    <p:extLst>
      <p:ext uri="{BB962C8B-B14F-4D97-AF65-F5344CB8AC3E}">
        <p14:creationId xmlns="" xmlns:p14="http://schemas.microsoft.com/office/powerpoint/2010/main" val="85258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6C2D750-5868-4C97-933E-8F1ED8E333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66C2D750-5868-4C97-933E-8F1ED8E333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B7EE8F4-3AB2-42EE-B912-755F5285DB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BB7EE8F4-3AB2-42EE-B912-755F5285DB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1D53CB-C446-49B4-8CDC-C90D728AE0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E31D53CB-C446-49B4-8CDC-C90D728AE0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E061ED-AB2D-4344-9D8E-5433F5E5F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7EE061ED-AB2D-4344-9D8E-5433F5E5F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5D2146D-154D-4E97-A450-D2A8D57FD1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D5D2146D-154D-4E97-A450-D2A8D57FD1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DDABA3D-C3C8-4CD1-A437-08B2F9872B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7DDABA3D-C3C8-4CD1-A437-08B2F9872B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397F645-B9CC-4885-B9FC-FC34986B8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D397F645-B9CC-4885-B9FC-FC34986B8D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99C3EE-C094-4E2D-9C4D-D4473E4B6C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>
                                            <p:graphicEl>
                                              <a:dgm id="{7599C3EE-C094-4E2D-9C4D-D4473E4B6C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B397E1-EF3B-4218-904B-03C3FD9196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4DB397E1-EF3B-4218-904B-03C3FD9196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8A684E-0691-4C99-A7B6-163F03002A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graphicEl>
                                              <a:dgm id="{198A684E-0691-4C99-A7B6-163F03002A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0D32949-7C11-43FA-97F5-0E3E4D4CCC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10D32949-7C11-43FA-97F5-0E3E4D4CCC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8D5BDFD-C60B-42DA-B851-9EB59FBE31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48D5BDFD-C60B-42DA-B851-9EB59FBE31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E903F5-8FA1-44EA-AAB4-61EF2FCA2B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">
                                            <p:graphicEl>
                                              <a:dgm id="{EBE903F5-8FA1-44EA-AAB4-61EF2FCA2B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9AE207-38CD-44C9-B277-F8D7E6D1CB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">
                                            <p:graphicEl>
                                              <a:dgm id="{A59AE207-38CD-44C9-B277-F8D7E6D1CB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5A62202-50F6-4F48-A2F1-0E7EBCF70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">
                                            <p:graphicEl>
                                              <a:dgm id="{15A62202-50F6-4F48-A2F1-0E7EBCF706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BFA4B47-FC0D-4364-838B-37DF07738F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">
                                            <p:graphicEl>
                                              <a:dgm id="{9BFA4B47-FC0D-4364-838B-37DF07738F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C936BD-B778-46C8-95FE-25CDC4A6A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">
                                            <p:graphicEl>
                                              <a:dgm id="{17C936BD-B778-46C8-95FE-25CDC4A6A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6094C0B-49C2-4D13-B444-E1983EB1EF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6094C0B-49C2-4D13-B444-E1983EB1EF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875674-3DAC-48ED-A8B6-872BEB920E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">
                                            <p:graphicEl>
                                              <a:dgm id="{03875674-3DAC-48ED-A8B6-872BEB920E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A8EFE8-81A8-4ABB-B5D9-F76E898D99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17A8EFE8-81A8-4ABB-B5D9-F76E898D99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FF00"/>
                </a:solidFill>
              </a:rPr>
              <a:t>1  </a:t>
            </a:r>
            <a:r>
              <a:rPr lang="zh-TW" altLang="en-US" dirty="0" smtClean="0">
                <a:solidFill>
                  <a:srgbClr val="FFFF00"/>
                </a:solidFill>
              </a:rPr>
              <a:t>如來</a:t>
            </a:r>
            <a:endParaRPr lang="zh-TW" altLang="en-US" dirty="0">
              <a:solidFill>
                <a:srgbClr val="FFFF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sz="5400" dirty="0" smtClean="0"/>
              <a:t>「如來」，意為佛乘真如道理而來</a:t>
            </a:r>
            <a:endParaRPr lang="en-US" altLang="zh-TW" sz="5400" dirty="0" smtClean="0"/>
          </a:p>
          <a:p>
            <a:pPr>
              <a:buNone/>
            </a:pPr>
            <a:r>
              <a:rPr lang="zh-TW" altLang="en-US" sz="5400" dirty="0" smtClean="0">
                <a:solidFill>
                  <a:srgbClr val="FFFF00"/>
                </a:solidFill>
              </a:rPr>
              <a:t>如實來度眾。                              </a:t>
            </a:r>
            <a:endParaRPr lang="en-US" altLang="zh-TW" sz="54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altLang="zh-TW" sz="3200" dirty="0" smtClean="0"/>
          </a:p>
        </p:txBody>
      </p:sp>
      <p:sp>
        <p:nvSpPr>
          <p:cNvPr id="4" name="矩形 3"/>
          <p:cNvSpPr/>
          <p:nvPr/>
        </p:nvSpPr>
        <p:spPr>
          <a:xfrm>
            <a:off x="5200845" y="5541389"/>
            <a:ext cx="12554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dirty="0">
                <a:latin typeface="Arial"/>
                <a:ea typeface="標楷體"/>
              </a:rPr>
              <a:t> P839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09600" y="-50800"/>
            <a:ext cx="10464800" cy="1512888"/>
          </a:xfrm>
          <a:prstGeom prst="rect">
            <a:avLst/>
          </a:prstGeom>
          <a:solidFill>
            <a:srgbClr val="427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 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應供：萬德圓具，應受人天九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法界等覺菩薩以下之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供養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左大括弧 8"/>
          <p:cNvSpPr/>
          <p:nvPr/>
        </p:nvSpPr>
        <p:spPr>
          <a:xfrm>
            <a:off x="2000170" y="1811339"/>
            <a:ext cx="575733" cy="4103687"/>
          </a:xfrm>
          <a:prstGeom prst="leftBrace">
            <a:avLst/>
          </a:prstGeom>
          <a:ln w="571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1059907" y="2890839"/>
            <a:ext cx="92333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r>
              <a:rPr lang="zh-TW" altLang="en-US" sz="48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九法界</a:t>
            </a:r>
          </a:p>
        </p:txBody>
      </p:sp>
      <p:sp>
        <p:nvSpPr>
          <p:cNvPr id="12" name="文字方塊 11"/>
          <p:cNvSpPr txBox="1">
            <a:spLocks noChangeArrowheads="1"/>
          </p:cNvSpPr>
          <p:nvPr/>
        </p:nvSpPr>
        <p:spPr bwMode="auto">
          <a:xfrm>
            <a:off x="2768520" y="1462088"/>
            <a:ext cx="2495551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三聖：</a:t>
            </a:r>
          </a:p>
        </p:txBody>
      </p:sp>
      <p:sp>
        <p:nvSpPr>
          <p:cNvPr id="13" name="文字方塊 12"/>
          <p:cNvSpPr txBox="1">
            <a:spLocks noChangeArrowheads="1"/>
          </p:cNvSpPr>
          <p:nvPr/>
        </p:nvSpPr>
        <p:spPr bwMode="auto">
          <a:xfrm>
            <a:off x="2768520" y="2293938"/>
            <a:ext cx="758401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zh-TW" sz="48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菩薩、緣覺、聲聞</a:t>
            </a:r>
            <a:endParaRPr lang="zh-TW" altLang="en-US" sz="4800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文字方塊 13"/>
          <p:cNvSpPr txBox="1">
            <a:spLocks noChangeArrowheads="1"/>
          </p:cNvSpPr>
          <p:nvPr/>
        </p:nvSpPr>
        <p:spPr bwMode="auto">
          <a:xfrm>
            <a:off x="2806121" y="3448051"/>
            <a:ext cx="266538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六凡：</a:t>
            </a:r>
          </a:p>
        </p:txBody>
      </p:sp>
      <p:sp>
        <p:nvSpPr>
          <p:cNvPr id="15" name="文字方塊 14"/>
          <p:cNvSpPr txBox="1">
            <a:spLocks noChangeArrowheads="1"/>
          </p:cNvSpPr>
          <p:nvPr/>
        </p:nvSpPr>
        <p:spPr bwMode="auto">
          <a:xfrm>
            <a:off x="2971720" y="4437063"/>
            <a:ext cx="7584017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TW" altLang="en-US" sz="48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天、人、地獄、餓鬼、畜生、阿修羅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2" grpId="0"/>
      <p:bldP spid="13" grpId="0"/>
      <p:bldP spid="14" grpId="0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600973" y="278075"/>
            <a:ext cx="10972800" cy="5615176"/>
          </a:xfrm>
        </p:spPr>
        <p:txBody>
          <a:bodyPr/>
          <a:lstStyle/>
          <a:p>
            <a:r>
              <a:rPr lang="zh-TW" altLang="en-US" dirty="0" smtClean="0"/>
              <a:t>供養， </a:t>
            </a:r>
            <a:r>
              <a:rPr lang="zh-TW" altLang="en-US" dirty="0" smtClean="0">
                <a:solidFill>
                  <a:srgbClr val="FFFF00"/>
                </a:solidFill>
              </a:rPr>
              <a:t>不只</a:t>
            </a:r>
            <a:r>
              <a:rPr lang="zh-TW" altLang="en-US" dirty="0" smtClean="0"/>
              <a:t>是用有形的</a:t>
            </a:r>
            <a:r>
              <a:rPr lang="zh-TW" altLang="en-US" dirty="0" smtClean="0">
                <a:solidFill>
                  <a:srgbClr val="FFFF00"/>
                </a:solidFill>
              </a:rPr>
              <a:t>物質</a:t>
            </a:r>
            <a:r>
              <a:rPr lang="zh-TW" altLang="en-US" dirty="0" smtClean="0"/>
              <a:t>供養，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</a:t>
            </a:r>
            <a:r>
              <a:rPr lang="zh-TW" altLang="en-US" dirty="0" smtClean="0">
                <a:solidFill>
                  <a:srgbClr val="FFFF00"/>
                </a:solidFill>
              </a:rPr>
              <a:t>還要從內心恭敬、尊重地供養 </a:t>
            </a:r>
            <a:r>
              <a:rPr lang="zh-TW" altLang="en-US" dirty="0" smtClean="0"/>
              <a:t>。</a:t>
            </a:r>
          </a:p>
          <a:p>
            <a:r>
              <a:rPr lang="zh-TW" altLang="en-US" dirty="0" smtClean="0">
                <a:solidFill>
                  <a:srgbClr val="FFFF00"/>
                </a:solidFill>
              </a:rPr>
              <a:t>財供養</a:t>
            </a:r>
            <a:r>
              <a:rPr lang="en-US" altLang="zh-TW" dirty="0" smtClean="0"/>
              <a:t>:</a:t>
            </a:r>
            <a:r>
              <a:rPr lang="zh-TW" altLang="en-US" dirty="0" smtClean="0"/>
              <a:t>物質的供養 </a:t>
            </a:r>
          </a:p>
          <a:p>
            <a:r>
              <a:rPr lang="zh-TW" altLang="en-US" dirty="0" smtClean="0">
                <a:solidFill>
                  <a:srgbClr val="FFFF00"/>
                </a:solidFill>
              </a:rPr>
              <a:t>敬供養</a:t>
            </a:r>
            <a:r>
              <a:rPr lang="en-US" altLang="zh-TW" dirty="0" smtClean="0"/>
              <a:t>:</a:t>
            </a:r>
            <a:r>
              <a:rPr lang="zh-TW" altLang="en-US" dirty="0" smtClean="0"/>
              <a:t>恭敬的禮拜</a:t>
            </a:r>
          </a:p>
          <a:p>
            <a:r>
              <a:rPr lang="zh-TW" altLang="en-US" dirty="0" smtClean="0">
                <a:solidFill>
                  <a:srgbClr val="FFFF00"/>
                </a:solidFill>
              </a:rPr>
              <a:t>行供養</a:t>
            </a:r>
            <a:r>
              <a:rPr lang="en-US" altLang="zh-TW" dirty="0" smtClean="0"/>
              <a:t>:</a:t>
            </a:r>
            <a:r>
              <a:rPr lang="zh-TW" altLang="en-US" dirty="0" smtClean="0"/>
              <a:t>受持佛陀的教法，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</a:t>
            </a:r>
            <a:r>
              <a:rPr lang="zh-TW" altLang="en-US" dirty="0" smtClean="0"/>
              <a:t>並用行動實踐。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供養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02566" y="407471"/>
            <a:ext cx="10972800" cy="5157976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佛陀來人間說法化度眾生，我們不論能了解多少、實踐多少，都</a:t>
            </a:r>
            <a:r>
              <a:rPr lang="zh-TW" altLang="en-US" dirty="0" smtClean="0">
                <a:solidFill>
                  <a:srgbClr val="FFFF00"/>
                </a:solidFill>
              </a:rPr>
              <a:t>要</a:t>
            </a:r>
            <a:r>
              <a:rPr lang="zh-TW" altLang="en-US" u="sng" dirty="0" smtClean="0">
                <a:solidFill>
                  <a:srgbClr val="FFFF00"/>
                </a:solidFill>
              </a:rPr>
              <a:t>趕快分享</a:t>
            </a:r>
            <a:r>
              <a:rPr lang="zh-TW" altLang="en-US" dirty="0" smtClean="0">
                <a:solidFill>
                  <a:srgbClr val="FFFF00"/>
                </a:solidFill>
              </a:rPr>
              <a:t>，讓人人聞法受持，一起力行實踐，這才是真正的供養</a:t>
            </a:r>
            <a:r>
              <a:rPr lang="zh-TW" altLang="en-US" dirty="0" smtClean="0"/>
              <a:t>。                                      </a:t>
            </a:r>
            <a:r>
              <a:rPr lang="zh-TW" altLang="en-US" sz="2800" dirty="0" smtClean="0"/>
              <a:t>感恩尊重愛</a:t>
            </a:r>
            <a:endParaRPr lang="en-US" altLang="zh-TW" sz="2800" dirty="0" smtClean="0"/>
          </a:p>
          <a:p>
            <a:endParaRPr lang="en-US" altLang="zh-TW" sz="3200" dirty="0" smtClean="0"/>
          </a:p>
          <a:p>
            <a:pPr marL="0" indent="0" algn="ctr">
              <a:buNone/>
            </a:pPr>
            <a:r>
              <a:rPr lang="en-US" altLang="zh-TW" sz="3200" dirty="0" smtClean="0"/>
              <a:t>P840</a:t>
            </a:r>
          </a:p>
          <a:p>
            <a:endParaRPr lang="en-US" altLang="zh-TW" sz="3200" dirty="0" smtClean="0"/>
          </a:p>
          <a:p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內容版面配置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3413125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solidFill>
                  <a:srgbClr val="FFFF00"/>
                </a:solidFill>
              </a:rPr>
              <a:t>佛無事不曉，是「正遍知 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佛所覺悟的法，多到無法形容，不只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是乾坤的大覺者，更是宇宙的大覺者。</a:t>
            </a:r>
            <a:endParaRPr lang="en-US" altLang="zh-TW" dirty="0" smtClean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solidFill>
            <a:srgbClr val="427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wrap="square" numCol="1" spcCol="0" fromWordArt="0" anchorCtr="0" forceAA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 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遍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知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即</a:t>
            </a:r>
            <a:r>
              <a:rPr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無上正等正覺</a:t>
            </a:r>
            <a:r>
              <a:rPr lang="zh-TW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840528" y="5698658"/>
            <a:ext cx="12554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solidFill>
                  <a:srgbClr val="FFFFFF"/>
                </a:solidFill>
                <a:latin typeface="Arial"/>
                <a:ea typeface="標楷體"/>
              </a:rPr>
              <a:t> </a:t>
            </a:r>
            <a:r>
              <a:rPr lang="en-US" altLang="zh-TW" sz="3200" dirty="0">
                <a:latin typeface="Arial"/>
                <a:ea typeface="標楷體"/>
              </a:rPr>
              <a:t>P841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-189781"/>
            <a:ext cx="10972800" cy="1135626"/>
          </a:xfrm>
        </p:spPr>
        <p:txBody>
          <a:bodyPr/>
          <a:lstStyle/>
          <a:p>
            <a:r>
              <a:rPr lang="en-US" altLang="zh-TW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en-US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zh-TW" sz="6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明</a:t>
            </a:r>
            <a:r>
              <a:rPr lang="zh-TW" altLang="en-US" sz="6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行</a:t>
            </a:r>
            <a:r>
              <a:rPr lang="zh-TW" altLang="zh-TW" sz="66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足</a:t>
            </a:r>
            <a:endParaRPr lang="zh-TW" altLang="en-US" sz="6600" dirty="0">
              <a:solidFill>
                <a:srgbClr val="FFFF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3555" y="1032044"/>
            <a:ext cx="5238390" cy="3836250"/>
          </a:xfrm>
        </p:spPr>
        <p:txBody>
          <a:bodyPr>
            <a:normAutofit/>
          </a:bodyPr>
          <a:lstStyle/>
          <a:p>
            <a:pPr marL="0" indent="0">
              <a:buFont typeface="Arial" charset="0"/>
              <a:buNone/>
            </a:pP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即三明具足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Font typeface="Arial" charset="0"/>
              <a:buNone/>
            </a:pPr>
            <a:r>
              <a:rPr lang="zh-TW" altLang="zh-TW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（一）宿世智明</a:t>
            </a:r>
            <a:endParaRPr lang="en-US" altLang="zh-TW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Font typeface="Arial" charset="0"/>
              <a:buNone/>
            </a:pPr>
            <a:r>
              <a:rPr lang="zh-TW" altLang="zh-TW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（二）生死智明</a:t>
            </a:r>
            <a:endParaRPr lang="en-US" altLang="zh-TW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buFont typeface="Arial" charset="0"/>
              <a:buNone/>
            </a:pPr>
            <a:r>
              <a:rPr lang="zh-TW" altLang="zh-TW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（三）漏盡智明</a:t>
            </a:r>
            <a:endParaRPr lang="en-US" altLang="zh-TW" dirty="0" smtClean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57331" y="5771397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altLang="zh-TW" sz="36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P843</a:t>
            </a:r>
          </a:p>
        </p:txBody>
      </p:sp>
      <p:sp>
        <p:nvSpPr>
          <p:cNvPr id="5" name="矩形 4"/>
          <p:cNvSpPr/>
          <p:nvPr/>
        </p:nvSpPr>
        <p:spPr>
          <a:xfrm>
            <a:off x="5940725" y="1297278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</a:pPr>
            <a:r>
              <a:rPr lang="zh-TW" altLang="zh-TW" sz="4800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能</a:t>
            </a:r>
            <a:r>
              <a:rPr lang="zh-TW" altLang="zh-TW" sz="48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了然於自他一切夙世因緣</a:t>
            </a:r>
            <a:r>
              <a:rPr lang="zh-TW" altLang="en-US" sz="48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48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究竟解脫於一切有漏之法</a:t>
            </a:r>
            <a:r>
              <a:rPr lang="zh-TW" altLang="en-US" sz="48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48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而證一切無漏之果。</a:t>
            </a:r>
            <a:endParaRPr lang="zh-TW" altLang="en-US" sz="4800" dirty="0">
              <a:solidFill>
                <a:srgbClr val="FFC000"/>
              </a:solidFill>
              <a:latin typeface="Arial"/>
              <a:ea typeface="標楷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445" y="703053"/>
            <a:ext cx="10972800" cy="4525963"/>
          </a:xfrm>
        </p:spPr>
        <p:txBody>
          <a:bodyPr/>
          <a:lstStyle/>
          <a:p>
            <a:pPr>
              <a:buNone/>
            </a:pP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「明行足」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意即</a:t>
            </a:r>
            <a:r>
              <a:rPr lang="zh-TW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清楚來去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真正自在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具足</a:t>
            </a:r>
            <a:r>
              <a:rPr lang="zh-TW" altLang="zh-TW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三明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為德。佛陀又稱為「明行足」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除了可以究竟過去宿世之外，也能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「究竟解脫於一切有漏之法」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endParaRPr lang="zh-TW" altLang="en-US" dirty="0"/>
          </a:p>
        </p:txBody>
      </p:sp>
      <p:sp>
        <p:nvSpPr>
          <p:cNvPr id="4" name="矩形 7"/>
          <p:cNvSpPr>
            <a:spLocks noChangeArrowheads="1"/>
          </p:cNvSpPr>
          <p:nvPr/>
        </p:nvSpPr>
        <p:spPr bwMode="auto">
          <a:xfrm>
            <a:off x="3928813" y="5649109"/>
            <a:ext cx="351578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2800" dirty="0" smtClean="0">
                <a:solidFill>
                  <a:srgbClr val="2F2B20"/>
                </a:solidFill>
                <a:latin typeface="標楷體" pitchFamily="65" charset="-120"/>
                <a:ea typeface="標楷體" pitchFamily="65" charset="-120"/>
              </a:rPr>
              <a:t>                  </a:t>
            </a:r>
            <a:r>
              <a:rPr lang="en-US" altLang="zh-TW" sz="2800" dirty="0" smtClean="0"/>
              <a:t>P843-851</a:t>
            </a:r>
            <a:endParaRPr lang="zh-TW" altLang="en-US" sz="2800" dirty="0">
              <a:solidFill>
                <a:srgbClr val="2F2B2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446" y="-70223"/>
            <a:ext cx="10972800" cy="5757453"/>
          </a:xfrm>
        </p:spPr>
        <p:txBody>
          <a:bodyPr/>
          <a:lstStyle/>
          <a:p>
            <a:pPr marL="457200" indent="-457200">
              <a:buNone/>
              <a:defRPr/>
            </a:pPr>
            <a:r>
              <a:rPr lang="zh-TW" altLang="en-US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宿世智明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：佛從過去無央數劫以來，在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None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哪一世種什麼因、結什麼緣，又是什麼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None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因緣來人間，會遇到什麼果報等等，全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None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都很清楚。</a:t>
            </a:r>
          </a:p>
          <a:p>
            <a:pPr marL="457200" indent="-457200">
              <a:buNone/>
              <a:defRPr/>
            </a:pPr>
            <a:r>
              <a:rPr lang="zh-TW" altLang="en-US" sz="5400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生死智明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：指佛陀對於世間萬物如何來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None/>
              <a:defRPr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如何去，都清清楚楚。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None/>
              <a:defRPr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    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4934449" y="6026462"/>
            <a:ext cx="19607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>
              <a:spcBef>
                <a:spcPct val="20000"/>
              </a:spcBef>
              <a:defRPr/>
            </a:pPr>
            <a:r>
              <a:rPr lang="en-US" altLang="zh-TW" sz="3200" dirty="0">
                <a:solidFill>
                  <a:srgbClr val="000000"/>
                </a:solidFill>
                <a:latin typeface="Arial"/>
                <a:ea typeface="標楷體"/>
              </a:rPr>
              <a:t>P844-845</a:t>
            </a:r>
            <a:endParaRPr lang="en-US" altLang="zh-TW" sz="32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1193" y="556404"/>
            <a:ext cx="11303479" cy="4525963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漏盡智明</a:t>
            </a:r>
            <a:r>
              <a:rPr lang="zh-TW" altLang="en-US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無掛礙的心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「漏盡」則是煩惱都已去除，能洗滌心靈的垢穢，讓內心清澄乾淨。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心中無煩惱，能法入心，如此即能「漏盡智明」。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endParaRPr lang="en-US" altLang="zh-TW" sz="3200" dirty="0" smtClean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188740" y="5991956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zh-TW" sz="3200" dirty="0" smtClean="0">
                <a:solidFill>
                  <a:srgbClr val="000000"/>
                </a:solidFill>
                <a:latin typeface="Arial"/>
                <a:ea typeface="標楷體"/>
              </a:rPr>
              <a:t>P846</a:t>
            </a:r>
            <a:endParaRPr lang="zh-TW" altLang="en-US" sz="3200" dirty="0">
              <a:solidFill>
                <a:srgbClr val="000000"/>
              </a:solidFill>
              <a:latin typeface="Arial"/>
              <a:ea typeface="標楷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725229" y="-291281"/>
            <a:ext cx="5774432" cy="1143000"/>
          </a:xfrm>
        </p:spPr>
        <p:txBody>
          <a:bodyPr rtlCol="0"/>
          <a:lstStyle/>
          <a:p>
            <a:pPr>
              <a:defRPr/>
            </a:pPr>
            <a:r>
              <a:rPr lang="zh-TW" altLang="en-US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讚三種希有</a:t>
            </a:r>
            <a:endParaRPr lang="zh-TW" altLang="en-US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59663576"/>
              </p:ext>
            </p:extLst>
          </p:nvPr>
        </p:nvGraphicFramePr>
        <p:xfrm>
          <a:off x="191729" y="731740"/>
          <a:ext cx="11646310" cy="5721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2FD917B-01E5-4D4D-B338-DD95FCC4B6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62FD917B-01E5-4D4D-B338-DD95FCC4B6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628FF8A-B0BC-427F-9CB0-ACF7BAD341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8628FF8A-B0BC-427F-9CB0-ACF7BAD341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44A1744-4EBF-4A10-A875-D5DCDE397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344A1744-4EBF-4A10-A875-D5DCDE397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7DABBE-F2B7-4F27-B3D9-94C2147285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AF7DABBE-F2B7-4F27-B3D9-94C2147285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86A853-F5D4-48FC-8903-DE46F87C53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FA86A853-F5D4-48FC-8903-DE46F87C53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7BC65C-9722-4AE5-A7E6-1F49A9D704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EF7BC65C-9722-4AE5-A7E6-1F49A9D704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lvlOne"/>
        </p:bldSub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97456" y="664234"/>
            <a:ext cx="10972800" cy="4633540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凡是人、事、物都有因緣果報。待人接物需很小心，過去的我們不知道，現在就應</a:t>
            </a:r>
            <a:r>
              <a:rPr lang="zh-TW" altLang="en-US" dirty="0" smtClean="0">
                <a:solidFill>
                  <a:srgbClr val="FFFF00"/>
                </a:solidFill>
              </a:rPr>
              <a:t>把握當下結好人緣</a:t>
            </a:r>
            <a:r>
              <a:rPr lang="zh-TW" altLang="en-US" dirty="0" smtClean="0"/>
              <a:t>。希望大家能清楚</a:t>
            </a:r>
            <a:r>
              <a:rPr lang="zh-TW" altLang="en-US" dirty="0" smtClean="0">
                <a:solidFill>
                  <a:srgbClr val="FFFF00"/>
                </a:solidFill>
              </a:rPr>
              <a:t>修行重要的是現在</a:t>
            </a:r>
            <a:r>
              <a:rPr lang="zh-TW" altLang="en-US" dirty="0" smtClean="0"/>
              <a:t>，對一切都要明明覺覺，而不要糊里糊塗。</a:t>
            </a: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5413027" y="5871187"/>
            <a:ext cx="11416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zh-TW" sz="3200" dirty="0">
                <a:latin typeface="Arial"/>
                <a:ea typeface="標楷體"/>
              </a:rPr>
              <a:t>P848</a:t>
            </a:r>
            <a:endParaRPr lang="zh-TW" altLang="en-US" sz="3200" dirty="0">
              <a:latin typeface="Arial"/>
              <a:ea typeface="標楷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2386" y="120517"/>
            <a:ext cx="11564471" cy="5789988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凡夫的糾結、牽絆很多，</a:t>
            </a:r>
            <a:r>
              <a:rPr lang="zh-TW" altLang="en-US" dirty="0" smtClean="0">
                <a:solidFill>
                  <a:srgbClr val="FFFF00"/>
                </a:solidFill>
              </a:rPr>
              <a:t>如何才能究竟解脱一切有漏之法，需要修福、修慧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>
                <a:solidFill>
                  <a:srgbClr val="FFFF00"/>
                </a:solidFill>
              </a:rPr>
              <a:t>修福，即與大家結好緣</a:t>
            </a:r>
            <a:r>
              <a:rPr lang="zh-TW" altLang="en-US" dirty="0" smtClean="0"/>
              <a:t>，希望人人成就道業，不要有人阻礙。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>
                <a:solidFill>
                  <a:srgbClr val="FFFF00"/>
                </a:solidFill>
              </a:rPr>
              <a:t>修慧，則要能分別一切，</a:t>
            </a:r>
            <a:r>
              <a:rPr lang="zh-TW" altLang="en-US" dirty="0" smtClean="0"/>
              <a:t>對於過去、現在、未來都很清楚。</a:t>
            </a:r>
            <a:endParaRPr lang="en-US" altLang="zh-TW" dirty="0" smtClean="0"/>
          </a:p>
        </p:txBody>
      </p:sp>
      <p:sp>
        <p:nvSpPr>
          <p:cNvPr id="2" name="矩形 1"/>
          <p:cNvSpPr/>
          <p:nvPr/>
        </p:nvSpPr>
        <p:spPr>
          <a:xfrm>
            <a:off x="5493793" y="6043715"/>
            <a:ext cx="11416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zh-TW" sz="3200" dirty="0">
                <a:solidFill>
                  <a:srgbClr val="000000"/>
                </a:solidFill>
                <a:latin typeface="Arial"/>
                <a:ea typeface="標楷體"/>
              </a:rPr>
              <a:t>P850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3939" y="608162"/>
            <a:ext cx="10972800" cy="4525963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要有</a:t>
            </a:r>
            <a:r>
              <a:rPr lang="zh-TW" altLang="en-US" dirty="0" smtClean="0">
                <a:solidFill>
                  <a:srgbClr val="FFC000"/>
                </a:solidFill>
              </a:rPr>
              <a:t>分別智、平等慧</a:t>
            </a:r>
            <a:endParaRPr lang="en-US" altLang="zh-TW" dirty="0" smtClean="0">
              <a:solidFill>
                <a:srgbClr val="FFC000"/>
              </a:solidFill>
            </a:endParaRPr>
          </a:p>
          <a:p>
            <a:pPr>
              <a:buNone/>
            </a:pPr>
            <a:r>
              <a:rPr lang="zh-TW" altLang="en-US" dirty="0" smtClean="0"/>
              <a:t>這樣才能究竟了盡所有的煩惱、糾纏，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解脱於一切有漏法。</a:t>
            </a:r>
            <a:endParaRPr lang="en-US" altLang="zh-TW" dirty="0" smtClean="0"/>
          </a:p>
          <a:p>
            <a:pPr>
              <a:buNone/>
            </a:pPr>
            <a:endParaRPr lang="en-US" altLang="zh-TW" sz="3200" dirty="0" smtClean="0"/>
          </a:p>
          <a:p>
            <a:pPr algn="ctr">
              <a:buNone/>
            </a:pPr>
            <a:endParaRPr lang="en-US" altLang="zh-TW" sz="3200" dirty="0" smtClean="0"/>
          </a:p>
          <a:p>
            <a:pPr algn="ctr">
              <a:buNone/>
            </a:pPr>
            <a:r>
              <a:rPr lang="en-US" altLang="zh-TW" sz="3200" dirty="0" smtClean="0"/>
              <a:t>P850</a:t>
            </a:r>
          </a:p>
          <a:p>
            <a:pPr>
              <a:buNone/>
            </a:pPr>
            <a:endParaRPr lang="zh-TW" altLang="en-US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8830" y="225956"/>
            <a:ext cx="10972800" cy="5373995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 smtClean="0"/>
              <a:t>『</a:t>
            </a:r>
            <a:r>
              <a:rPr lang="zh-TW" altLang="en-US" dirty="0" smtClean="0"/>
              <a:t>智</a:t>
            </a:r>
            <a:r>
              <a:rPr lang="en-US" altLang="zh-TW" dirty="0" smtClean="0"/>
              <a:t>』</a:t>
            </a:r>
            <a:r>
              <a:rPr lang="zh-TW" altLang="en-US" dirty="0" smtClean="0"/>
              <a:t>是</a:t>
            </a:r>
            <a:r>
              <a:rPr lang="zh-TW" altLang="en-US" dirty="0" smtClean="0">
                <a:solidFill>
                  <a:srgbClr val="FFFF00"/>
                </a:solidFill>
              </a:rPr>
              <a:t>分別智</a:t>
            </a:r>
            <a:r>
              <a:rPr lang="en-US" altLang="zh-TW" dirty="0" smtClean="0"/>
              <a:t>『</a:t>
            </a:r>
            <a:r>
              <a:rPr lang="zh-TW" altLang="en-US" dirty="0" smtClean="0"/>
              <a:t>慧</a:t>
            </a:r>
            <a:r>
              <a:rPr lang="en-US" altLang="zh-TW" dirty="0" smtClean="0"/>
              <a:t>』</a:t>
            </a:r>
            <a:r>
              <a:rPr lang="zh-TW" altLang="en-US" dirty="0" smtClean="0"/>
              <a:t>是</a:t>
            </a:r>
            <a:r>
              <a:rPr lang="zh-TW" altLang="en-US" dirty="0" smtClean="0">
                <a:solidFill>
                  <a:srgbClr val="FFFF00"/>
                </a:solidFill>
              </a:rPr>
              <a:t>平等慧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zh-TW" altLang="en-US" dirty="0" smtClean="0"/>
              <a:t>要</a:t>
            </a:r>
            <a:r>
              <a:rPr lang="zh-TW" altLang="en-US" dirty="0" smtClean="0">
                <a:solidFill>
                  <a:srgbClr val="FFFF00"/>
                </a:solidFill>
              </a:rPr>
              <a:t>用理智明辨是非</a:t>
            </a:r>
            <a:r>
              <a:rPr lang="zh-TW" altLang="en-US" dirty="0" smtClean="0"/>
              <a:t>讓孩子們清楚道理；用</a:t>
            </a:r>
            <a:r>
              <a:rPr lang="zh-TW" altLang="en-US" dirty="0" smtClean="0">
                <a:solidFill>
                  <a:srgbClr val="FFFF00"/>
                </a:solidFill>
              </a:rPr>
              <a:t>平等的慈悲大愛</a:t>
            </a:r>
            <a:r>
              <a:rPr lang="zh-TW" altLang="en-US" dirty="0" smtClean="0"/>
              <a:t>引導學生走上正確的人生方向。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能為孩子</a:t>
            </a:r>
            <a:r>
              <a:rPr lang="zh-TW" altLang="en-US" dirty="0" smtClean="0">
                <a:solidFill>
                  <a:srgbClr val="FFFF00"/>
                </a:solidFill>
              </a:rPr>
              <a:t>做智慧的分析、引導走向正確方向</a:t>
            </a:r>
            <a:r>
              <a:rPr lang="zh-TW" altLang="en-US" dirty="0" smtClean="0"/>
              <a:t>才是真正的導師。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0"/>
            <a:ext cx="10972800" cy="6126164"/>
          </a:xfrm>
        </p:spPr>
        <p:txBody>
          <a:bodyPr/>
          <a:lstStyle/>
          <a:p>
            <a:pPr>
              <a:buNone/>
            </a:pPr>
            <a:r>
              <a:rPr lang="zh-TW" altLang="en-US" sz="4400" dirty="0" smtClean="0"/>
              <a:t>生命平等，東部醫療亟待提升，到花蓮</a:t>
            </a:r>
            <a:endParaRPr lang="en-US" altLang="zh-TW" sz="4400" dirty="0" smtClean="0"/>
          </a:p>
          <a:p>
            <a:pPr>
              <a:buNone/>
            </a:pPr>
            <a:r>
              <a:rPr lang="zh-TW" altLang="en-US" sz="4400" dirty="0" smtClean="0"/>
              <a:t>服務，更能感受到身為醫者的價值。</a:t>
            </a:r>
            <a:endParaRPr lang="en-US" altLang="zh-TW" sz="4400" dirty="0" smtClean="0"/>
          </a:p>
          <a:p>
            <a:pPr>
              <a:buNone/>
            </a:pPr>
            <a:r>
              <a:rPr lang="zh-TW" altLang="en-US" sz="4400" dirty="0" smtClean="0"/>
              <a:t>現台中慈院的簡院長說出這樣的一段話</a:t>
            </a:r>
            <a:endParaRPr lang="en-US" altLang="zh-TW" sz="4400" dirty="0" smtClean="0"/>
          </a:p>
          <a:p>
            <a:pPr>
              <a:buNone/>
            </a:pPr>
            <a:r>
              <a:rPr lang="zh-TW" altLang="en-US" sz="4400" dirty="0" smtClean="0"/>
              <a:t>他說在</a:t>
            </a:r>
            <a:r>
              <a:rPr lang="zh-TW" altLang="en-US" sz="4400" dirty="0" smtClean="0">
                <a:solidFill>
                  <a:srgbClr val="FFFF00"/>
                </a:solidFill>
              </a:rPr>
              <a:t>台北各領域的專科醫生很多，</a:t>
            </a:r>
            <a:endParaRPr lang="en-US" altLang="zh-TW" sz="44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4400" dirty="0" smtClean="0">
                <a:solidFill>
                  <a:srgbClr val="FFFF00"/>
                </a:solidFill>
              </a:rPr>
              <a:t>也就是說分母極大，我們只是其中小小</a:t>
            </a:r>
            <a:endParaRPr lang="en-US" altLang="zh-TW" sz="44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4400" dirty="0" smtClean="0">
                <a:solidFill>
                  <a:srgbClr val="FFFF00"/>
                </a:solidFill>
              </a:rPr>
              <a:t>的分子，分子少一點點對整體影響不大</a:t>
            </a:r>
            <a:r>
              <a:rPr lang="zh-TW" altLang="en-US" sz="4400" dirty="0" smtClean="0"/>
              <a:t>，</a:t>
            </a:r>
            <a:endParaRPr lang="en-US" altLang="zh-TW" sz="4400" dirty="0" smtClean="0"/>
          </a:p>
          <a:p>
            <a:pPr>
              <a:buNone/>
            </a:pPr>
            <a:r>
              <a:rPr lang="zh-TW" altLang="en-US" sz="4400" dirty="0" smtClean="0">
                <a:solidFill>
                  <a:srgbClr val="FFFF00"/>
                </a:solidFill>
              </a:rPr>
              <a:t>但在花蓮就不同 ，如果過去，用處就很</a:t>
            </a:r>
            <a:r>
              <a:rPr lang="zh-TW" altLang="en-US" sz="4400" dirty="0" smtClean="0">
                <a:solidFill>
                  <a:srgbClr val="FFFF00"/>
                </a:solidFill>
              </a:rPr>
              <a:t>大。</a:t>
            </a:r>
            <a:endParaRPr lang="en-US" altLang="zh-TW" sz="4400" dirty="0" smtClean="0">
              <a:solidFill>
                <a:srgbClr val="FFFF00"/>
              </a:solidFill>
            </a:endParaRPr>
          </a:p>
          <a:p>
            <a:pPr algn="ctr">
              <a:buNone/>
            </a:pPr>
            <a:r>
              <a:rPr lang="zh-TW" altLang="en-US" sz="3200" dirty="0" smtClean="0">
                <a:solidFill>
                  <a:schemeClr val="tx1"/>
                </a:solidFill>
              </a:rPr>
              <a:t>                                                                                             慈濟的故事</a:t>
            </a:r>
            <a:r>
              <a:rPr lang="en-US" altLang="zh-TW" sz="3200" dirty="0" smtClean="0">
                <a:solidFill>
                  <a:schemeClr val="tx1"/>
                </a:solidFill>
              </a:rPr>
              <a:t>-</a:t>
            </a:r>
            <a:r>
              <a:rPr lang="zh-TW" altLang="en-US" sz="3200" dirty="0" smtClean="0">
                <a:solidFill>
                  <a:schemeClr val="tx1"/>
                </a:solidFill>
              </a:rPr>
              <a:t>心蓮</a:t>
            </a:r>
            <a:r>
              <a:rPr lang="en-US" altLang="zh-TW" sz="2800" dirty="0" smtClean="0">
                <a:solidFill>
                  <a:schemeClr val="tx1"/>
                </a:solidFill>
              </a:rPr>
              <a:t>P502-503</a:t>
            </a:r>
          </a:p>
          <a:p>
            <a:pPr algn="ctr">
              <a:buNone/>
            </a:pPr>
            <a:endParaRPr lang="en-US" altLang="zh-TW" sz="32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8830" y="0"/>
            <a:ext cx="10972800" cy="5709304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於是 決定到花蓮來一展所長， 那時包括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郭漢崇醫師簡守信在內的十多位醫師 ，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攜家帶眷來花蓮，他們是</a:t>
            </a:r>
            <a:r>
              <a:rPr lang="zh-TW" altLang="en-US" dirty="0" smtClean="0">
                <a:solidFill>
                  <a:srgbClr val="FFFF00"/>
                </a:solidFill>
              </a:rPr>
              <a:t>抱著拓荒者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FFFF00"/>
                </a:solidFill>
              </a:rPr>
              <a:t>的心情</a:t>
            </a:r>
            <a:r>
              <a:rPr lang="zh-TW" altLang="en-US" dirty="0" smtClean="0"/>
              <a:t>，不是來花蓮就業，是來創業的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與其在台北爭名逐利，不如來花蓮長期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耕耘開創一片天地。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417638"/>
          </a:xfrm>
        </p:spPr>
        <p:txBody>
          <a:bodyPr/>
          <a:lstStyle/>
          <a:p>
            <a:r>
              <a:rPr kumimoji="0" lang="en-US" altLang="zh-TW" sz="5400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5 </a:t>
            </a:r>
            <a:r>
              <a:rPr kumimoji="0"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善逝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327356"/>
            <a:ext cx="10972800" cy="4798808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solidFill>
                  <a:srgbClr val="FFFF00"/>
                </a:solidFill>
              </a:rPr>
              <a:t>入人群無障礙，這就是「善逝」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眾生煩惱、障礙很多，佛在這無量世界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中，不論是眾生世界、物質世界或任何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世界，都能進出自如。</a:t>
            </a:r>
            <a:r>
              <a:rPr lang="en-US" altLang="zh-TW" dirty="0" smtClean="0"/>
              <a:t> </a:t>
            </a:r>
          </a:p>
          <a:p>
            <a:pPr>
              <a:buNone/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395774" y="5922945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zh-TW" sz="3200" dirty="0" smtClean="0">
                <a:latin typeface="Arial"/>
                <a:ea typeface="標楷體"/>
              </a:rPr>
              <a:t>P852</a:t>
            </a:r>
            <a:endParaRPr lang="en-US" altLang="zh-TW" sz="3200" dirty="0">
              <a:latin typeface="Arial"/>
              <a:ea typeface="標楷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4709" y="715992"/>
            <a:ext cx="10972800" cy="4045789"/>
          </a:xfrm>
        </p:spPr>
        <p:txBody>
          <a:bodyPr/>
          <a:lstStyle/>
          <a:p>
            <a:pPr eaLnBrk="1" hangingPunct="1">
              <a:buNone/>
            </a:pPr>
            <a:r>
              <a:rPr kumimoji="0" lang="zh-TW" altLang="en-US" dirty="0" smtClean="0">
                <a:latin typeface="標楷體" pitchFamily="65" charset="-120"/>
                <a:ea typeface="標楷體" pitchFamily="65" charset="-120"/>
              </a:rPr>
              <a:t>佛陀悲智雙運，已經與眾生累積很多好</a:t>
            </a:r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None/>
            </a:pPr>
            <a:r>
              <a:rPr kumimoji="0" lang="zh-TW" altLang="en-US" dirty="0" smtClean="0">
                <a:latin typeface="標楷體" pitchFamily="65" charset="-120"/>
                <a:ea typeface="標楷體" pitchFamily="65" charset="-120"/>
              </a:rPr>
              <a:t>緣，所以能在眾生的生死煩惱中，使其</a:t>
            </a:r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None/>
            </a:pPr>
            <a:r>
              <a:rPr kumimoji="0" lang="zh-TW" altLang="en-US" dirty="0" smtClean="0">
                <a:latin typeface="標楷體" pitchFamily="65" charset="-120"/>
                <a:ea typeface="標楷體" pitchFamily="65" charset="-120"/>
              </a:rPr>
              <a:t>聽法歡喜。而</a:t>
            </a:r>
            <a:r>
              <a:rPr kumimoji="0"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佛陀運用他的智慧在人群</a:t>
            </a:r>
            <a:endParaRPr kumimoji="0" lang="en-US" altLang="zh-TW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None/>
            </a:pPr>
            <a:r>
              <a:rPr kumimoji="0"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中說法，即是「善逝」的德。</a:t>
            </a:r>
            <a:r>
              <a:rPr kumimoji="0" lang="en-US" altLang="zh-TW" dirty="0" smtClean="0">
                <a:latin typeface="標楷體" pitchFamily="65" charset="-120"/>
                <a:ea typeface="標楷體" pitchFamily="65" charset="-120"/>
              </a:rPr>
              <a:t> </a:t>
            </a:r>
          </a:p>
          <a:p>
            <a:pPr eaLnBrk="1" hangingPunct="1">
              <a:buNone/>
            </a:pPr>
            <a:endParaRPr kumimoji="0" lang="en-US" altLang="zh-TW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None/>
            </a:pPr>
            <a:endParaRPr kumimoji="0" lang="zh-TW" altLang="en-US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721538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4808467" y="5849620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 eaLnBrk="1" hangingPunct="1">
              <a:spcBef>
                <a:spcPct val="20000"/>
              </a:spcBef>
            </a:pPr>
            <a:r>
              <a:rPr kumimoji="0" lang="en-US" altLang="zh-TW" sz="32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P852-854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文字方塊 3"/>
          <p:cNvSpPr txBox="1">
            <a:spLocks noChangeArrowheads="1"/>
          </p:cNvSpPr>
          <p:nvPr/>
        </p:nvSpPr>
        <p:spPr bwMode="auto">
          <a:xfrm>
            <a:off x="431800" y="537882"/>
            <a:ext cx="10752667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kumimoji="0"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他</a:t>
            </a:r>
            <a:r>
              <a:rPr kumimoji="0" lang="en-US" altLang="zh-TW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kumimoji="0"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佛陀未成佛時</a:t>
            </a:r>
            <a:r>
              <a:rPr kumimoji="0" lang="en-US" altLang="zh-TW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kumimoji="0"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順從家族心</a:t>
            </a:r>
            <a:r>
              <a:rPr kumimoji="0"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欲，娶妻</a:t>
            </a:r>
            <a:r>
              <a:rPr kumimoji="0"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、生</a:t>
            </a:r>
            <a:r>
              <a:rPr kumimoji="0"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子，傳</a:t>
            </a:r>
            <a:r>
              <a:rPr kumimoji="0"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續國</a:t>
            </a:r>
            <a:r>
              <a:rPr kumimoji="0"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祚，無非</a:t>
            </a:r>
            <a:r>
              <a:rPr kumimoji="0"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是要</a:t>
            </a:r>
            <a:r>
              <a:rPr kumimoji="0" lang="zh-TW" altLang="en-US" sz="48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隨順眾生「以為說法」</a:t>
            </a:r>
            <a:r>
              <a:rPr kumimoji="0"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0" lang="en-US" altLang="zh-TW" sz="48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zh-TW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儘管有家庭的掛</a:t>
            </a:r>
            <a:r>
              <a:rPr lang="zh-TW" altLang="zh-TW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礙</a:t>
            </a:r>
            <a:r>
              <a:rPr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，但</a:t>
            </a:r>
            <a:r>
              <a:rPr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能</a:t>
            </a:r>
            <a:r>
              <a:rPr kumimoji="0" lang="zh-TW" altLang="en-US" sz="48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明覺地</a:t>
            </a:r>
            <a:r>
              <a:rPr kumimoji="0" lang="zh-TW" altLang="en-US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放下</a:t>
            </a:r>
            <a:r>
              <a:rPr kumimoji="0"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kumimoji="0" lang="zh-TW" altLang="en-US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離</a:t>
            </a:r>
            <a:r>
              <a:rPr kumimoji="0" lang="zh-TW" altLang="en-US" sz="48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皇宮尋一條菩提大道</a:t>
            </a:r>
            <a:r>
              <a:rPr kumimoji="0"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0" lang="en-US" altLang="zh-TW" sz="48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kumimoji="0" lang="zh-TW" altLang="en-US" sz="48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覺悟</a:t>
            </a:r>
            <a:r>
              <a:rPr kumimoji="0" lang="zh-TW" altLang="en-US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之後，再</a:t>
            </a:r>
            <a:r>
              <a:rPr kumimoji="0" lang="zh-TW" altLang="en-US" sz="48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引導眾生走向</a:t>
            </a:r>
            <a:r>
              <a:rPr kumimoji="0" lang="zh-TW" altLang="en-US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正確方向。</a:t>
            </a:r>
            <a:endParaRPr kumimoji="0" lang="en-US" altLang="zh-TW" sz="4800" dirty="0" smtClean="0">
              <a:solidFill>
                <a:srgbClr val="FFFF00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4800" dirty="0" smtClean="0">
                <a:solidFill>
                  <a:schemeClr val="bg1"/>
                </a:solidFill>
                <a:latin typeface="+mn-ea"/>
                <a:ea typeface="+mn-ea"/>
              </a:rPr>
              <a:t>先以欲勾牽，後令入佛智。</a:t>
            </a:r>
            <a:endParaRPr kumimoji="0" lang="en-US" altLang="zh-TW" sz="4800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pPr marL="685800" indent="-685800" algn="ctr" eaLnBrk="1" hangingPunct="1"/>
            <a:endParaRPr kumimoji="0" lang="en-US" altLang="zh-TW" sz="3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marL="685800" indent="-685800" algn="ctr" eaLnBrk="1" hangingPunct="1"/>
            <a:r>
              <a:rPr kumimoji="0" lang="en-US" altLang="zh-TW" sz="3200" dirty="0" smtClean="0">
                <a:latin typeface="標楷體" pitchFamily="65" charset="-120"/>
                <a:ea typeface="標楷體" pitchFamily="65" charset="-120"/>
              </a:rPr>
              <a:t>P853</a:t>
            </a:r>
          </a:p>
          <a:p>
            <a:pPr marL="685800" indent="-685800" algn="ctr" eaLnBrk="1" hangingPunct="1"/>
            <a:endParaRPr kumimoji="0" lang="en-US" altLang="zh-TW" sz="32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marL="685800" indent="-685800" eaLnBrk="1" hangingPunct="1"/>
            <a:endParaRPr kumimoji="0" lang="zh-TW" altLang="en-US" sz="48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869472" y="0"/>
            <a:ext cx="10972800" cy="1143000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zh-TW" altLang="en-US" sz="54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 生死自在─李國銘居士</a:t>
            </a:r>
          </a:p>
        </p:txBody>
      </p:sp>
      <p:sp>
        <p:nvSpPr>
          <p:cNvPr id="53251" name="矩形 1"/>
          <p:cNvSpPr>
            <a:spLocks noChangeArrowheads="1"/>
          </p:cNvSpPr>
          <p:nvPr/>
        </p:nvSpPr>
        <p:spPr bwMode="auto">
          <a:xfrm>
            <a:off x="338668" y="1342426"/>
            <a:ext cx="749511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ts val="4200"/>
              </a:lnSpc>
            </a:pPr>
            <a:r>
              <a:rPr kumimoji="0" lang="en-US" altLang="zh-TW" sz="4000" dirty="0">
                <a:latin typeface="標楷體" pitchFamily="65" charset="-120"/>
                <a:ea typeface="標楷體" pitchFamily="65" charset="-120"/>
              </a:rPr>
              <a:t>1995</a:t>
            </a:r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年授</a:t>
            </a:r>
            <a:r>
              <a:rPr kumimoji="0" lang="zh-TW" altLang="en-US" sz="4000" dirty="0" smtClean="0">
                <a:latin typeface="標楷體" pitchFamily="65" charset="-120"/>
                <a:ea typeface="標楷體" pitchFamily="65" charset="-120"/>
              </a:rPr>
              <a:t>證，為</a:t>
            </a:r>
            <a:r>
              <a:rPr kumimoji="0" lang="zh-TW" altLang="en-US" sz="40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金門第一顆</a:t>
            </a:r>
            <a:r>
              <a:rPr kumimoji="0" lang="zh-TW" altLang="en-US" sz="4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種子</a:t>
            </a:r>
            <a:r>
              <a:rPr kumimoji="0" lang="en-US" altLang="zh-TW" sz="4000" dirty="0" smtClean="0">
                <a:latin typeface="標楷體" pitchFamily="65" charset="-120"/>
                <a:ea typeface="標楷體" pitchFamily="65" charset="-120"/>
              </a:rPr>
              <a:t>2002</a:t>
            </a:r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年退休。</a:t>
            </a:r>
            <a:endParaRPr kumimoji="0"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ts val="4200"/>
              </a:lnSpc>
            </a:pPr>
            <a:r>
              <a:rPr kumimoji="0" lang="en-US" altLang="zh-TW" sz="4000" dirty="0">
                <a:latin typeface="標楷體" pitchFamily="65" charset="-120"/>
                <a:ea typeface="標楷體" pitchFamily="65" charset="-120"/>
              </a:rPr>
              <a:t>2010</a:t>
            </a:r>
            <a:r>
              <a:rPr kumimoji="0" lang="zh-TW" altLang="en-US" sz="4000" dirty="0">
                <a:latin typeface="標楷體" pitchFamily="65" charset="-120"/>
                <a:ea typeface="標楷體" pitchFamily="65" charset="-120"/>
              </a:rPr>
              <a:t>年肺腺癌往生。</a:t>
            </a:r>
            <a:endParaRPr kumimoji="0"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ts val="4200"/>
              </a:lnSpc>
            </a:pPr>
            <a:r>
              <a:rPr kumimoji="0" lang="zh-TW" altLang="zh-TW" sz="4000" dirty="0">
                <a:latin typeface="標楷體" pitchFamily="65" charset="-120"/>
                <a:ea typeface="標楷體" pitchFamily="65" charset="-120"/>
              </a:rPr>
              <a:t>他知道</a:t>
            </a:r>
            <a:r>
              <a:rPr kumimoji="0" lang="zh-TW" altLang="zh-TW" sz="40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生病不必埋怨</a:t>
            </a:r>
            <a:r>
              <a:rPr kumimoji="0" lang="zh-TW" altLang="zh-TW" sz="4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誰</a:t>
            </a:r>
            <a:r>
              <a:rPr kumimoji="0" lang="zh-TW" altLang="en-US" sz="4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kumimoji="0" lang="zh-TW" altLang="zh-TW" sz="4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只當業障</a:t>
            </a:r>
            <a:r>
              <a:rPr kumimoji="0" lang="zh-TW" altLang="en-US" sz="40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kumimoji="0" lang="zh-TW" altLang="zh-TW" sz="4000" dirty="0" smtClean="0">
                <a:latin typeface="標楷體" pitchFamily="65" charset="-120"/>
                <a:ea typeface="標楷體" pitchFamily="65" charset="-120"/>
              </a:rPr>
              <a:t>要</a:t>
            </a:r>
            <a:r>
              <a:rPr kumimoji="0" lang="zh-TW" altLang="zh-TW" sz="4000" dirty="0">
                <a:latin typeface="標楷體" pitchFamily="65" charset="-120"/>
                <a:ea typeface="標楷體" pitchFamily="65" charset="-120"/>
              </a:rPr>
              <a:t>跟癌細胞</a:t>
            </a:r>
            <a:r>
              <a:rPr kumimoji="0" lang="zh-TW" altLang="zh-TW" sz="40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和平相處</a:t>
            </a:r>
            <a:r>
              <a:rPr kumimoji="0" lang="zh-TW" altLang="zh-TW" sz="4000" dirty="0">
                <a:latin typeface="標楷體" pitchFamily="65" charset="-120"/>
                <a:ea typeface="標楷體" pitchFamily="65" charset="-120"/>
              </a:rPr>
              <a:t>。未來</a:t>
            </a:r>
            <a:r>
              <a:rPr kumimoji="0" lang="zh-TW" altLang="zh-TW" sz="4000" dirty="0" smtClean="0">
                <a:latin typeface="標楷體" pitchFamily="65" charset="-120"/>
                <a:ea typeface="標楷體" pitchFamily="65" charset="-120"/>
              </a:rPr>
              <a:t>量力而為</a:t>
            </a:r>
            <a:r>
              <a:rPr kumimoji="0" lang="zh-TW" altLang="en-US" sz="40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kumimoji="0" lang="zh-TW" altLang="zh-TW" sz="4000" dirty="0" smtClean="0">
                <a:latin typeface="標楷體" pitchFamily="65" charset="-120"/>
                <a:ea typeface="標楷體" pitchFamily="65" charset="-120"/>
              </a:rPr>
              <a:t>把</a:t>
            </a:r>
            <a:r>
              <a:rPr kumimoji="0" lang="zh-TW" altLang="zh-TW" sz="4000" dirty="0">
                <a:latin typeface="標楷體" pitchFamily="65" charset="-120"/>
                <a:ea typeface="標楷體" pitchFamily="65" charset="-120"/>
              </a:rPr>
              <a:t>身體養</a:t>
            </a:r>
            <a:r>
              <a:rPr kumimoji="0" lang="zh-TW" altLang="zh-TW" sz="4000" dirty="0" smtClean="0">
                <a:latin typeface="標楷體" pitchFamily="65" charset="-120"/>
                <a:ea typeface="標楷體" pitchFamily="65" charset="-120"/>
              </a:rPr>
              <a:t>好</a:t>
            </a:r>
            <a:r>
              <a:rPr kumimoji="0" lang="zh-TW" altLang="en-US" sz="40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kumimoji="0" lang="zh-TW" altLang="zh-TW" sz="4000" dirty="0" smtClean="0">
                <a:latin typeface="標楷體" pitchFamily="65" charset="-120"/>
                <a:ea typeface="標楷體" pitchFamily="65" charset="-120"/>
              </a:rPr>
              <a:t>繼續</a:t>
            </a:r>
            <a:r>
              <a:rPr kumimoji="0" lang="zh-TW" altLang="zh-TW" sz="4000" dirty="0">
                <a:latin typeface="標楷體" pitchFamily="65" charset="-120"/>
                <a:ea typeface="標楷體" pitchFamily="65" charset="-120"/>
              </a:rPr>
              <a:t>當志工、走更遠的路。</a:t>
            </a:r>
            <a:endParaRPr kumimoji="0"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lnSpc>
                <a:spcPts val="4200"/>
              </a:lnSpc>
            </a:pPr>
            <a:r>
              <a:rPr kumimoji="0" lang="zh-TW" altLang="en-US" sz="40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該走的時候就走</a:t>
            </a:r>
          </a:p>
        </p:txBody>
      </p:sp>
      <p:pic>
        <p:nvPicPr>
          <p:cNvPr id="5325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3784" y="2527300"/>
            <a:ext cx="4358216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+mn-ea"/>
                <a:ea typeface="+mn-ea"/>
              </a:rPr>
              <a:t>為什麼時久遠希有？</a:t>
            </a:r>
            <a:endParaRPr lang="zh-TW" altLang="en-US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佛口中說出的法，是他在無央數劫前已成就，從那分清淨無染的心所產生的。不是一生一世就能夠成佛，</a:t>
            </a:r>
            <a:r>
              <a:rPr lang="zh-TW" altLang="en-US" dirty="0" smtClean="0">
                <a:solidFill>
                  <a:srgbClr val="FFFF00"/>
                </a:solidFill>
              </a:rPr>
              <a:t>佛修行也需經過很長久的時間才能成佛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sz="3200" dirty="0" smtClean="0"/>
          </a:p>
          <a:p>
            <a:pPr algn="ctr">
              <a:buNone/>
            </a:pPr>
            <a:r>
              <a:rPr lang="en-US" altLang="zh-TW" sz="3200" dirty="0" smtClean="0"/>
              <a:t>P823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719667" y="404814"/>
            <a:ext cx="10752667" cy="612825"/>
          </a:xfrm>
        </p:spPr>
        <p:txBody>
          <a:bodyPr/>
          <a:lstStyle/>
          <a:p>
            <a:pPr eaLnBrk="1" hangingPunct="1"/>
            <a:r>
              <a:rPr lang="zh-TW" altLang="en-US" sz="5400" cap="none" dirty="0" smtClean="0">
                <a:solidFill>
                  <a:schemeClr val="bg1"/>
                </a:solidFill>
              </a:rPr>
              <a:t/>
            </a:r>
            <a:br>
              <a:rPr lang="zh-TW" altLang="en-US" sz="5400" cap="none" dirty="0" smtClean="0">
                <a:solidFill>
                  <a:schemeClr val="bg1"/>
                </a:solidFill>
              </a:rPr>
            </a:br>
            <a:r>
              <a:rPr lang="zh-TW" altLang="en-US" sz="5400" dirty="0" smtClean="0">
                <a:solidFill>
                  <a:schemeClr val="bg1"/>
                </a:solidFill>
                <a:latin typeface="+mn-ea"/>
                <a:ea typeface="+mn-ea"/>
              </a:rPr>
              <a:t>李國銘居士</a:t>
            </a:r>
            <a:endParaRPr lang="zh-TW" altLang="en-US" sz="5400" cap="none" dirty="0" smtClean="0">
              <a:solidFill>
                <a:srgbClr val="BFBFBF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type="body" idx="1"/>
          </p:nvPr>
        </p:nvSpPr>
        <p:spPr>
          <a:xfrm>
            <a:off x="2114005" y="5808510"/>
            <a:ext cx="7206976" cy="576263"/>
          </a:xfrm>
        </p:spPr>
        <p:txBody>
          <a:bodyPr/>
          <a:lstStyle/>
          <a:p>
            <a:pPr eaLnBrk="1" hangingPunct="1"/>
            <a:r>
              <a:rPr lang="zh-TW" altLang="en-US" b="0" dirty="0" smtClean="0">
                <a:solidFill>
                  <a:schemeClr val="tx1"/>
                </a:solidFill>
                <a:hlinkClick r:id="rId3" action="ppaction://hlinkfile"/>
              </a:rPr>
              <a:t>影片連結：菩提心要  </a:t>
            </a:r>
            <a:r>
              <a:rPr lang="en-US" altLang="zh-TW" b="0" dirty="0" smtClean="0">
                <a:solidFill>
                  <a:schemeClr val="tx1"/>
                </a:solidFill>
                <a:hlinkClick r:id="rId3" action="ppaction://hlinkfile"/>
              </a:rPr>
              <a:t>20121124 </a:t>
            </a:r>
            <a:r>
              <a:rPr lang="zh-TW" altLang="en-US" b="0" dirty="0" smtClean="0">
                <a:solidFill>
                  <a:schemeClr val="tx1"/>
                </a:solidFill>
                <a:hlinkClick r:id="rId3" action="ppaction://hlinkfile"/>
              </a:rPr>
              <a:t>李國銘居士</a:t>
            </a:r>
            <a:endParaRPr lang="zh-TW" altLang="en-US" b="0" dirty="0" smtClean="0">
              <a:solidFill>
                <a:schemeClr val="tx1"/>
              </a:solidFill>
            </a:endParaRPr>
          </a:p>
        </p:txBody>
      </p:sp>
      <p:pic>
        <p:nvPicPr>
          <p:cNvPr id="2" name="李國銘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1484313"/>
            <a:ext cx="9510184" cy="401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20645" y="388188"/>
            <a:ext cx="10654277" cy="5632453"/>
          </a:xfrm>
        </p:spPr>
        <p:txBody>
          <a:bodyPr/>
          <a:lstStyle/>
          <a:p>
            <a:r>
              <a:rPr lang="zh-TW" altLang="en-US" sz="4800" dirty="0" smtClean="0"/>
              <a:t>人生就是這樣， 不用太在意。 </a:t>
            </a:r>
            <a:endParaRPr lang="en-US" altLang="zh-TW" sz="4800" dirty="0" smtClean="0"/>
          </a:p>
          <a:p>
            <a:r>
              <a:rPr lang="zh-TW" altLang="en-US" sz="4800" dirty="0" smtClean="0"/>
              <a:t>來來回回本身就沒什麼。 </a:t>
            </a:r>
            <a:endParaRPr lang="en-US" altLang="zh-TW" sz="4800" dirty="0" smtClean="0"/>
          </a:p>
          <a:p>
            <a:r>
              <a:rPr lang="zh-TW" altLang="en-US" sz="4800" dirty="0" smtClean="0">
                <a:solidFill>
                  <a:srgbClr val="FFFF00"/>
                </a:solidFill>
              </a:rPr>
              <a:t>分分秒秒都在做，做得很快樂 。看透生死，該走就走。不在乎生命的長短</a:t>
            </a:r>
            <a:endParaRPr lang="en-US" altLang="zh-TW" sz="4800" dirty="0" smtClean="0">
              <a:solidFill>
                <a:srgbClr val="FFFF00"/>
              </a:solidFill>
            </a:endParaRPr>
          </a:p>
          <a:p>
            <a:r>
              <a:rPr lang="zh-TW" altLang="en-US" sz="4800" dirty="0" smtClean="0"/>
              <a:t>人生的列車有上上下下， 最主要是在</a:t>
            </a:r>
            <a:endParaRPr lang="en-US" altLang="zh-TW" sz="4800" dirty="0" smtClean="0"/>
          </a:p>
          <a:p>
            <a:r>
              <a:rPr lang="zh-TW" altLang="en-US" sz="4800" dirty="0" smtClean="0"/>
              <a:t>這旅程中，你自己學到什麼，做到什麼</a:t>
            </a:r>
            <a:endParaRPr lang="en-US" altLang="zh-TW" sz="4800" dirty="0" smtClean="0"/>
          </a:p>
          <a:p>
            <a:endParaRPr lang="zh-TW" altLang="en-US" sz="4800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永遠的生命勇者， 永恆的生生世世，菩提大道來回自如</a:t>
            </a:r>
            <a:r>
              <a:rPr lang="en-US" altLang="zh-TW" dirty="0" smtClean="0"/>
              <a:t>!</a:t>
            </a:r>
          </a:p>
          <a:p>
            <a:r>
              <a:rPr lang="zh-TW" altLang="en-US" u="sng" dirty="0" smtClean="0">
                <a:solidFill>
                  <a:srgbClr val="FFFF00"/>
                </a:solidFill>
              </a:rPr>
              <a:t>入人群無障礙</a:t>
            </a:r>
            <a:r>
              <a:rPr lang="zh-TW" altLang="en-US" dirty="0" smtClean="0">
                <a:solidFill>
                  <a:srgbClr val="FFFF00"/>
                </a:solidFill>
              </a:rPr>
              <a:t>，這就是「善逝」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標題 3"/>
          <p:cNvSpPr>
            <a:spLocks noGrp="1"/>
          </p:cNvSpPr>
          <p:nvPr>
            <p:ph type="title"/>
          </p:nvPr>
        </p:nvSpPr>
        <p:spPr>
          <a:xfrm>
            <a:off x="575094" y="76231"/>
            <a:ext cx="10972800" cy="1143000"/>
          </a:xfrm>
        </p:spPr>
        <p:txBody>
          <a:bodyPr/>
          <a:lstStyle/>
          <a:p>
            <a:pPr eaLnBrk="1" hangingPunct="1"/>
            <a:r>
              <a:rPr lang="en-US" altLang="zh-TW" sz="54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6 </a:t>
            </a:r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世間解</a:t>
            </a:r>
            <a:endParaRPr lang="zh-TW" altLang="en-US" dirty="0" smtClean="0">
              <a:solidFill>
                <a:schemeClr val="bg1"/>
              </a:solidFill>
            </a:endParaRPr>
          </a:p>
        </p:txBody>
      </p:sp>
      <p:sp>
        <p:nvSpPr>
          <p:cNvPr id="55299" name="內容版面配置區 4"/>
          <p:cNvSpPr>
            <a:spLocks noGrp="1"/>
          </p:cNvSpPr>
          <p:nvPr>
            <p:ph idx="1"/>
          </p:nvPr>
        </p:nvSpPr>
        <p:spPr>
          <a:xfrm>
            <a:off x="1234135" y="1383287"/>
            <a:ext cx="8828685" cy="3641879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世間解：謂佛於</a:t>
            </a:r>
            <a:r>
              <a:rPr lang="zh-TW" altLang="en-US" sz="54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有情世間</a:t>
            </a: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之一切眾生種種心欲，種種癡昧業報，及</a:t>
            </a:r>
            <a:r>
              <a:rPr lang="zh-TW" altLang="en-US" sz="54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器世間</a:t>
            </a: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之物體成住壞空，</a:t>
            </a:r>
            <a:r>
              <a:rPr lang="zh-TW" altLang="en-US" sz="54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悉能解了</a:t>
            </a:r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54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indent="0" algn="ctr" eaLnBrk="1" hangingPunct="1">
              <a:buNone/>
            </a:pPr>
            <a:r>
              <a:rPr lang="en-US" altLang="zh-TW" sz="3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P854</a:t>
            </a:r>
            <a:endParaRPr lang="zh-TW" altLang="en-US" sz="3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buFont typeface="Arial" charset="0"/>
              <a:buNone/>
            </a:pPr>
            <a:endParaRPr lang="en-US" altLang="zh-TW" sz="4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buFont typeface="Arial" charset="0"/>
              <a:buNone/>
            </a:pP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有情世間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622323"/>
            <a:ext cx="10972800" cy="4503840"/>
          </a:xfrm>
        </p:spPr>
        <p:txBody>
          <a:bodyPr/>
          <a:lstStyle/>
          <a:p>
            <a:pPr marL="685800" indent="-685800" eaLnBrk="1" hangingPunct="1">
              <a:buNone/>
            </a:pPr>
            <a: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en-US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有情世間</a:t>
            </a:r>
            <a: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」，包含人與所有動物；凡有生命之物，皆稱「有情」。</a:t>
            </a:r>
            <a:endParaRPr lang="en-US" altLang="zh-TW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 marL="685800" indent="-685800" eaLnBrk="1" hangingPunct="1">
              <a:buNone/>
            </a:pPr>
            <a:r>
              <a:rPr lang="zh-TW" altLang="zh-TW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zh-TW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一切眾生種種心欲</a:t>
            </a:r>
            <a:r>
              <a:rPr lang="zh-TW" altLang="en-US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種種果報</a:t>
            </a:r>
            <a:r>
              <a:rPr lang="zh-TW" altLang="zh-TW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」</a:t>
            </a:r>
            <a:r>
              <a:rPr lang="en-US" altLang="zh-TW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—</a:t>
            </a:r>
          </a:p>
          <a:p>
            <a:pPr marL="685800" indent="-685800" algn="ctr" eaLnBrk="1" hangingPunct="1">
              <a:buNone/>
            </a:pPr>
            <a:r>
              <a:rPr lang="zh-TW" altLang="zh-TW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有種種的心欲</a:t>
            </a:r>
            <a: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就有種種癡昧業報</a:t>
            </a:r>
            <a: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 marL="685800" indent="-685800" algn="ctr" eaLnBrk="1" hangingPunct="1">
              <a:buNone/>
            </a:pPr>
            <a:endParaRPr lang="en-US" altLang="zh-TW" sz="3200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 marL="685800" indent="-685800" algn="ctr" eaLnBrk="1" hangingPunct="1">
              <a:buNone/>
            </a:pPr>
            <a:r>
              <a:rPr lang="en-US" altLang="zh-TW" sz="32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P855</a:t>
            </a:r>
            <a:endParaRPr lang="zh-TW" altLang="en-US" sz="32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7457" y="-138578"/>
            <a:ext cx="10972800" cy="100289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+mn-ea"/>
                <a:ea typeface="+mn-ea"/>
              </a:rPr>
              <a:t>器世間</a:t>
            </a:r>
            <a:endParaRPr lang="zh-TW" altLang="en-US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9434" y="650044"/>
            <a:ext cx="10972800" cy="4916795"/>
          </a:xfrm>
        </p:spPr>
        <p:txBody>
          <a:bodyPr/>
          <a:lstStyle/>
          <a:p>
            <a:pPr>
              <a:buNone/>
            </a:pPr>
            <a:r>
              <a:rPr lang="zh-TW" altLang="en-US" u="sng" dirty="0" smtClean="0"/>
              <a:t>讓人使用</a:t>
            </a:r>
            <a:r>
              <a:rPr lang="zh-TW" altLang="en-US" dirty="0" smtClean="0"/>
              <a:t>的桌子、地板、電扇、電燈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甚至我們</a:t>
            </a:r>
            <a:r>
              <a:rPr lang="zh-TW" altLang="en-US" u="sng" dirty="0" smtClean="0"/>
              <a:t>所住的空間、國土</a:t>
            </a:r>
            <a:r>
              <a:rPr lang="zh-TW" altLang="en-US" dirty="0" smtClean="0"/>
              <a:t>則是無情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稱為「器世間」。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器世間所有物體皆具成住壞空， 沒有一項永遠存在。  </a:t>
            </a:r>
            <a:r>
              <a:rPr lang="en-US" altLang="zh-TW" dirty="0" smtClean="0">
                <a:solidFill>
                  <a:srgbClr val="FFFF00"/>
                </a:solidFill>
              </a:rPr>
              <a:t>(</a:t>
            </a:r>
            <a:r>
              <a:rPr lang="zh-TW" altLang="en-US" dirty="0" smtClean="0">
                <a:solidFill>
                  <a:srgbClr val="FFFF00"/>
                </a:solidFill>
              </a:rPr>
              <a:t> </a:t>
            </a:r>
            <a:r>
              <a:rPr lang="zh-TW" altLang="en-US" b="1" dirty="0" smtClean="0">
                <a:solidFill>
                  <a:srgbClr val="FFFF00"/>
                </a:solidFill>
              </a:rPr>
              <a:t>於</a:t>
            </a:r>
            <a:r>
              <a:rPr lang="zh-TW" altLang="en-US" dirty="0" smtClean="0">
                <a:solidFill>
                  <a:srgbClr val="FFFF00"/>
                </a:solidFill>
              </a:rPr>
              <a:t>器世間</a:t>
            </a:r>
            <a:r>
              <a:rPr lang="zh-TW" altLang="en-US" b="1" dirty="0" smtClean="0">
                <a:solidFill>
                  <a:srgbClr val="FFFF00"/>
                </a:solidFill>
              </a:rPr>
              <a:t>一切有為法</a:t>
            </a:r>
            <a:endParaRPr lang="en-US" altLang="zh-TW" b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b="1" u="sng" dirty="0" smtClean="0">
                <a:solidFill>
                  <a:srgbClr val="FFFF00"/>
                </a:solidFill>
              </a:rPr>
              <a:t>  徹底沒有意見 </a:t>
            </a:r>
            <a:r>
              <a:rPr lang="en-US" altLang="zh-TW" b="1" u="sng" dirty="0" smtClean="0">
                <a:solidFill>
                  <a:srgbClr val="FFFF00"/>
                </a:solidFill>
              </a:rPr>
              <a:t>)</a:t>
            </a:r>
            <a:r>
              <a:rPr lang="zh-TW" altLang="en-US" b="1" u="sng" dirty="0" smtClean="0">
                <a:solidFill>
                  <a:srgbClr val="FFFF00"/>
                </a:solidFill>
              </a:rPr>
              <a:t> </a:t>
            </a:r>
            <a:endParaRPr lang="en-US" altLang="zh-TW" b="1" u="sng" dirty="0" smtClean="0">
              <a:solidFill>
                <a:srgbClr val="FFFF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5145609" y="5967850"/>
            <a:ext cx="11416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zh-TW" sz="3200" dirty="0">
                <a:solidFill>
                  <a:srgbClr val="000000"/>
                </a:solidFill>
                <a:latin typeface="Arial"/>
                <a:ea typeface="標楷體"/>
              </a:rPr>
              <a:t>P855</a:t>
            </a:r>
            <a:endParaRPr lang="zh-TW" altLang="en-US" sz="3200" dirty="0">
              <a:solidFill>
                <a:srgbClr val="000000"/>
              </a:solidFill>
              <a:latin typeface="Arial"/>
              <a:ea typeface="標楷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佛陀對有情眾生的生老病死、六道輪迴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以及宇宙萬物的道理清清楚楚，所以他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能</a:t>
            </a:r>
            <a:r>
              <a:rPr lang="zh-TW" altLang="en-US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運用智慧教育眾生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            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P857</a:t>
            </a:r>
          </a:p>
          <a:p>
            <a:pPr>
              <a:buNone/>
            </a:pPr>
            <a:endParaRPr lang="en-US" altLang="zh-TW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書卷 (水平) 3"/>
          <p:cNvSpPr/>
          <p:nvPr/>
        </p:nvSpPr>
        <p:spPr>
          <a:xfrm>
            <a:off x="1678518" y="981075"/>
            <a:ext cx="8544983" cy="3600450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/>
            <a:r>
              <a:rPr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佛典故事：</a:t>
            </a:r>
            <a:endParaRPr lang="en-US" altLang="zh-TW" sz="48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r>
              <a:rPr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脅山眾鳥愛惜羽毛</a:t>
            </a:r>
          </a:p>
        </p:txBody>
      </p:sp>
      <p:sp>
        <p:nvSpPr>
          <p:cNvPr id="59395" name="矩形 7"/>
          <p:cNvSpPr>
            <a:spLocks noChangeArrowheads="1"/>
          </p:cNvSpPr>
          <p:nvPr/>
        </p:nvSpPr>
        <p:spPr bwMode="auto">
          <a:xfrm>
            <a:off x="3215216" y="6284914"/>
            <a:ext cx="59140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P.858-860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939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3213101"/>
            <a:ext cx="38100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文字方塊 1"/>
          <p:cNvSpPr txBox="1">
            <a:spLocks noChangeArrowheads="1"/>
          </p:cNvSpPr>
          <p:nvPr/>
        </p:nvSpPr>
        <p:spPr bwMode="auto">
          <a:xfrm>
            <a:off x="334433" y="5732464"/>
            <a:ext cx="2880784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TW" altLang="en-US"/>
              <a:t>圖片翻攝自網路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7842" y="573657"/>
            <a:ext cx="10972800" cy="4525963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鳥兒是有情眾生，連牠們都會疼惜自己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的羽毛，何況我們人類？</a:t>
            </a: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更應該要自愛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疼惜自我的慧命，把握時間聞法精進</a:t>
            </a:r>
            <a:endParaRPr lang="en-US" altLang="zh-TW" dirty="0" smtClean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成長慧命。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螞蟻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None/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325879" y="601633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P859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-172528"/>
            <a:ext cx="10972800" cy="1194619"/>
          </a:xfrm>
        </p:spPr>
        <p:txBody>
          <a:bodyPr/>
          <a:lstStyle/>
          <a:p>
            <a:pPr eaLnBrk="1" hangingPunct="1"/>
            <a:r>
              <a:rPr lang="en-US" altLang="zh-TW" sz="5400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7 </a:t>
            </a:r>
            <a: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無上士</a:t>
            </a:r>
            <a:endParaRPr lang="zh-TW" altLang="en-US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901322"/>
            <a:ext cx="11277600" cy="4754563"/>
          </a:xfrm>
        </p:spPr>
        <p:txBody>
          <a:bodyPr/>
          <a:lstStyle/>
          <a:p>
            <a:pPr marL="0">
              <a:lnSpc>
                <a:spcPts val="5760"/>
              </a:lnSpc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佛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為諸眾生宣演正法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悉令到於智地</a:t>
            </a:r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佛</a:t>
            </a:r>
            <a:r>
              <a:rPr lang="zh-TW" altLang="zh-TW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德圓成</a:t>
            </a:r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堪稱無上士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eaLnBrk="1" hangingPunct="1">
              <a:lnSpc>
                <a:spcPts val="5760"/>
              </a:lnSpc>
              <a:spcBef>
                <a:spcPct val="0"/>
              </a:spcBef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 eaLnBrk="1" hangingPunct="1">
              <a:lnSpc>
                <a:spcPts val="5760"/>
              </a:lnSpc>
              <a:spcBef>
                <a:spcPct val="0"/>
              </a:spcBef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以月圓為喻，菩薩如十五月圓，看似最圓，然十六之月更圓，</a:t>
            </a:r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佛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如十六之月，是</a:t>
            </a:r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最圓滿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故稱「無上士」。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0">
              <a:buNone/>
            </a:pP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360386" y="5995070"/>
            <a:ext cx="1005403" cy="6713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eaLnBrk="1" hangingPunct="1">
              <a:lnSpc>
                <a:spcPts val="5000"/>
              </a:lnSpc>
            </a:pP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P861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83807"/>
            <a:ext cx="10972800" cy="975938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+mn-ea"/>
                <a:ea typeface="+mn-ea"/>
              </a:rPr>
              <a:t>德者，得也</a:t>
            </a:r>
            <a:endParaRPr lang="zh-TW" altLang="en-US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9256" y="938254"/>
            <a:ext cx="11373016" cy="4276216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en-US" altLang="zh-TW" dirty="0" smtClean="0"/>
          </a:p>
          <a:p>
            <a:pPr marL="0" indent="-468000">
              <a:lnSpc>
                <a:spcPct val="120000"/>
              </a:lnSpc>
              <a:buNone/>
            </a:pPr>
            <a:r>
              <a:rPr lang="zh-TW" altLang="en-US" sz="14800" dirty="0" smtClean="0">
                <a:solidFill>
                  <a:srgbClr val="FFC000"/>
                </a:solidFill>
                <a:latin typeface="+mn-ea"/>
              </a:rPr>
              <a:t>佛有十號，是表達修德長遠</a:t>
            </a:r>
            <a:r>
              <a:rPr lang="zh-TW" altLang="en-US" sz="14800" dirty="0" smtClean="0">
                <a:latin typeface="+mn-ea"/>
              </a:rPr>
              <a:t>，「德者，得也」，在修行的過程中得到道理就顯示出他的德。我們</a:t>
            </a:r>
            <a:r>
              <a:rPr lang="zh-TW" altLang="en-US" sz="14800" dirty="0" smtClean="0">
                <a:solidFill>
                  <a:srgbClr val="FFC000"/>
                </a:solidFill>
                <a:latin typeface="+mn-ea"/>
              </a:rPr>
              <a:t>修行要下功夫</a:t>
            </a:r>
            <a:r>
              <a:rPr lang="zh-TW" altLang="en-US" sz="14800" dirty="0" smtClean="0">
                <a:latin typeface="+mn-ea"/>
              </a:rPr>
              <a:t>，在修的過程中體會到了，這就是得内心體會道理，就變成很自然的德性。</a:t>
            </a:r>
            <a:endParaRPr lang="en-US" altLang="zh-TW" sz="14800" dirty="0" smtClean="0">
              <a:latin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3596" y="5138823"/>
            <a:ext cx="42247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solidFill>
                  <a:schemeClr val="bg1"/>
                </a:solidFill>
                <a:latin typeface="+mn-ea"/>
                <a:ea typeface="+mn-ea"/>
              </a:rPr>
              <a:t>(</a:t>
            </a:r>
            <a:r>
              <a:rPr lang="zh-TW" altLang="en-US" sz="3200" dirty="0">
                <a:solidFill>
                  <a:schemeClr val="bg1"/>
                </a:solidFill>
                <a:latin typeface="+mn-ea"/>
                <a:ea typeface="+mn-ea"/>
              </a:rPr>
              <a:t>有公德心才有功德</a:t>
            </a:r>
            <a:r>
              <a:rPr lang="en-US" altLang="zh-TW" sz="3200" dirty="0">
                <a:solidFill>
                  <a:schemeClr val="bg1"/>
                </a:solidFill>
                <a:latin typeface="+mn-ea"/>
                <a:ea typeface="+mn-ea"/>
              </a:rPr>
              <a:t>)</a:t>
            </a:r>
          </a:p>
        </p:txBody>
      </p:sp>
      <p:sp>
        <p:nvSpPr>
          <p:cNvPr id="5" name="矩形 4"/>
          <p:cNvSpPr/>
          <p:nvPr/>
        </p:nvSpPr>
        <p:spPr>
          <a:xfrm>
            <a:off x="5169819" y="5677432"/>
            <a:ext cx="1040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zh-TW" sz="2800" dirty="0"/>
              <a:t>P824</a:t>
            </a:r>
          </a:p>
        </p:txBody>
      </p:sp>
    </p:spTree>
    <p:extLst>
      <p:ext uri="{BB962C8B-B14F-4D97-AF65-F5344CB8AC3E}">
        <p14:creationId xmlns="" xmlns:p14="http://schemas.microsoft.com/office/powerpoint/2010/main" val="338562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3940" y="867464"/>
            <a:ext cx="10972800" cy="4741116"/>
          </a:xfrm>
        </p:spPr>
        <p:txBody>
          <a:bodyPr/>
          <a:lstStyle/>
          <a:p>
            <a:pPr algn="ctr">
              <a:buNone/>
            </a:pPr>
            <a:r>
              <a:rPr lang="zh-TW" altLang="en-US" dirty="0" smtClean="0"/>
              <a:t>謂以種種法，使令一切眾生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未種善根者，令種 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未成熟者，令成熟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已成熟者，成菩提</a:t>
            </a:r>
            <a:endParaRPr lang="en-US" altLang="zh-TW" dirty="0" smtClean="0"/>
          </a:p>
          <a:p>
            <a:pPr algn="ctr">
              <a:buNone/>
            </a:pPr>
            <a:r>
              <a:rPr lang="zh-TW" altLang="en-US" dirty="0" smtClean="0"/>
              <a:t>                                                          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09511" y="5897066"/>
            <a:ext cx="11416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zh-TW" sz="3200" dirty="0">
                <a:solidFill>
                  <a:srgbClr val="000000"/>
                </a:solidFill>
                <a:latin typeface="Arial"/>
                <a:ea typeface="標楷體"/>
              </a:rPr>
              <a:t>P860</a:t>
            </a:r>
            <a:endParaRPr lang="zh-TW" altLang="en-US" sz="3200" dirty="0">
              <a:solidFill>
                <a:srgbClr val="000000"/>
              </a:solidFill>
              <a:latin typeface="Arial"/>
              <a:ea typeface="標楷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文字方塊 6"/>
          <p:cNvSpPr txBox="1">
            <a:spLocks noChangeArrowheads="1"/>
          </p:cNvSpPr>
          <p:nvPr/>
        </p:nvSpPr>
        <p:spPr bwMode="auto">
          <a:xfrm>
            <a:off x="250167" y="1241425"/>
            <a:ext cx="1143862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謂</a:t>
            </a:r>
            <a:r>
              <a:rPr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以種種</a:t>
            </a:r>
            <a:r>
              <a:rPr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法成就大業，調</a:t>
            </a:r>
            <a:r>
              <a:rPr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御法界一切</a:t>
            </a:r>
            <a:r>
              <a:rPr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眾生。</a:t>
            </a:r>
            <a:endParaRPr lang="en-US" altLang="zh-TW" sz="32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en-US" altLang="zh-TW" sz="4800" dirty="0" smtClean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即</a:t>
            </a:r>
            <a:r>
              <a:rPr lang="zh-TW" altLang="en-US" sz="48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調伏具有不同習氣的眾生</a:t>
            </a:r>
            <a:r>
              <a:rPr lang="zh-TW" altLang="en-US" sz="48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</p:txBody>
      </p:sp>
      <p:sp>
        <p:nvSpPr>
          <p:cNvPr id="64516" name="矩形 10"/>
          <p:cNvSpPr>
            <a:spLocks noChangeArrowheads="1"/>
          </p:cNvSpPr>
          <p:nvPr/>
        </p:nvSpPr>
        <p:spPr bwMode="auto">
          <a:xfrm>
            <a:off x="5220929" y="5943600"/>
            <a:ext cx="23007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P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862-863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386482" y="0"/>
            <a:ext cx="32624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1" hangingPunct="1"/>
            <a:r>
              <a:rPr lang="en-US" altLang="zh-TW" sz="48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8 </a:t>
            </a:r>
            <a:r>
              <a:rPr lang="zh-TW" altLang="en-US" sz="48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調御丈夫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1264" y="457200"/>
            <a:ext cx="11444748" cy="4826752"/>
          </a:xfrm>
        </p:spPr>
        <p:txBody>
          <a:bodyPr/>
          <a:lstStyle/>
          <a:p>
            <a:r>
              <a:rPr lang="zh-TW" altLang="en-US" dirty="0" smtClean="0"/>
              <a:t>調御丈夫是用至高無上的大法成就人間眾生，甚至要讓有情界的眾生全都能覺悟。</a:t>
            </a:r>
            <a:endParaRPr lang="en-US" altLang="zh-TW" dirty="0" smtClean="0"/>
          </a:p>
          <a:p>
            <a:r>
              <a:rPr lang="zh-TW" altLang="en-US" dirty="0" smtClean="0"/>
              <a:t>佛的大業，即是要調御法界一切眾生，所以教育我們</a:t>
            </a:r>
            <a:r>
              <a:rPr lang="zh-TW" altLang="en-US" dirty="0" smtClean="0">
                <a:solidFill>
                  <a:srgbClr val="FFFF00"/>
                </a:solidFill>
              </a:rPr>
              <a:t>啟發自性三寶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algn="ctr"/>
            <a:endParaRPr lang="en-US" altLang="zh-TW" sz="3200" dirty="0" smtClean="0"/>
          </a:p>
          <a:p>
            <a:pPr algn="ctr">
              <a:buNone/>
            </a:pPr>
            <a:r>
              <a:rPr lang="en-US" altLang="zh-TW" sz="3200" dirty="0" smtClean="0"/>
              <a:t>P</a:t>
            </a:r>
            <a:r>
              <a:rPr lang="en-US" altLang="zh-TW" sz="3200" dirty="0" smtClean="0"/>
              <a:t>862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620688"/>
            <a:ext cx="10972800" cy="1152128"/>
          </a:xfrm>
        </p:spPr>
        <p:txBody>
          <a:bodyPr>
            <a:normAutofit/>
          </a:bodyPr>
          <a:lstStyle/>
          <a:p>
            <a:r>
              <a:rPr lang="zh-TW" altLang="en-US" sz="6600" b="1" dirty="0" smtClean="0">
                <a:solidFill>
                  <a:srgbClr val="FFFF00"/>
                </a:solidFill>
                <a:latin typeface="+mn-ea"/>
                <a:ea typeface="+mn-ea"/>
              </a:rPr>
              <a:t>自性三寶</a:t>
            </a:r>
            <a:endParaRPr lang="zh-TW" altLang="en-US" sz="6600" b="1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2060849"/>
            <a:ext cx="10972800" cy="40653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5400" b="1" u="sng" dirty="0" smtClean="0"/>
              <a:t>人人本具</a:t>
            </a:r>
            <a:r>
              <a:rPr lang="zh-TW" altLang="en-US" sz="5400" b="1" dirty="0" smtClean="0"/>
              <a:t>自性三寶</a:t>
            </a:r>
          </a:p>
          <a:p>
            <a:pPr>
              <a:buNone/>
            </a:pPr>
            <a:r>
              <a:rPr lang="zh-TW" altLang="en-US" sz="5400" b="1" dirty="0" smtClean="0"/>
              <a:t>三寶住在自心中，</a:t>
            </a:r>
            <a:endParaRPr lang="en-US" altLang="zh-TW" sz="5400" b="1" dirty="0" smtClean="0"/>
          </a:p>
          <a:p>
            <a:pPr>
              <a:buNone/>
            </a:pPr>
            <a:r>
              <a:rPr lang="zh-TW" altLang="en-US" sz="5400" b="1" u="sng" dirty="0" smtClean="0"/>
              <a:t>清淨無染，不生不滅</a:t>
            </a:r>
            <a:r>
              <a:rPr lang="zh-TW" altLang="en-US" sz="5400" dirty="0" smtClean="0"/>
              <a:t>。</a:t>
            </a:r>
            <a:endParaRPr lang="zh-TW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324464"/>
            <a:ext cx="10972800" cy="1238865"/>
          </a:xfrm>
        </p:spPr>
        <p:txBody>
          <a:bodyPr>
            <a:noAutofit/>
          </a:bodyPr>
          <a:lstStyle/>
          <a:p>
            <a:r>
              <a:rPr lang="zh-TW" altLang="en-US" sz="6600" b="1" dirty="0" smtClean="0">
                <a:solidFill>
                  <a:srgbClr val="FFFF00"/>
                </a:solidFill>
                <a:latin typeface="+mn-ea"/>
                <a:ea typeface="+mn-ea"/>
              </a:rPr>
              <a:t>自性佛法僧</a:t>
            </a:r>
            <a:endParaRPr lang="zh-TW" altLang="en-US" sz="6600" b="1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80103" y="2094271"/>
            <a:ext cx="10972800" cy="39876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TW" altLang="en-US" sz="4800" b="1" dirty="0" smtClean="0"/>
              <a:t>每個人心中有佛     這是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自性佛</a:t>
            </a:r>
            <a:r>
              <a:rPr lang="zh-TW" altLang="en-US" sz="4800" b="1" dirty="0" smtClean="0"/>
              <a:t>。 </a:t>
            </a:r>
          </a:p>
          <a:p>
            <a:pPr>
              <a:buNone/>
            </a:pPr>
            <a:r>
              <a:rPr lang="zh-TW" altLang="en-US" sz="4800" b="1" dirty="0" smtClean="0"/>
              <a:t>每個人心中有法     這是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自性法</a:t>
            </a:r>
            <a:r>
              <a:rPr lang="zh-TW" altLang="en-US" sz="4800" b="1" dirty="0" smtClean="0"/>
              <a:t>。 </a:t>
            </a:r>
          </a:p>
          <a:p>
            <a:pPr>
              <a:buNone/>
            </a:pPr>
            <a:r>
              <a:rPr lang="zh-TW" altLang="en-US" sz="4800" b="1" dirty="0" smtClean="0"/>
              <a:t>每個人心中也有僧  這是</a:t>
            </a:r>
            <a:r>
              <a:rPr lang="zh-TW" altLang="en-US" sz="4800" b="1" dirty="0" smtClean="0">
                <a:solidFill>
                  <a:srgbClr val="FFFF00"/>
                </a:solidFill>
              </a:rPr>
              <a:t>自性僧</a:t>
            </a:r>
            <a:r>
              <a:rPr lang="zh-TW" altLang="en-US" sz="4800" b="1" dirty="0" smtClean="0"/>
              <a:t>。</a:t>
            </a:r>
            <a:endParaRPr lang="zh-TW" altLang="en-US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資料庫圖表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0375" y="-203889"/>
            <a:ext cx="10655300" cy="640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文字方塊 4"/>
          <p:cNvSpPr txBox="1">
            <a:spLocks noChangeArrowheads="1"/>
          </p:cNvSpPr>
          <p:nvPr/>
        </p:nvSpPr>
        <p:spPr bwMode="auto">
          <a:xfrm>
            <a:off x="1818606" y="355719"/>
            <a:ext cx="1661993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eaLnBrk="1" hangingPunct="1"/>
            <a:r>
              <a:rPr lang="zh-TW" altLang="en-US" sz="48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人人都有自性三寶</a:t>
            </a:r>
          </a:p>
        </p:txBody>
      </p:sp>
      <p:sp>
        <p:nvSpPr>
          <p:cNvPr id="65540" name="矩形 5"/>
          <p:cNvSpPr>
            <a:spLocks noChangeArrowheads="1"/>
          </p:cNvSpPr>
          <p:nvPr/>
        </p:nvSpPr>
        <p:spPr bwMode="auto">
          <a:xfrm>
            <a:off x="5589638" y="6327058"/>
            <a:ext cx="17993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P 862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548680"/>
            <a:ext cx="10972800" cy="868958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1474" y="577516"/>
            <a:ext cx="10972800" cy="545239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TW" altLang="en-US" sz="5400" b="1" dirty="0" smtClean="0"/>
              <a:t>自性佛是慈悲</a:t>
            </a:r>
            <a:r>
              <a:rPr lang="en-US" altLang="zh-TW" sz="5400" b="1" dirty="0" smtClean="0"/>
              <a:t>(</a:t>
            </a:r>
            <a:r>
              <a:rPr lang="zh-TW" altLang="en-US" sz="5400" b="1" dirty="0" smtClean="0"/>
              <a:t>佈施</a:t>
            </a:r>
            <a:r>
              <a:rPr lang="en-US" altLang="zh-TW" sz="5400" b="1" dirty="0" smtClean="0"/>
              <a:t>)</a:t>
            </a:r>
            <a:endParaRPr lang="zh-TW" altLang="en-US" sz="5400" b="1" dirty="0" smtClean="0"/>
          </a:p>
          <a:p>
            <a:pPr>
              <a:buNone/>
            </a:pPr>
            <a:r>
              <a:rPr lang="zh-TW" altLang="en-US" sz="5400" b="1" dirty="0" smtClean="0"/>
              <a:t>自信法是智慧</a:t>
            </a:r>
            <a:r>
              <a:rPr lang="en-US" altLang="zh-TW" sz="5400" b="1" dirty="0" smtClean="0"/>
              <a:t>(</a:t>
            </a:r>
            <a:r>
              <a:rPr lang="zh-TW" altLang="en-US" sz="5400" b="1" dirty="0" smtClean="0"/>
              <a:t>聞法</a:t>
            </a:r>
            <a:r>
              <a:rPr lang="en-US" altLang="zh-TW" sz="5400" b="1" dirty="0" smtClean="0"/>
              <a:t>)</a:t>
            </a:r>
          </a:p>
          <a:p>
            <a:pPr>
              <a:buNone/>
            </a:pPr>
            <a:r>
              <a:rPr lang="zh-TW" altLang="en-US" sz="5400" b="1" dirty="0" smtClean="0"/>
              <a:t>自信僧是自律</a:t>
            </a:r>
            <a:r>
              <a:rPr lang="en-US" altLang="zh-TW" sz="5400" b="1" dirty="0" smtClean="0"/>
              <a:t>(</a:t>
            </a:r>
            <a:r>
              <a:rPr lang="zh-TW" altLang="en-US" sz="5400" b="1" dirty="0" smtClean="0"/>
              <a:t>持戒</a:t>
            </a:r>
            <a:r>
              <a:rPr lang="en-US" altLang="zh-TW" sz="5400" b="1" dirty="0" smtClean="0"/>
              <a:t>)</a:t>
            </a:r>
            <a:endParaRPr lang="zh-TW" altLang="en-US" sz="5400" b="1" dirty="0" smtClean="0"/>
          </a:p>
          <a:p>
            <a:pPr>
              <a:buNone/>
            </a:pPr>
            <a:r>
              <a:rPr lang="zh-TW" altLang="en-US" sz="5400" b="1" dirty="0" smtClean="0"/>
              <a:t>每一個人本自俱足</a:t>
            </a:r>
          </a:p>
          <a:p>
            <a:pPr>
              <a:buNone/>
            </a:pPr>
            <a:r>
              <a:rPr lang="zh-TW" altLang="en-US" sz="5400" b="1" dirty="0" smtClean="0">
                <a:solidFill>
                  <a:srgbClr val="FFFF00"/>
                </a:solidFill>
              </a:rPr>
              <a:t>慈悲、智慧並能自律</a:t>
            </a:r>
            <a:endParaRPr lang="zh-TW" altLang="en-US"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7381" y="476672"/>
            <a:ext cx="10972800" cy="1012974"/>
          </a:xfrm>
        </p:spPr>
        <p:txBody>
          <a:bodyPr>
            <a:noAutofit/>
          </a:bodyPr>
          <a:lstStyle/>
          <a:p>
            <a:r>
              <a:rPr lang="zh-TW" altLang="en-US" sz="6600" b="1" dirty="0" smtClean="0">
                <a:solidFill>
                  <a:srgbClr val="FFFF00"/>
                </a:solidFill>
                <a:latin typeface="+mn-ea"/>
                <a:ea typeface="+mn-ea"/>
              </a:rPr>
              <a:t>心、佛、眾生</a:t>
            </a:r>
            <a:endParaRPr lang="zh-TW" altLang="en-US" sz="6600" b="1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902541"/>
            <a:ext cx="10972800" cy="422362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TW" altLang="en-US" sz="5400" b="1" dirty="0" smtClean="0"/>
              <a:t>心、佛、眾生，三無差別，</a:t>
            </a:r>
            <a:endParaRPr lang="en-US" altLang="zh-TW" sz="5400" b="1" dirty="0" smtClean="0"/>
          </a:p>
          <a:p>
            <a:pPr>
              <a:buNone/>
            </a:pPr>
            <a:r>
              <a:rPr lang="zh-TW" altLang="en-US" sz="5400" b="1" dirty="0" smtClean="0"/>
              <a:t>人心本就具足清凈本性，只</a:t>
            </a:r>
            <a:endParaRPr lang="en-US" altLang="zh-TW" sz="5400" b="1" dirty="0" smtClean="0"/>
          </a:p>
          <a:p>
            <a:pPr>
              <a:buNone/>
            </a:pPr>
            <a:r>
              <a:rPr lang="zh-TW" altLang="en-US" sz="5400" b="1" dirty="0" smtClean="0"/>
              <a:t>要去除習氣，就能回歸清凈</a:t>
            </a:r>
            <a:endParaRPr lang="en-US" altLang="zh-TW" sz="5400" b="1" dirty="0" smtClean="0"/>
          </a:p>
          <a:p>
            <a:pPr>
              <a:buNone/>
            </a:pPr>
            <a:r>
              <a:rPr lang="zh-TW" altLang="en-US" sz="5400" b="1" dirty="0" smtClean="0"/>
              <a:t>本性，回歸佛性。</a:t>
            </a:r>
            <a:endParaRPr lang="zh-TW" altLang="en-US" sz="5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9</a:t>
            </a:r>
            <a:r>
              <a:rPr lang="en-US" altLang="zh-TW" sz="66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66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天人師</a:t>
            </a:r>
            <a:endParaRPr lang="zh-TW" altLang="en-US" sz="6600" dirty="0" smtClean="0">
              <a:solidFill>
                <a:schemeClr val="bg1"/>
              </a:solidFill>
            </a:endParaRPr>
          </a:p>
        </p:txBody>
      </p:sp>
      <p:sp>
        <p:nvSpPr>
          <p:cNvPr id="70659" name="內容版面配置區 4"/>
          <p:cNvSpPr>
            <a:spLocks noGrp="1"/>
          </p:cNvSpPr>
          <p:nvPr>
            <p:ph idx="1"/>
          </p:nvPr>
        </p:nvSpPr>
        <p:spPr>
          <a:xfrm>
            <a:off x="1386348" y="1688691"/>
            <a:ext cx="8329288" cy="4276725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謂為</a:t>
            </a:r>
            <a:r>
              <a:rPr lang="zh-TW" altLang="en-US" sz="4800" b="1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天與人之導師</a:t>
            </a: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，以一切眾生欲了知佛法，便於修持唯天與人二眾果報之身最易成就</a:t>
            </a:r>
            <a:endParaRPr lang="en-US" altLang="zh-TW" sz="4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Font typeface="Arial" charset="0"/>
              <a:buNone/>
            </a:pP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故佛謂為天人師。</a:t>
            </a: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0660" name="矩形 10"/>
          <p:cNvSpPr>
            <a:spLocks noChangeArrowheads="1"/>
          </p:cNvSpPr>
          <p:nvPr/>
        </p:nvSpPr>
        <p:spPr bwMode="auto">
          <a:xfrm>
            <a:off x="5663381" y="5663381"/>
            <a:ext cx="13863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P 864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4106" y="677174"/>
            <a:ext cx="10972800" cy="4525963"/>
          </a:xfrm>
        </p:spPr>
        <p:txBody>
          <a:bodyPr/>
          <a:lstStyle/>
          <a:p>
            <a:pPr>
              <a:buNone/>
            </a:pPr>
            <a:r>
              <a:rPr lang="zh-TW" altLang="en-US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佛陀不只是</a:t>
            </a:r>
            <a:r>
              <a:rPr lang="zh-TW" altLang="en-US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人間的導師，也是天人的導師</a:t>
            </a:r>
            <a:r>
              <a:rPr lang="zh-TW" altLang="en-US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>
              <a:buNone/>
            </a:pPr>
            <a:r>
              <a:rPr lang="zh-TW" altLang="en-US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天道與人道最接近佛陀的教法</a:t>
            </a:r>
            <a:r>
              <a:rPr lang="zh-TW" altLang="en-US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，若在畜生道、餓鬼道、地獄道，則與佛法距離較遠，難有聞法修行之因緣</a:t>
            </a:r>
            <a: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endParaRPr lang="en-US" altLang="zh-TW" sz="3200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P864-865</a:t>
            </a:r>
          </a:p>
          <a:p>
            <a:pPr algn="ctr">
              <a:buNone/>
            </a:pPr>
            <a:endParaRPr lang="zh-TW" altLang="en-US" sz="3200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4" name="矩形 3"/>
          <p:cNvSpPr/>
          <p:nvPr/>
        </p:nvSpPr>
        <p:spPr>
          <a:xfrm>
            <a:off x="5274120" y="601633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zh-TW" sz="3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P867</a:t>
            </a:r>
          </a:p>
        </p:txBody>
      </p:sp>
    </p:spTree>
    <p:extLst>
      <p:ext uri="{BB962C8B-B14F-4D97-AF65-F5344CB8AC3E}">
        <p14:creationId xmlns="" xmlns:p14="http://schemas.microsoft.com/office/powerpoint/2010/main" val="190626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+mn-ea"/>
                <a:ea typeface="+mn-ea"/>
              </a:rPr>
              <a:t>為什麼時久遠希有？</a:t>
            </a:r>
            <a:endParaRPr lang="zh-TW" altLang="en-US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143000"/>
            <a:ext cx="10972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佛陀是覺悟者，心鏡是立體的，其自性圓明，可以映照得到四面八方、上下的境界，甚至其中是非也分得很清楚，看得很分明。</a:t>
            </a:r>
            <a:r>
              <a:rPr lang="zh-TW" altLang="en-US" dirty="0" smtClean="0">
                <a:solidFill>
                  <a:srgbClr val="FFC000"/>
                </a:solidFill>
              </a:rPr>
              <a:t>佛陀修德長遠，用很長久的時間修行</a:t>
            </a:r>
            <a:r>
              <a:rPr lang="zh-TW" altLang="en-US" dirty="0" smtClean="0"/>
              <a:t>，</a:t>
            </a:r>
            <a:r>
              <a:rPr lang="zh-TW" altLang="en-US" dirty="0" smtClean="0">
                <a:solidFill>
                  <a:srgbClr val="FFC000"/>
                </a:solidFill>
              </a:rPr>
              <a:t>心鏡才能夠透徹明亮，圓融自然。</a:t>
            </a:r>
            <a:endParaRPr lang="en-US" altLang="zh-TW" dirty="0" smtClean="0">
              <a:solidFill>
                <a:srgbClr val="FFC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5003321" y="5941498"/>
            <a:ext cx="25706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zh-TW" sz="2800" dirty="0">
                <a:solidFill>
                  <a:schemeClr val="tx2"/>
                </a:solidFill>
              </a:rPr>
              <a:t>P824-825</a:t>
            </a:r>
            <a:endParaRPr lang="zh-TW" altLang="en-US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5400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lang="en-US" altLang="zh-TW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佛世尊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「佛」就是大覺行圓滿</a:t>
            </a:r>
            <a:endParaRPr lang="en-US" altLang="zh-TW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「世尊」則是至尊無上，能覺悟宇宙萬物真理，沒有人能與其相比較</a:t>
            </a:r>
            <a: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3200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en-US" altLang="zh-TW" sz="3200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P867</a:t>
            </a:r>
            <a:endParaRPr lang="en-US" altLang="zh-TW" sz="3200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4" name="矩形 3"/>
          <p:cNvSpPr/>
          <p:nvPr/>
        </p:nvSpPr>
        <p:spPr>
          <a:xfrm>
            <a:off x="5274120" y="601633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zh-TW" sz="3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P867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5095" y="616789"/>
            <a:ext cx="10972800" cy="4525963"/>
          </a:xfrm>
        </p:spPr>
        <p:txBody>
          <a:bodyPr/>
          <a:lstStyle/>
          <a:p>
            <a:pPr>
              <a:buNone/>
            </a:pPr>
            <a:r>
              <a:rPr lang="zh-TW" altLang="en-US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「佛、世尊，為天人師。師者，能導向正規律儀，正法典範。」</a:t>
            </a:r>
          </a:p>
          <a:p>
            <a:pPr>
              <a:buNone/>
            </a:pPr>
            <a:endParaRPr lang="en-US" altLang="zh-TW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佛陀</a:t>
            </a:r>
            <a:r>
              <a:rPr lang="zh-TW" altLang="en-US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稱為</a:t>
            </a:r>
            <a:r>
              <a:rPr lang="zh-TW" altLang="en-US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三界導師、四生慈父</a:t>
            </a:r>
            <a: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sz="3200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buNone/>
            </a:pPr>
            <a:r>
              <a:rPr lang="en-US" altLang="zh-TW" sz="3200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P866</a:t>
            </a:r>
            <a:endParaRPr lang="zh-TW" altLang="en-US" sz="3200" dirty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en-US" altLang="zh-TW" dirty="0" smtClean="0">
              <a:solidFill>
                <a:srgbClr val="FFFF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en-US" altLang="zh-TW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4" name="矩形 3"/>
          <p:cNvSpPr/>
          <p:nvPr/>
        </p:nvSpPr>
        <p:spPr>
          <a:xfrm>
            <a:off x="5274120" y="601633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en-US" altLang="zh-TW" sz="3200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>P867</a:t>
            </a:r>
          </a:p>
        </p:txBody>
      </p:sp>
    </p:spTree>
    <p:extLst>
      <p:ext uri="{BB962C8B-B14F-4D97-AF65-F5344CB8AC3E}">
        <p14:creationId xmlns="" xmlns:p14="http://schemas.microsoft.com/office/powerpoint/2010/main" val="93803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13267" y="2133600"/>
            <a:ext cx="10871200" cy="3116826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n-US" altLang="zh-TW" sz="4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8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zh-TW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很多的佛</a:t>
            </a:r>
            <a:r>
              <a:rPr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不同的名</a:t>
            </a:r>
            <a:r>
              <a:rPr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卻</a:t>
            </a:r>
            <a:r>
              <a:rPr lang="zh-TW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同樣十德具足</a:t>
            </a:r>
            <a:r>
              <a:rPr lang="en-US" altLang="zh-TW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佛佛道同</a:t>
            </a:r>
            <a:r>
              <a:rPr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同樣在</a:t>
            </a:r>
            <a:r>
              <a:rPr lang="zh-TW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教化眾生</a:t>
            </a:r>
            <a:r>
              <a:rPr lang="zh-TW" altLang="en-US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48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成就眾生</a:t>
            </a:r>
            <a:r>
              <a:rPr lang="zh-TW" altLang="zh-TW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與佛同等</a:t>
            </a:r>
            <a:r>
              <a:rPr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，這是佛</a:t>
            </a:r>
            <a:r>
              <a:rPr lang="zh-TW" altLang="zh-TW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的大業</a:t>
            </a:r>
            <a:r>
              <a:rPr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，佛</a:t>
            </a:r>
            <a:r>
              <a:rPr lang="zh-TW" altLang="zh-TW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的一大事因緣</a:t>
            </a:r>
            <a:r>
              <a:rPr lang="zh-TW" altLang="en-US" sz="4800" dirty="0" smtClean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4800" dirty="0" smtClean="0">
              <a:solidFill>
                <a:schemeClr val="bg1"/>
              </a:solidFill>
            </a:endParaRPr>
          </a:p>
        </p:txBody>
      </p:sp>
      <p:sp>
        <p:nvSpPr>
          <p:cNvPr id="73731" name="副標題 2"/>
          <p:cNvSpPr>
            <a:spLocks noGrp="1"/>
          </p:cNvSpPr>
          <p:nvPr>
            <p:ph type="subTitle" idx="1"/>
          </p:nvPr>
        </p:nvSpPr>
        <p:spPr>
          <a:xfrm>
            <a:off x="1488018" y="706438"/>
            <a:ext cx="8614833" cy="1066800"/>
          </a:xfrm>
        </p:spPr>
        <p:txBody>
          <a:bodyPr/>
          <a:lstStyle/>
          <a:p>
            <a:pPr eaLnBrk="1" hangingPunct="1"/>
            <a:r>
              <a:rPr lang="zh-TW" altLang="en-US" sz="4800" b="1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6" name="矩形 5"/>
          <p:cNvSpPr/>
          <p:nvPr/>
        </p:nvSpPr>
        <p:spPr>
          <a:xfrm>
            <a:off x="5442155" y="6396038"/>
            <a:ext cx="6412954" cy="461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endParaRPr kumimoji="0" lang="zh-TW" altLang="en-US" sz="2400" dirty="0">
              <a:latin typeface="Cambria" pitchFamily="18" charset="0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102785" y="404813"/>
            <a:ext cx="9698567" cy="129540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25400" algn="ctr">
            <a:solidFill>
              <a:srgbClr val="7B7859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zh-TW" altLang="en-US" sz="54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諸佛道同 十德具</a:t>
            </a:r>
            <a:r>
              <a:rPr lang="zh-TW" altLang="en-US" sz="54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足 </a:t>
            </a:r>
            <a:r>
              <a:rPr lang="zh-TW" altLang="en-US" sz="54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無缺圓滿</a:t>
            </a:r>
          </a:p>
        </p:txBody>
      </p:sp>
      <p:sp>
        <p:nvSpPr>
          <p:cNvPr id="4" name="矩形 3"/>
          <p:cNvSpPr/>
          <p:nvPr/>
        </p:nvSpPr>
        <p:spPr>
          <a:xfrm>
            <a:off x="5412318" y="6343651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US" altLang="zh-TW" sz="3200" dirty="0" smtClean="0"/>
              <a:t>P838</a:t>
            </a:r>
            <a:endParaRPr lang="zh-TW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諸佛道同 十德具足</a:t>
            </a:r>
            <a: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無缺圓滿</a:t>
            </a:r>
            <a:br>
              <a:rPr lang="zh-TW" altLang="en-US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840658"/>
            <a:ext cx="10972800" cy="5285505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做人有做人的形態、規矩，修行有修行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的戒律、儀軌，我們要在生活中好好地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展現正法。 </a:t>
            </a:r>
            <a:r>
              <a:rPr lang="zh-TW" altLang="en-US" dirty="0" smtClean="0">
                <a:solidFill>
                  <a:srgbClr val="FFFF00"/>
                </a:solidFill>
              </a:rPr>
              <a:t>修行者的責任就是要</a:t>
            </a:r>
            <a:r>
              <a:rPr lang="zh-TW" altLang="en-US" u="sng" dirty="0" smtClean="0">
                <a:solidFill>
                  <a:srgbClr val="FFFF00"/>
                </a:solidFill>
              </a:rPr>
              <a:t>提高警</a:t>
            </a:r>
            <a:endParaRPr lang="en-US" altLang="zh-TW" u="sng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u="sng" dirty="0" smtClean="0">
                <a:solidFill>
                  <a:srgbClr val="FFFF00"/>
                </a:solidFill>
              </a:rPr>
              <a:t>覺守持正法，以身作則教導人</a:t>
            </a:r>
            <a:r>
              <a:rPr lang="zh-TW" altLang="en-US" dirty="0" smtClean="0">
                <a:solidFill>
                  <a:srgbClr val="FFFF00"/>
                </a:solidFill>
              </a:rPr>
              <a:t>，在規矩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FFFF00"/>
                </a:solidFill>
              </a:rPr>
              <a:t>律儀中，成就人品典範。</a:t>
            </a:r>
            <a:endParaRPr lang="en-US" altLang="zh-TW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en-US" altLang="zh-TW" sz="3200" dirty="0" smtClean="0"/>
          </a:p>
          <a:p>
            <a:pPr algn="ctr">
              <a:buNone/>
            </a:pPr>
            <a:r>
              <a:rPr lang="en-US" altLang="zh-TW" sz="3200" dirty="0" smtClean="0">
                <a:solidFill>
                  <a:schemeClr val="tx1"/>
                </a:solidFill>
              </a:rPr>
              <a:t>P867</a:t>
            </a:r>
          </a:p>
          <a:p>
            <a:endParaRPr lang="zh-TW" altLang="en-US" dirty="0" smtClean="0"/>
          </a:p>
          <a:p>
            <a:pPr>
              <a:buNone/>
            </a:pP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471948"/>
            <a:ext cx="10972800" cy="94569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佛之十號</a:t>
            </a:r>
            <a: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dirty="0" smtClean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8830" y="1058823"/>
            <a:ext cx="10972800" cy="4843053"/>
          </a:xfrm>
        </p:spPr>
        <p:txBody>
          <a:bodyPr/>
          <a:lstStyle/>
          <a:p>
            <a:r>
              <a:rPr lang="zh-TW" altLang="en-US" dirty="0" smtClean="0"/>
              <a:t>如來 </a:t>
            </a:r>
            <a:r>
              <a:rPr lang="en-US" altLang="zh-TW" dirty="0" smtClean="0"/>
              <a:t>- </a:t>
            </a:r>
            <a:r>
              <a:rPr lang="zh-TW" altLang="en-US" dirty="0" smtClean="0"/>
              <a:t>如實來度眾</a:t>
            </a:r>
          </a:p>
          <a:p>
            <a:r>
              <a:rPr lang="zh-TW" altLang="en-US" dirty="0" smtClean="0"/>
              <a:t>應供 </a:t>
            </a:r>
            <a:r>
              <a:rPr lang="en-US" altLang="zh-TW" dirty="0" smtClean="0"/>
              <a:t>-  </a:t>
            </a:r>
            <a:r>
              <a:rPr lang="zh-TW" altLang="en-US" dirty="0" smtClean="0"/>
              <a:t>應受供養</a:t>
            </a:r>
          </a:p>
          <a:p>
            <a:r>
              <a:rPr lang="zh-TW" altLang="en-US" dirty="0" smtClean="0"/>
              <a:t>正遍知 </a:t>
            </a:r>
            <a:r>
              <a:rPr lang="en-US" altLang="zh-TW" dirty="0" smtClean="0"/>
              <a:t>-</a:t>
            </a:r>
            <a:r>
              <a:rPr lang="zh-TW" altLang="en-US" dirty="0" smtClean="0"/>
              <a:t>無事不曉</a:t>
            </a:r>
          </a:p>
          <a:p>
            <a:r>
              <a:rPr lang="zh-TW" altLang="en-US" dirty="0" smtClean="0"/>
              <a:t>明行足</a:t>
            </a:r>
            <a:r>
              <a:rPr lang="en-US" altLang="zh-TW" dirty="0" smtClean="0"/>
              <a:t>- </a:t>
            </a:r>
            <a:r>
              <a:rPr lang="zh-TW" altLang="en-US" dirty="0" smtClean="0"/>
              <a:t>清楚明白 身體力行 具足圓滿</a:t>
            </a:r>
          </a:p>
          <a:p>
            <a:r>
              <a:rPr lang="zh-TW" altLang="en-US" dirty="0" smtClean="0"/>
              <a:t>善逝</a:t>
            </a:r>
            <a:r>
              <a:rPr lang="en-US" altLang="zh-TW" dirty="0" smtClean="0"/>
              <a:t>- </a:t>
            </a:r>
            <a:r>
              <a:rPr lang="zh-TW" altLang="en-US" dirty="0" smtClean="0"/>
              <a:t>入人群無障礙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65451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佛之十號</a:t>
            </a:r>
            <a:r>
              <a:rPr lang="en-US" altLang="zh-TW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續</a:t>
            </a:r>
            <a:r>
              <a:rPr lang="en-US" altLang="zh-TW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1193" y="737141"/>
            <a:ext cx="10972800" cy="4828305"/>
          </a:xfrm>
        </p:spPr>
        <p:txBody>
          <a:bodyPr/>
          <a:lstStyle/>
          <a:p>
            <a:r>
              <a:rPr lang="zh-TW" altLang="en-US" dirty="0" smtClean="0"/>
              <a:t>世間解</a:t>
            </a:r>
            <a:r>
              <a:rPr lang="en-US" altLang="zh-TW" dirty="0" smtClean="0"/>
              <a:t>-</a:t>
            </a:r>
            <a:r>
              <a:rPr lang="zh-TW" altLang="en-US" dirty="0" smtClean="0"/>
              <a:t>世間悉能了解</a:t>
            </a:r>
          </a:p>
          <a:p>
            <a:r>
              <a:rPr lang="zh-TW" altLang="en-US" dirty="0" smtClean="0"/>
              <a:t>無上士</a:t>
            </a:r>
            <a:r>
              <a:rPr lang="en-US" altLang="zh-TW" dirty="0" smtClean="0"/>
              <a:t>- </a:t>
            </a:r>
            <a:r>
              <a:rPr lang="zh-TW" altLang="en-US" dirty="0" smtClean="0"/>
              <a:t>佛德圓成</a:t>
            </a:r>
          </a:p>
          <a:p>
            <a:r>
              <a:rPr lang="zh-TW" altLang="en-US" dirty="0"/>
              <a:t>調御丈夫</a:t>
            </a:r>
            <a:r>
              <a:rPr lang="en-US" altLang="zh-TW" dirty="0" smtClean="0"/>
              <a:t>- </a:t>
            </a:r>
            <a:r>
              <a:rPr lang="zh-TW" altLang="en-US" dirty="0" smtClean="0"/>
              <a:t>調伏具有不同習氣的眾生</a:t>
            </a:r>
          </a:p>
          <a:p>
            <a:r>
              <a:rPr lang="zh-TW" altLang="en-US" dirty="0" smtClean="0"/>
              <a:t>天人師</a:t>
            </a:r>
            <a:r>
              <a:rPr lang="en-US" altLang="zh-TW" dirty="0" smtClean="0"/>
              <a:t>-</a:t>
            </a:r>
            <a:r>
              <a:rPr lang="zh-TW" altLang="en-US" dirty="0" smtClean="0"/>
              <a:t>天跟人的導師</a:t>
            </a:r>
          </a:p>
          <a:p>
            <a:r>
              <a:rPr lang="zh-TW" altLang="en-US" dirty="0" smtClean="0"/>
              <a:t>佛世尊</a:t>
            </a:r>
            <a:r>
              <a:rPr lang="en-US" altLang="zh-TW" dirty="0" smtClean="0"/>
              <a:t>- </a:t>
            </a:r>
            <a:r>
              <a:rPr lang="zh-TW" altLang="en-US" dirty="0" smtClean="0"/>
              <a:t>至尊無上，沒有人能相比較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="" xmlns:a16="http://schemas.microsoft.com/office/drawing/2014/main" id="{FAA7883E-2C78-496A-9F2E-F6045C06D25F}"/>
              </a:ext>
            </a:extLst>
          </p:cNvPr>
          <p:cNvSpPr/>
          <p:nvPr/>
        </p:nvSpPr>
        <p:spPr>
          <a:xfrm>
            <a:off x="2129285" y="768784"/>
            <a:ext cx="7818166" cy="517064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zh-TW" altLang="en-US" sz="6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  <a:ea typeface="+mn-ea"/>
              </a:rPr>
              <a:t>祝福笑長家人</a:t>
            </a:r>
            <a:endParaRPr lang="en-US" altLang="zh-TW" sz="6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n-ea"/>
              <a:ea typeface="+mn-ea"/>
            </a:endParaRPr>
          </a:p>
          <a:p>
            <a:pPr algn="ctr"/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  <a:ea typeface="+mn-ea"/>
              </a:rPr>
              <a:t/>
            </a:r>
            <a:b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  <a:ea typeface="+mn-ea"/>
              </a:rPr>
            </a:br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  <a:ea typeface="+mn-ea"/>
              </a:rPr>
              <a:t>時時心寬  日日念純</a:t>
            </a:r>
            <a:b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  <a:ea typeface="+mn-ea"/>
              </a:rPr>
            </a:br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ea"/>
                <a:ea typeface="+mn-ea"/>
              </a:rPr>
              <a:t>福慧圓滿</a:t>
            </a:r>
          </a:p>
          <a:p>
            <a:pPr algn="ctr"/>
            <a:endParaRPr lang="en-US" altLang="zh-TW" sz="6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445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標題 1"/>
          <p:cNvSpPr>
            <a:spLocks noGrp="1"/>
          </p:cNvSpPr>
          <p:nvPr>
            <p:ph type="title"/>
          </p:nvPr>
        </p:nvSpPr>
        <p:spPr>
          <a:xfrm>
            <a:off x="609600" y="1066800"/>
            <a:ext cx="10972800" cy="350838"/>
          </a:xfrm>
        </p:spPr>
        <p:txBody>
          <a:bodyPr/>
          <a:lstStyle/>
          <a:p>
            <a:r>
              <a:rPr lang="zh-TW" altLang="en-US" sz="7200" dirty="0" smtClean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慈濟教育體系</a:t>
            </a:r>
            <a:r>
              <a:rPr lang="zh-TW" altLang="en-US" sz="6600" dirty="0" smtClean="0"/>
              <a:t/>
            </a:r>
            <a:br>
              <a:rPr lang="zh-TW" altLang="en-US" sz="6600" dirty="0" smtClean="0"/>
            </a:br>
            <a:endParaRPr lang="zh-TW" altLang="en-US" sz="6600" dirty="0" smtClean="0"/>
          </a:p>
        </p:txBody>
      </p:sp>
      <p:sp>
        <p:nvSpPr>
          <p:cNvPr id="39939" name="內容版面配置區 2"/>
          <p:cNvSpPr>
            <a:spLocks noGrp="1"/>
          </p:cNvSpPr>
          <p:nvPr>
            <p:ph idx="1"/>
          </p:nvPr>
        </p:nvSpPr>
        <p:spPr>
          <a:xfrm>
            <a:off x="609600" y="1467854"/>
            <a:ext cx="10972800" cy="4658310"/>
          </a:xfrm>
        </p:spPr>
        <p:txBody>
          <a:bodyPr/>
          <a:lstStyle/>
          <a:p>
            <a:pPr algn="ctr">
              <a:buFontTx/>
              <a:buNone/>
            </a:pP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給孩子們的三好</a:t>
            </a:r>
            <a:endParaRPr lang="en-US" altLang="zh-TW" sz="6000" dirty="0" smtClean="0">
              <a:latin typeface="標楷體" pitchFamily="65" charset="-120"/>
              <a:ea typeface="標楷體" pitchFamily="65" charset="-120"/>
            </a:endParaRPr>
          </a:p>
          <a:p>
            <a:pPr algn="ctr">
              <a:buFontTx/>
              <a:buNone/>
            </a:pP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身體照顧好 </a:t>
            </a:r>
          </a:p>
          <a:p>
            <a:pPr algn="ctr">
              <a:buFontTx/>
              <a:buNone/>
            </a:pP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  對錯要分好 </a:t>
            </a:r>
          </a:p>
          <a:p>
            <a:pPr algn="ctr">
              <a:buFontTx/>
              <a:buNone/>
            </a:pPr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  書要讀好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26402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FFFF00"/>
                </a:solidFill>
                <a:latin typeface="+mn-ea"/>
                <a:ea typeface="+mn-ea"/>
              </a:rPr>
              <a:t>何謂佛名號希有？</a:t>
            </a:r>
            <a:endParaRPr lang="zh-TW" altLang="en-US" dirty="0">
              <a:solidFill>
                <a:srgbClr val="FFFF00"/>
              </a:solidFill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264024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文殊菩薩引述日月燈明如來與釋迦牟尼佛</a:t>
            </a:r>
            <a:r>
              <a:rPr lang="zh-TW" altLang="en-US" dirty="0" smtClean="0">
                <a:solidFill>
                  <a:srgbClr val="FFFF00"/>
                </a:solidFill>
              </a:rPr>
              <a:t>不同名</a:t>
            </a:r>
            <a:r>
              <a:rPr lang="zh-TW" altLang="en-US" dirty="0" smtClean="0"/>
              <a:t>，</a:t>
            </a:r>
            <a:r>
              <a:rPr lang="zh-TW" altLang="en-US" dirty="0" smtClean="0">
                <a:solidFill>
                  <a:srgbClr val="FFFF00"/>
                </a:solidFill>
              </a:rPr>
              <a:t>但是有共同的通號</a:t>
            </a:r>
            <a:r>
              <a:rPr lang="zh-TW" altLang="en-US" dirty="0" smtClean="0"/>
              <a:t>，這就是佛名號的希有。</a:t>
            </a:r>
            <a:endParaRPr lang="en-US" altLang="zh-TW" dirty="0" smtClean="0"/>
          </a:p>
          <a:p>
            <a:endParaRPr lang="en-US" altLang="zh-TW" sz="3200" dirty="0" smtClean="0"/>
          </a:p>
          <a:p>
            <a:pPr marL="0" indent="0" algn="ctr">
              <a:buNone/>
            </a:pPr>
            <a:r>
              <a:rPr lang="en-US" altLang="zh-TW" sz="3200" dirty="0" smtClean="0"/>
              <a:t>P827</a:t>
            </a:r>
            <a:endParaRPr lang="zh-TW" altLang="en-US" sz="3200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自訂設計">
  <a:themeElements>
    <a:clrScheme name="1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訂設計">
      <a:majorFont>
        <a:latin typeface="Arial"/>
        <a:ea typeface="文鼎中隸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11045</TotalTime>
  <Words>3162</Words>
  <Application>Microsoft Office PowerPoint</Application>
  <PresentationFormat>自訂</PresentationFormat>
  <Paragraphs>378</Paragraphs>
  <Slides>76</Slides>
  <Notes>4</Notes>
  <HiddenSlides>0</HiddenSlides>
  <MMClips>2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76</vt:i4>
      </vt:variant>
    </vt:vector>
  </HeadingPairs>
  <TitlesOfParts>
    <vt:vector size="77" baseType="lpstr">
      <vt:lpstr>1_自訂設計</vt:lpstr>
      <vt:lpstr>投影片 1</vt:lpstr>
      <vt:lpstr>導讀重點</vt:lpstr>
      <vt:lpstr>壹、   </vt:lpstr>
      <vt:lpstr>讚三種希有</vt:lpstr>
      <vt:lpstr>為什麼時久遠希有？</vt:lpstr>
      <vt:lpstr>德者，得也</vt:lpstr>
      <vt:lpstr>為什麼時久遠希有？</vt:lpstr>
      <vt:lpstr>慈濟教育體系 </vt:lpstr>
      <vt:lpstr>何謂佛名號希有？</vt:lpstr>
      <vt:lpstr>何謂法勝妙希有？</vt:lpstr>
      <vt:lpstr>投影片 11</vt:lpstr>
      <vt:lpstr>日月燈明如來</vt:lpstr>
      <vt:lpstr>投影片 13</vt:lpstr>
      <vt:lpstr>何謂善男子？</vt:lpstr>
      <vt:lpstr>阿僧祇劫 </vt:lpstr>
      <vt:lpstr>投影片 16</vt:lpstr>
      <vt:lpstr>、 三光喻果德  </vt:lpstr>
      <vt:lpstr>釋迦牟尼的意思？</vt:lpstr>
      <vt:lpstr>投影片 19</vt:lpstr>
      <vt:lpstr>投影片 20</vt:lpstr>
      <vt:lpstr>投影片 21</vt:lpstr>
      <vt:lpstr>投影片 22</vt:lpstr>
      <vt:lpstr>投影片 23</vt:lpstr>
      <vt:lpstr>別號日月燈明</vt:lpstr>
      <vt:lpstr>投影片 25</vt:lpstr>
      <vt:lpstr>投影片 26</vt:lpstr>
      <vt:lpstr>投影片 27</vt:lpstr>
      <vt:lpstr>投影片 28</vt:lpstr>
      <vt:lpstr>投影片 29</vt:lpstr>
      <vt:lpstr>投影片 30</vt:lpstr>
      <vt:lpstr>1  如來</vt:lpstr>
      <vt:lpstr>投影片 32</vt:lpstr>
      <vt:lpstr>投影片 33</vt:lpstr>
      <vt:lpstr>供養</vt:lpstr>
      <vt:lpstr>3 正遍知，即無上正等正覺。</vt:lpstr>
      <vt:lpstr>4 明行足</vt:lpstr>
      <vt:lpstr>投影片 37</vt:lpstr>
      <vt:lpstr>投影片 38</vt:lpstr>
      <vt:lpstr>投影片 39</vt:lpstr>
      <vt:lpstr>投影片 40</vt:lpstr>
      <vt:lpstr>投影片 41</vt:lpstr>
      <vt:lpstr>投影片 42</vt:lpstr>
      <vt:lpstr>投影片 43</vt:lpstr>
      <vt:lpstr>投影片 44</vt:lpstr>
      <vt:lpstr>投影片 45</vt:lpstr>
      <vt:lpstr>5 善逝</vt:lpstr>
      <vt:lpstr>投影片 47</vt:lpstr>
      <vt:lpstr>投影片 48</vt:lpstr>
      <vt:lpstr>  生死自在─李國銘居士</vt:lpstr>
      <vt:lpstr> 李國銘居士</vt:lpstr>
      <vt:lpstr>投影片 51</vt:lpstr>
      <vt:lpstr>投影片 52</vt:lpstr>
      <vt:lpstr>6 世間解</vt:lpstr>
      <vt:lpstr>有情世間</vt:lpstr>
      <vt:lpstr>器世間</vt:lpstr>
      <vt:lpstr>投影片 56</vt:lpstr>
      <vt:lpstr>投影片 57</vt:lpstr>
      <vt:lpstr>投影片 58</vt:lpstr>
      <vt:lpstr>7 無上士</vt:lpstr>
      <vt:lpstr>投影片 60</vt:lpstr>
      <vt:lpstr>投影片 61</vt:lpstr>
      <vt:lpstr>投影片 62</vt:lpstr>
      <vt:lpstr>自性三寶</vt:lpstr>
      <vt:lpstr>自性佛法僧</vt:lpstr>
      <vt:lpstr>投影片 65</vt:lpstr>
      <vt:lpstr> </vt:lpstr>
      <vt:lpstr>心、佛、眾生</vt:lpstr>
      <vt:lpstr>9 天人師</vt:lpstr>
      <vt:lpstr>投影片 69</vt:lpstr>
      <vt:lpstr>10 佛世尊</vt:lpstr>
      <vt:lpstr>投影片 71</vt:lpstr>
      <vt:lpstr> 很多的佛，不同的名，卻同樣十德具足 佛佛道同，同樣在教化眾生，成就眾生與佛同等，這是佛的大業，佛的一大事因緣。</vt:lpstr>
      <vt:lpstr>諸佛道同 十德具足  無缺圓滿 </vt:lpstr>
      <vt:lpstr>佛之十號 </vt:lpstr>
      <vt:lpstr>佛之十號(續)</vt:lpstr>
      <vt:lpstr>投影片 76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靜思法髓妙蓮華-序品 法華精髓攝入慈濟</dc:title>
  <dc:creator>明智 高</dc:creator>
  <cp:lastModifiedBy>john</cp:lastModifiedBy>
  <cp:revision>258</cp:revision>
  <dcterms:created xsi:type="dcterms:W3CDTF">2020-04-28T03:52:59Z</dcterms:created>
  <dcterms:modified xsi:type="dcterms:W3CDTF">2020-10-04T07:56:43Z</dcterms:modified>
</cp:coreProperties>
</file>