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302" r:id="rId2"/>
    <p:sldId id="306" r:id="rId3"/>
    <p:sldId id="329" r:id="rId4"/>
    <p:sldId id="429" r:id="rId5"/>
    <p:sldId id="400" r:id="rId6"/>
    <p:sldId id="396" r:id="rId7"/>
    <p:sldId id="452" r:id="rId8"/>
    <p:sldId id="453" r:id="rId9"/>
    <p:sldId id="454" r:id="rId10"/>
    <p:sldId id="455" r:id="rId11"/>
    <p:sldId id="456" r:id="rId12"/>
    <p:sldId id="457" r:id="rId13"/>
    <p:sldId id="469" r:id="rId14"/>
    <p:sldId id="459" r:id="rId15"/>
    <p:sldId id="417" r:id="rId16"/>
    <p:sldId id="418" r:id="rId17"/>
    <p:sldId id="259" r:id="rId18"/>
    <p:sldId id="401" r:id="rId19"/>
    <p:sldId id="399" r:id="rId20"/>
    <p:sldId id="381" r:id="rId21"/>
    <p:sldId id="382" r:id="rId22"/>
    <p:sldId id="394" r:id="rId23"/>
    <p:sldId id="268" r:id="rId24"/>
    <p:sldId id="359" r:id="rId25"/>
    <p:sldId id="442" r:id="rId26"/>
    <p:sldId id="395" r:id="rId27"/>
    <p:sldId id="363" r:id="rId28"/>
    <p:sldId id="463" r:id="rId29"/>
    <p:sldId id="447" r:id="rId30"/>
    <p:sldId id="374" r:id="rId31"/>
    <p:sldId id="383" r:id="rId32"/>
    <p:sldId id="384" r:id="rId33"/>
    <p:sldId id="366" r:id="rId34"/>
    <p:sldId id="464" r:id="rId35"/>
    <p:sldId id="465" r:id="rId36"/>
    <p:sldId id="377" r:id="rId37"/>
    <p:sldId id="466" r:id="rId38"/>
    <p:sldId id="467" r:id="rId39"/>
    <p:sldId id="450" r:id="rId40"/>
    <p:sldId id="451" r:id="rId41"/>
    <p:sldId id="378" r:id="rId42"/>
    <p:sldId id="380" r:id="rId43"/>
    <p:sldId id="446" r:id="rId44"/>
    <p:sldId id="392" r:id="rId45"/>
    <p:sldId id="387" r:id="rId46"/>
    <p:sldId id="433" r:id="rId47"/>
    <p:sldId id="462" r:id="rId48"/>
    <p:sldId id="461" r:id="rId49"/>
    <p:sldId id="460" r:id="rId50"/>
    <p:sldId id="435" r:id="rId51"/>
    <p:sldId id="347" r:id="rId52"/>
    <p:sldId id="388" r:id="rId53"/>
    <p:sldId id="370" r:id="rId54"/>
    <p:sldId id="389" r:id="rId55"/>
    <p:sldId id="390" r:id="rId56"/>
    <p:sldId id="397" r:id="rId57"/>
    <p:sldId id="391" r:id="rId58"/>
    <p:sldId id="449" r:id="rId59"/>
    <p:sldId id="444" r:id="rId60"/>
    <p:sldId id="386" r:id="rId61"/>
    <p:sldId id="330" r:id="rId62"/>
    <p:sldId id="326" r:id="rId6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808FD4A0-B4D5-498D-9E5A-8D50935D2C20}">
          <p14:sldIdLst>
            <p14:sldId id="302"/>
            <p14:sldId id="306"/>
            <p14:sldId id="329"/>
            <p14:sldId id="429"/>
            <p14:sldId id="400"/>
            <p14:sldId id="396"/>
            <p14:sldId id="452"/>
            <p14:sldId id="453"/>
            <p14:sldId id="454"/>
            <p14:sldId id="455"/>
            <p14:sldId id="456"/>
            <p14:sldId id="457"/>
            <p14:sldId id="469"/>
            <p14:sldId id="459"/>
            <p14:sldId id="417"/>
            <p14:sldId id="418"/>
            <p14:sldId id="259"/>
            <p14:sldId id="401"/>
            <p14:sldId id="399"/>
            <p14:sldId id="381"/>
            <p14:sldId id="382"/>
            <p14:sldId id="394"/>
            <p14:sldId id="268"/>
            <p14:sldId id="359"/>
            <p14:sldId id="442"/>
            <p14:sldId id="395"/>
            <p14:sldId id="363"/>
            <p14:sldId id="463"/>
            <p14:sldId id="447"/>
            <p14:sldId id="374"/>
            <p14:sldId id="383"/>
            <p14:sldId id="384"/>
            <p14:sldId id="366"/>
            <p14:sldId id="464"/>
            <p14:sldId id="465"/>
            <p14:sldId id="377"/>
            <p14:sldId id="466"/>
            <p14:sldId id="467"/>
            <p14:sldId id="450"/>
            <p14:sldId id="451"/>
            <p14:sldId id="378"/>
            <p14:sldId id="380"/>
            <p14:sldId id="446"/>
            <p14:sldId id="392"/>
            <p14:sldId id="387"/>
            <p14:sldId id="433"/>
            <p14:sldId id="462"/>
            <p14:sldId id="461"/>
            <p14:sldId id="460"/>
            <p14:sldId id="435"/>
            <p14:sldId id="347"/>
            <p14:sldId id="388"/>
            <p14:sldId id="370"/>
            <p14:sldId id="389"/>
            <p14:sldId id="390"/>
            <p14:sldId id="397"/>
            <p14:sldId id="391"/>
            <p14:sldId id="449"/>
            <p14:sldId id="444"/>
            <p14:sldId id="386"/>
            <p14:sldId id="330"/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B3A895-04D3-45C3-BC0D-D89632F4B60F}" v="127" dt="2026-09-16T03:10:05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788" autoAdjust="0"/>
  </p:normalViewPr>
  <p:slideViewPr>
    <p:cSldViewPr>
      <p:cViewPr varScale="1">
        <p:scale>
          <a:sx n="72" d="100"/>
          <a:sy n="72" d="100"/>
        </p:scale>
        <p:origin x="11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淑雲 郭" userId="3b31eb9a1d430496" providerId="LiveId" clId="{75377BDD-BAA7-47EC-B72F-0312E6E04DA3}"/>
    <pc:docChg chg="undo custSel addSld delSld modSld sldOrd addSection delSection modSection">
      <pc:chgData name="淑雲 郭" userId="3b31eb9a1d430496" providerId="LiveId" clId="{75377BDD-BAA7-47EC-B72F-0312E6E04DA3}" dt="2026-09-16T13:04:44.779" v="2166" actId="2696"/>
      <pc:docMkLst>
        <pc:docMk/>
      </pc:docMkLst>
      <pc:sldChg chg="add del">
        <pc:chgData name="淑雲 郭" userId="3b31eb9a1d430496" providerId="LiveId" clId="{75377BDD-BAA7-47EC-B72F-0312E6E04DA3}" dt="2026-09-16T03:16:42.237" v="2122" actId="2696"/>
        <pc:sldMkLst>
          <pc:docMk/>
          <pc:sldMk cId="0" sldId="256"/>
        </pc:sldMkLst>
      </pc:sldChg>
      <pc:sldChg chg="add del">
        <pc:chgData name="淑雲 郭" userId="3b31eb9a1d430496" providerId="LiveId" clId="{75377BDD-BAA7-47EC-B72F-0312E6E04DA3}" dt="2026-09-16T03:15:59.056" v="2118" actId="2696"/>
        <pc:sldMkLst>
          <pc:docMk/>
          <pc:sldMk cId="0" sldId="257"/>
        </pc:sldMkLst>
      </pc:sldChg>
      <pc:sldChg chg="add del">
        <pc:chgData name="淑雲 郭" userId="3b31eb9a1d430496" providerId="LiveId" clId="{75377BDD-BAA7-47EC-B72F-0312E6E04DA3}" dt="2026-09-16T03:15:09.081" v="2114" actId="2696"/>
        <pc:sldMkLst>
          <pc:docMk/>
          <pc:sldMk cId="0" sldId="258"/>
        </pc:sldMkLst>
      </pc:sldChg>
      <pc:sldChg chg="addSp delSp modSp add del mod setBg">
        <pc:chgData name="淑雲 郭" userId="3b31eb9a1d430496" providerId="LiveId" clId="{75377BDD-BAA7-47EC-B72F-0312E6E04DA3}" dt="2026-09-09T04:30:36.808" v="750" actId="26606"/>
        <pc:sldMkLst>
          <pc:docMk/>
          <pc:sldMk cId="0" sldId="259"/>
        </pc:sldMkLst>
        <pc:spChg chg="add">
          <ac:chgData name="淑雲 郭" userId="3b31eb9a1d430496" providerId="LiveId" clId="{75377BDD-BAA7-47EC-B72F-0312E6E04DA3}" dt="2026-09-09T04:30:36.808" v="750" actId="26606"/>
          <ac:spMkLst>
            <pc:docMk/>
            <pc:sldMk cId="0" sldId="259"/>
            <ac:spMk id="9" creationId="{42A4FC2C-047E-45A5-965D-8E1E3BF09BC6}"/>
          </ac:spMkLst>
        </pc:spChg>
        <pc:picChg chg="add mod">
          <ac:chgData name="淑雲 郭" userId="3b31eb9a1d430496" providerId="LiveId" clId="{75377BDD-BAA7-47EC-B72F-0312E6E04DA3}" dt="2026-09-09T04:30:36.808" v="750" actId="26606"/>
          <ac:picMkLst>
            <pc:docMk/>
            <pc:sldMk cId="0" sldId="259"/>
            <ac:picMk id="4" creationId="{17BFFF2D-3835-ACD8-972F-9A15FF9098F0}"/>
          </ac:picMkLst>
        </pc:picChg>
      </pc:sldChg>
      <pc:sldChg chg="add del">
        <pc:chgData name="淑雲 郭" userId="3b31eb9a1d430496" providerId="LiveId" clId="{75377BDD-BAA7-47EC-B72F-0312E6E04DA3}" dt="2026-09-16T03:43:58.767" v="2140" actId="2696"/>
        <pc:sldMkLst>
          <pc:docMk/>
          <pc:sldMk cId="0" sldId="266"/>
        </pc:sldMkLst>
      </pc:sldChg>
      <pc:sldChg chg="add del ord">
        <pc:chgData name="淑雲 郭" userId="3b31eb9a1d430496" providerId="LiveId" clId="{75377BDD-BAA7-47EC-B72F-0312E6E04DA3}" dt="2026-09-16T09:03:34.343" v="2152"/>
        <pc:sldMkLst>
          <pc:docMk/>
          <pc:sldMk cId="0" sldId="268"/>
        </pc:sldMkLst>
      </pc:sldChg>
      <pc:sldChg chg="addSp delSp modSp mod">
        <pc:chgData name="淑雲 郭" userId="3b31eb9a1d430496" providerId="LiveId" clId="{75377BDD-BAA7-47EC-B72F-0312E6E04DA3}" dt="2026-09-09T03:10:18.351" v="628" actId="14100"/>
        <pc:sldMkLst>
          <pc:docMk/>
          <pc:sldMk cId="664604059" sldId="302"/>
        </pc:sldMkLst>
        <pc:picChg chg="add mod">
          <ac:chgData name="淑雲 郭" userId="3b31eb9a1d430496" providerId="LiveId" clId="{75377BDD-BAA7-47EC-B72F-0312E6E04DA3}" dt="2026-09-09T03:10:18.351" v="628" actId="14100"/>
          <ac:picMkLst>
            <pc:docMk/>
            <pc:sldMk cId="664604059" sldId="302"/>
            <ac:picMk id="6" creationId="{97C78EAC-6F81-7BF8-45CF-ABFAC4E378DE}"/>
          </ac:picMkLst>
        </pc:picChg>
      </pc:sldChg>
      <pc:sldChg chg="addSp modSp new mod">
        <pc:chgData name="淑雲 郭" userId="3b31eb9a1d430496" providerId="LiveId" clId="{75377BDD-BAA7-47EC-B72F-0312E6E04DA3}" dt="2026-09-09T03:19:51.807" v="678" actId="14100"/>
        <pc:sldMkLst>
          <pc:docMk/>
          <pc:sldMk cId="3486292201" sldId="329"/>
        </pc:sldMkLst>
        <pc:picChg chg="add mod">
          <ac:chgData name="淑雲 郭" userId="3b31eb9a1d430496" providerId="LiveId" clId="{75377BDD-BAA7-47EC-B72F-0312E6E04DA3}" dt="2026-09-09T03:19:51.807" v="678" actId="14100"/>
          <ac:picMkLst>
            <pc:docMk/>
            <pc:sldMk cId="3486292201" sldId="329"/>
            <ac:picMk id="5" creationId="{B789AD4B-A031-6FD6-1B65-3E1781D05464}"/>
          </ac:picMkLst>
        </pc:picChg>
      </pc:sldChg>
      <pc:sldChg chg="add">
        <pc:chgData name="淑雲 郭" userId="3b31eb9a1d430496" providerId="LiveId" clId="{75377BDD-BAA7-47EC-B72F-0312E6E04DA3}" dt="2026-09-09T05:33:50.390" v="792"/>
        <pc:sldMkLst>
          <pc:docMk/>
          <pc:sldMk cId="3494803511" sldId="330"/>
        </pc:sldMkLst>
      </pc:sldChg>
      <pc:sldChg chg="add ord">
        <pc:chgData name="淑雲 郭" userId="3b31eb9a1d430496" providerId="LiveId" clId="{75377BDD-BAA7-47EC-B72F-0312E6E04DA3}" dt="2026-09-13T03:50:02.329" v="1062"/>
        <pc:sldMkLst>
          <pc:docMk/>
          <pc:sldMk cId="2645317199" sldId="347"/>
        </pc:sldMkLst>
      </pc:sldChg>
      <pc:sldChg chg="add del">
        <pc:chgData name="淑雲 郭" userId="3b31eb9a1d430496" providerId="LiveId" clId="{75377BDD-BAA7-47EC-B72F-0312E6E04DA3}" dt="2026-09-15T08:19:32.912" v="1750" actId="2696"/>
        <pc:sldMkLst>
          <pc:docMk/>
          <pc:sldMk cId="2979462636" sldId="348"/>
        </pc:sldMkLst>
      </pc:sldChg>
      <pc:sldChg chg="addSp modSp new mod">
        <pc:chgData name="淑雲 郭" userId="3b31eb9a1d430496" providerId="LiveId" clId="{75377BDD-BAA7-47EC-B72F-0312E6E04DA3}" dt="2026-09-09T04:33:57.617" v="757"/>
        <pc:sldMkLst>
          <pc:docMk/>
          <pc:sldMk cId="263108070" sldId="359"/>
        </pc:sldMkLst>
        <pc:picChg chg="add mod">
          <ac:chgData name="淑雲 郭" userId="3b31eb9a1d430496" providerId="LiveId" clId="{75377BDD-BAA7-47EC-B72F-0312E6E04DA3}" dt="2026-09-09T04:33:57.617" v="757"/>
          <ac:picMkLst>
            <pc:docMk/>
            <pc:sldMk cId="263108070" sldId="359"/>
            <ac:picMk id="3" creationId="{21EB95E7-F3EA-D648-337E-3D99F87CF213}"/>
          </ac:picMkLst>
        </pc:picChg>
      </pc:sldChg>
      <pc:sldChg chg="add">
        <pc:chgData name="淑雲 郭" userId="3b31eb9a1d430496" providerId="LiveId" clId="{75377BDD-BAA7-47EC-B72F-0312E6E04DA3}" dt="2026-09-09T05:26:17.144" v="777"/>
        <pc:sldMkLst>
          <pc:docMk/>
          <pc:sldMk cId="0" sldId="363"/>
        </pc:sldMkLst>
      </pc:sldChg>
      <pc:sldChg chg="add del">
        <pc:chgData name="淑雲 郭" userId="3b31eb9a1d430496" providerId="LiveId" clId="{75377BDD-BAA7-47EC-B72F-0312E6E04DA3}" dt="2026-09-16T03:27:54.149" v="2126" actId="2696"/>
        <pc:sldMkLst>
          <pc:docMk/>
          <pc:sldMk cId="0" sldId="364"/>
        </pc:sldMkLst>
      </pc:sldChg>
      <pc:sldChg chg="addSp modSp add mod">
        <pc:chgData name="淑雲 郭" userId="3b31eb9a1d430496" providerId="LiveId" clId="{75377BDD-BAA7-47EC-B72F-0312E6E04DA3}" dt="2026-09-13T04:02:15.718" v="1127" actId="404"/>
        <pc:sldMkLst>
          <pc:docMk/>
          <pc:sldMk cId="0" sldId="366"/>
        </pc:sldMkLst>
        <pc:spChg chg="add mod">
          <ac:chgData name="淑雲 郭" userId="3b31eb9a1d430496" providerId="LiveId" clId="{75377BDD-BAA7-47EC-B72F-0312E6E04DA3}" dt="2026-09-13T04:02:15.718" v="1127" actId="404"/>
          <ac:spMkLst>
            <pc:docMk/>
            <pc:sldMk cId="0" sldId="366"/>
            <ac:spMk id="3" creationId="{71C702F5-FDA0-60FA-7C0F-57A3AA77AA40}"/>
          </ac:spMkLst>
        </pc:spChg>
        <pc:picChg chg="mod">
          <ac:chgData name="淑雲 郭" userId="3b31eb9a1d430496" providerId="LiveId" clId="{75377BDD-BAA7-47EC-B72F-0312E6E04DA3}" dt="2026-09-13T04:01:48.342" v="1115" actId="1076"/>
          <ac:picMkLst>
            <pc:docMk/>
            <pc:sldMk cId="0" sldId="366"/>
            <ac:picMk id="2" creationId="{00000000-0000-0000-0000-000000000000}"/>
          </ac:picMkLst>
        </pc:picChg>
      </pc:sldChg>
      <pc:sldChg chg="add del">
        <pc:chgData name="淑雲 郭" userId="3b31eb9a1d430496" providerId="LiveId" clId="{75377BDD-BAA7-47EC-B72F-0312E6E04DA3}" dt="2026-09-16T03:38:56.445" v="2129" actId="2696"/>
        <pc:sldMkLst>
          <pc:docMk/>
          <pc:sldMk cId="0" sldId="367"/>
        </pc:sldMkLst>
      </pc:sldChg>
      <pc:sldChg chg="add del">
        <pc:chgData name="淑雲 郭" userId="3b31eb9a1d430496" providerId="LiveId" clId="{75377BDD-BAA7-47EC-B72F-0312E6E04DA3}" dt="2026-09-16T03:40:40.906" v="2132" actId="2696"/>
        <pc:sldMkLst>
          <pc:docMk/>
          <pc:sldMk cId="0" sldId="368"/>
        </pc:sldMkLst>
      </pc:sldChg>
      <pc:sldChg chg="add del">
        <pc:chgData name="淑雲 郭" userId="3b31eb9a1d430496" providerId="LiveId" clId="{75377BDD-BAA7-47EC-B72F-0312E6E04DA3}" dt="2026-09-16T03:41:58.400" v="2135" actId="2696"/>
        <pc:sldMkLst>
          <pc:docMk/>
          <pc:sldMk cId="0" sldId="369"/>
        </pc:sldMkLst>
      </pc:sldChg>
      <pc:sldChg chg="add">
        <pc:chgData name="淑雲 郭" userId="3b31eb9a1d430496" providerId="LiveId" clId="{75377BDD-BAA7-47EC-B72F-0312E6E04DA3}" dt="2026-09-09T05:26:17.144" v="777"/>
        <pc:sldMkLst>
          <pc:docMk/>
          <pc:sldMk cId="0" sldId="370"/>
        </pc:sldMkLst>
      </pc:sldChg>
      <pc:sldChg chg="addSp modSp new del mod">
        <pc:chgData name="淑雲 郭" userId="3b31eb9a1d430496" providerId="LiveId" clId="{75377BDD-BAA7-47EC-B72F-0312E6E04DA3}" dt="2026-09-16T03:02:00.130" v="1915" actId="2696"/>
        <pc:sldMkLst>
          <pc:docMk/>
          <pc:sldMk cId="1465248784" sldId="373"/>
        </pc:sldMkLst>
      </pc:sldChg>
      <pc:sldChg chg="addSp modSp new mod">
        <pc:chgData name="淑雲 郭" userId="3b31eb9a1d430496" providerId="LiveId" clId="{75377BDD-BAA7-47EC-B72F-0312E6E04DA3}" dt="2026-09-09T05:29:11.351" v="790" actId="14100"/>
        <pc:sldMkLst>
          <pc:docMk/>
          <pc:sldMk cId="412181762" sldId="374"/>
        </pc:sldMkLst>
        <pc:picChg chg="add mod">
          <ac:chgData name="淑雲 郭" userId="3b31eb9a1d430496" providerId="LiveId" clId="{75377BDD-BAA7-47EC-B72F-0312E6E04DA3}" dt="2026-09-09T05:29:11.351" v="790" actId="14100"/>
          <ac:picMkLst>
            <pc:docMk/>
            <pc:sldMk cId="412181762" sldId="374"/>
            <ac:picMk id="3" creationId="{D3D2CA0F-ABA3-4F83-E0A2-D245A0747265}"/>
          </ac:picMkLst>
        </pc:picChg>
      </pc:sldChg>
      <pc:sldChg chg="addSp delSp modSp new del mod setBg">
        <pc:chgData name="淑雲 郭" userId="3b31eb9a1d430496" providerId="LiveId" clId="{75377BDD-BAA7-47EC-B72F-0312E6E04DA3}" dt="2026-09-16T07:58:32.238" v="2142" actId="2696"/>
        <pc:sldMkLst>
          <pc:docMk/>
          <pc:sldMk cId="487546860" sldId="376"/>
        </pc:sldMkLst>
      </pc:sldChg>
      <pc:sldChg chg="addSp delSp modSp add mod setBg delDesignElem">
        <pc:chgData name="淑雲 郭" userId="3b31eb9a1d430496" providerId="LiveId" clId="{75377BDD-BAA7-47EC-B72F-0312E6E04DA3}" dt="2026-09-13T04:08:08.378" v="1218" actId="14100"/>
        <pc:sldMkLst>
          <pc:docMk/>
          <pc:sldMk cId="898787998" sldId="377"/>
        </pc:sldMkLst>
        <pc:spChg chg="add mod">
          <ac:chgData name="淑雲 郭" userId="3b31eb9a1d430496" providerId="LiveId" clId="{75377BDD-BAA7-47EC-B72F-0312E6E04DA3}" dt="2026-09-13T04:08:08.378" v="1218" actId="14100"/>
          <ac:spMkLst>
            <pc:docMk/>
            <pc:sldMk cId="898787998" sldId="377"/>
            <ac:spMk id="2" creationId="{193636F6-646A-08E2-AFEB-7DC9A96AD309}"/>
          </ac:spMkLst>
        </pc:spChg>
      </pc:sldChg>
      <pc:sldChg chg="addSp delSp add mod">
        <pc:chgData name="淑雲 郭" userId="3b31eb9a1d430496" providerId="LiveId" clId="{75377BDD-BAA7-47EC-B72F-0312E6E04DA3}" dt="2026-09-14T13:01:41.972" v="1746" actId="22"/>
        <pc:sldMkLst>
          <pc:docMk/>
          <pc:sldMk cId="1119020378" sldId="378"/>
        </pc:sldMkLst>
      </pc:sldChg>
      <pc:sldChg chg="add">
        <pc:chgData name="淑雲 郭" userId="3b31eb9a1d430496" providerId="LiveId" clId="{75377BDD-BAA7-47EC-B72F-0312E6E04DA3}" dt="2026-09-13T03:46:23.428" v="1049"/>
        <pc:sldMkLst>
          <pc:docMk/>
          <pc:sldMk cId="983566598" sldId="380"/>
        </pc:sldMkLst>
      </pc:sldChg>
      <pc:sldChg chg="addSp modSp new mod ord">
        <pc:chgData name="淑雲 郭" userId="3b31eb9a1d430496" providerId="LiveId" clId="{75377BDD-BAA7-47EC-B72F-0312E6E04DA3}" dt="2026-09-09T06:23:10.797" v="865"/>
        <pc:sldMkLst>
          <pc:docMk/>
          <pc:sldMk cId="2727199853" sldId="381"/>
        </pc:sldMkLst>
        <pc:picChg chg="add mod">
          <ac:chgData name="淑雲 郭" userId="3b31eb9a1d430496" providerId="LiveId" clId="{75377BDD-BAA7-47EC-B72F-0312E6E04DA3}" dt="2026-09-09T06:21:50.598" v="847" actId="1076"/>
          <ac:picMkLst>
            <pc:docMk/>
            <pc:sldMk cId="2727199853" sldId="381"/>
            <ac:picMk id="3" creationId="{4EACF413-1A24-B8C8-8EB2-242817AC8677}"/>
          </ac:picMkLst>
        </pc:picChg>
      </pc:sldChg>
      <pc:sldChg chg="addSp modSp new mod ord">
        <pc:chgData name="淑雲 郭" userId="3b31eb9a1d430496" providerId="LiveId" clId="{75377BDD-BAA7-47EC-B72F-0312E6E04DA3}" dt="2026-09-09T06:23:12.729" v="867"/>
        <pc:sldMkLst>
          <pc:docMk/>
          <pc:sldMk cId="3056043055" sldId="382"/>
        </pc:sldMkLst>
        <pc:picChg chg="add mod">
          <ac:chgData name="淑雲 郭" userId="3b31eb9a1d430496" providerId="LiveId" clId="{75377BDD-BAA7-47EC-B72F-0312E6E04DA3}" dt="2026-09-09T06:22:42.328" v="863" actId="14100"/>
          <ac:picMkLst>
            <pc:docMk/>
            <pc:sldMk cId="3056043055" sldId="382"/>
            <ac:picMk id="3" creationId="{F6C45E00-A24A-CE9C-C40D-D22790159A92}"/>
          </ac:picMkLst>
        </pc:picChg>
      </pc:sldChg>
      <pc:sldChg chg="addSp modSp new mod">
        <pc:chgData name="淑雲 郭" userId="3b31eb9a1d430496" providerId="LiveId" clId="{75377BDD-BAA7-47EC-B72F-0312E6E04DA3}" dt="2026-09-09T06:28:01.107" v="876" actId="14100"/>
        <pc:sldMkLst>
          <pc:docMk/>
          <pc:sldMk cId="2953924388" sldId="383"/>
        </pc:sldMkLst>
        <pc:picChg chg="add mod">
          <ac:chgData name="淑雲 郭" userId="3b31eb9a1d430496" providerId="LiveId" clId="{75377BDD-BAA7-47EC-B72F-0312E6E04DA3}" dt="2026-09-09T06:28:01.107" v="876" actId="14100"/>
          <ac:picMkLst>
            <pc:docMk/>
            <pc:sldMk cId="2953924388" sldId="383"/>
            <ac:picMk id="3" creationId="{E637635F-4A78-9F3A-C870-79D4870C1D3D}"/>
          </ac:picMkLst>
        </pc:picChg>
      </pc:sldChg>
      <pc:sldChg chg="addSp new mod">
        <pc:chgData name="淑雲 郭" userId="3b31eb9a1d430496" providerId="LiveId" clId="{75377BDD-BAA7-47EC-B72F-0312E6E04DA3}" dt="2026-09-09T06:28:26.815" v="878" actId="22"/>
        <pc:sldMkLst>
          <pc:docMk/>
          <pc:sldMk cId="4177364715" sldId="384"/>
        </pc:sldMkLst>
        <pc:picChg chg="add">
          <ac:chgData name="淑雲 郭" userId="3b31eb9a1d430496" providerId="LiveId" clId="{75377BDD-BAA7-47EC-B72F-0312E6E04DA3}" dt="2026-09-09T06:28:26.815" v="878" actId="22"/>
          <ac:picMkLst>
            <pc:docMk/>
            <pc:sldMk cId="4177364715" sldId="384"/>
            <ac:picMk id="3" creationId="{D5683938-C1ED-AFFB-679D-A045FE19B32B}"/>
          </ac:picMkLst>
        </pc:picChg>
      </pc:sldChg>
      <pc:sldChg chg="addSp new mod">
        <pc:chgData name="淑雲 郭" userId="3b31eb9a1d430496" providerId="LiveId" clId="{75377BDD-BAA7-47EC-B72F-0312E6E04DA3}" dt="2026-09-09T06:34:05.819" v="884" actId="22"/>
        <pc:sldMkLst>
          <pc:docMk/>
          <pc:sldMk cId="2286960940" sldId="386"/>
        </pc:sldMkLst>
        <pc:picChg chg="add">
          <ac:chgData name="淑雲 郭" userId="3b31eb9a1d430496" providerId="LiveId" clId="{75377BDD-BAA7-47EC-B72F-0312E6E04DA3}" dt="2026-09-09T06:34:05.819" v="884" actId="22"/>
          <ac:picMkLst>
            <pc:docMk/>
            <pc:sldMk cId="2286960940" sldId="386"/>
            <ac:picMk id="3" creationId="{74997701-C5AC-7B6F-3D62-ED34025B0AD5}"/>
          </ac:picMkLst>
        </pc:picChg>
      </pc:sldChg>
      <pc:sldChg chg="add">
        <pc:chgData name="淑雲 郭" userId="3b31eb9a1d430496" providerId="LiveId" clId="{75377BDD-BAA7-47EC-B72F-0312E6E04DA3}" dt="2026-09-13T03:46:23.428" v="1049"/>
        <pc:sldMkLst>
          <pc:docMk/>
          <pc:sldMk cId="1561576810" sldId="387"/>
        </pc:sldMkLst>
      </pc:sldChg>
      <pc:sldChg chg="delSp add setBg delDesignElem">
        <pc:chgData name="淑雲 郭" userId="3b31eb9a1d430496" providerId="LiveId" clId="{75377BDD-BAA7-47EC-B72F-0312E6E04DA3}" dt="2026-09-13T03:46:23.428" v="1049"/>
        <pc:sldMkLst>
          <pc:docMk/>
          <pc:sldMk cId="3786837682" sldId="388"/>
        </pc:sldMkLst>
      </pc:sldChg>
      <pc:sldChg chg="addSp new mod ord">
        <pc:chgData name="淑雲 郭" userId="3b31eb9a1d430496" providerId="LiveId" clId="{75377BDD-BAA7-47EC-B72F-0312E6E04DA3}" dt="2026-09-13T03:47:47.838" v="1057"/>
        <pc:sldMkLst>
          <pc:docMk/>
          <pc:sldMk cId="1052409046" sldId="389"/>
        </pc:sldMkLst>
        <pc:picChg chg="add">
          <ac:chgData name="淑雲 郭" userId="3b31eb9a1d430496" providerId="LiveId" clId="{75377BDD-BAA7-47EC-B72F-0312E6E04DA3}" dt="2026-09-09T06:44:16.056" v="902" actId="22"/>
          <ac:picMkLst>
            <pc:docMk/>
            <pc:sldMk cId="1052409046" sldId="389"/>
            <ac:picMk id="3" creationId="{A6D87FF9-178B-4386-81DF-DB8EB15BA2ED}"/>
          </ac:picMkLst>
        </pc:picChg>
      </pc:sldChg>
      <pc:sldChg chg="addSp modSp new mod setBg">
        <pc:chgData name="淑雲 郭" userId="3b31eb9a1d430496" providerId="LiveId" clId="{75377BDD-BAA7-47EC-B72F-0312E6E04DA3}" dt="2026-09-09T06:45:22.849" v="907" actId="26606"/>
        <pc:sldMkLst>
          <pc:docMk/>
          <pc:sldMk cId="1875063758" sldId="390"/>
        </pc:sldMkLst>
        <pc:spChg chg="add">
          <ac:chgData name="淑雲 郭" userId="3b31eb9a1d430496" providerId="LiveId" clId="{75377BDD-BAA7-47EC-B72F-0312E6E04DA3}" dt="2026-09-09T06:45:22.849" v="907" actId="26606"/>
          <ac:spMkLst>
            <pc:docMk/>
            <pc:sldMk cId="1875063758" sldId="390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09T06:45:22.849" v="907" actId="26606"/>
          <ac:picMkLst>
            <pc:docMk/>
            <pc:sldMk cId="1875063758" sldId="390"/>
            <ac:picMk id="3" creationId="{D07212EB-E4D6-73A5-88AE-02B24540694E}"/>
          </ac:picMkLst>
        </pc:picChg>
      </pc:sldChg>
      <pc:sldChg chg="addSp modSp new mod modAnim">
        <pc:chgData name="淑雲 郭" userId="3b31eb9a1d430496" providerId="LiveId" clId="{75377BDD-BAA7-47EC-B72F-0312E6E04DA3}" dt="2026-09-13T13:48:11.635" v="1300" actId="207"/>
        <pc:sldMkLst>
          <pc:docMk/>
          <pc:sldMk cId="808869407" sldId="391"/>
        </pc:sldMkLst>
        <pc:spChg chg="add mod">
          <ac:chgData name="淑雲 郭" userId="3b31eb9a1d430496" providerId="LiveId" clId="{75377BDD-BAA7-47EC-B72F-0312E6E04DA3}" dt="2026-09-13T13:48:11.635" v="1300" actId="207"/>
          <ac:spMkLst>
            <pc:docMk/>
            <pc:sldMk cId="808869407" sldId="391"/>
            <ac:spMk id="4" creationId="{FFED2503-B8F6-A371-FDB6-83E09F0A00E8}"/>
          </ac:spMkLst>
        </pc:spChg>
        <pc:picChg chg="add">
          <ac:chgData name="淑雲 郭" userId="3b31eb9a1d430496" providerId="LiveId" clId="{75377BDD-BAA7-47EC-B72F-0312E6E04DA3}" dt="2026-09-09T06:48:00.963" v="908" actId="22"/>
          <ac:picMkLst>
            <pc:docMk/>
            <pc:sldMk cId="808869407" sldId="391"/>
            <ac:picMk id="3" creationId="{79E946C4-2C38-D0B3-4EA5-F3EE5E89D3B7}"/>
          </ac:picMkLst>
        </pc:picChg>
      </pc:sldChg>
      <pc:sldChg chg="add">
        <pc:chgData name="淑雲 郭" userId="3b31eb9a1d430496" providerId="LiveId" clId="{75377BDD-BAA7-47EC-B72F-0312E6E04DA3}" dt="2026-09-13T03:46:23.428" v="1049"/>
        <pc:sldMkLst>
          <pc:docMk/>
          <pc:sldMk cId="1420008590" sldId="392"/>
        </pc:sldMkLst>
      </pc:sldChg>
      <pc:sldChg chg="addSp modSp new mod ord setBg">
        <pc:chgData name="淑雲 郭" userId="3b31eb9a1d430496" providerId="LiveId" clId="{75377BDD-BAA7-47EC-B72F-0312E6E04DA3}" dt="2026-09-16T09:03:24.767" v="2150"/>
        <pc:sldMkLst>
          <pc:docMk/>
          <pc:sldMk cId="1322868877" sldId="394"/>
        </pc:sldMkLst>
        <pc:spChg chg="add">
          <ac:chgData name="淑雲 郭" userId="3b31eb9a1d430496" providerId="LiveId" clId="{75377BDD-BAA7-47EC-B72F-0312E6E04DA3}" dt="2026-09-09T07:04:50.078" v="995" actId="26606"/>
          <ac:spMkLst>
            <pc:docMk/>
            <pc:sldMk cId="1322868877" sldId="394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09T07:04:50.078" v="995" actId="26606"/>
          <ac:picMkLst>
            <pc:docMk/>
            <pc:sldMk cId="1322868877" sldId="394"/>
            <ac:picMk id="3" creationId="{BD9525B8-9A07-FB43-3D6D-501643838A0F}"/>
          </ac:picMkLst>
        </pc:picChg>
      </pc:sldChg>
      <pc:sldChg chg="addSp modSp new mod setBg">
        <pc:chgData name="淑雲 郭" userId="3b31eb9a1d430496" providerId="LiveId" clId="{75377BDD-BAA7-47EC-B72F-0312E6E04DA3}" dt="2026-09-13T04:06:28.049" v="1193" actId="404"/>
        <pc:sldMkLst>
          <pc:docMk/>
          <pc:sldMk cId="1002808167" sldId="395"/>
        </pc:sldMkLst>
        <pc:spChg chg="add mod">
          <ac:chgData name="淑雲 郭" userId="3b31eb9a1d430496" providerId="LiveId" clId="{75377BDD-BAA7-47EC-B72F-0312E6E04DA3}" dt="2026-09-13T04:03:36.845" v="1158" actId="1076"/>
          <ac:spMkLst>
            <pc:docMk/>
            <pc:sldMk cId="1002808167" sldId="395"/>
            <ac:spMk id="2" creationId="{A0E421C6-1B29-6733-07D2-401BA758F5B2}"/>
          </ac:spMkLst>
        </pc:spChg>
        <pc:spChg chg="add mod">
          <ac:chgData name="淑雲 郭" userId="3b31eb9a1d430496" providerId="LiveId" clId="{75377BDD-BAA7-47EC-B72F-0312E6E04DA3}" dt="2026-09-13T04:06:28.049" v="1193" actId="404"/>
          <ac:spMkLst>
            <pc:docMk/>
            <pc:sldMk cId="1002808167" sldId="395"/>
            <ac:spMk id="4" creationId="{1802C5BD-C25A-EB6A-53E4-E9ACD97AF1CC}"/>
          </ac:spMkLst>
        </pc:spChg>
        <pc:spChg chg="add">
          <ac:chgData name="淑雲 郭" userId="3b31eb9a1d430496" providerId="LiveId" clId="{75377BDD-BAA7-47EC-B72F-0312E6E04DA3}" dt="2026-09-09T07:05:53.151" v="998" actId="26606"/>
          <ac:spMkLst>
            <pc:docMk/>
            <pc:sldMk cId="1002808167" sldId="395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3T04:03:33.726" v="1157" actId="1076"/>
          <ac:picMkLst>
            <pc:docMk/>
            <pc:sldMk cId="1002808167" sldId="395"/>
            <ac:picMk id="3" creationId="{71ED865A-D344-B314-B531-2597A161AF42}"/>
          </ac:picMkLst>
        </pc:picChg>
      </pc:sldChg>
      <pc:sldChg chg="addSp modSp new mod setBg">
        <pc:chgData name="淑雲 郭" userId="3b31eb9a1d430496" providerId="LiveId" clId="{75377BDD-BAA7-47EC-B72F-0312E6E04DA3}" dt="2026-09-09T07:08:03.039" v="1002" actId="26606"/>
        <pc:sldMkLst>
          <pc:docMk/>
          <pc:sldMk cId="3585590208" sldId="396"/>
        </pc:sldMkLst>
        <pc:spChg chg="add">
          <ac:chgData name="淑雲 郭" userId="3b31eb9a1d430496" providerId="LiveId" clId="{75377BDD-BAA7-47EC-B72F-0312E6E04DA3}" dt="2026-09-09T07:08:03.039" v="1002" actId="26606"/>
          <ac:spMkLst>
            <pc:docMk/>
            <pc:sldMk cId="3585590208" sldId="396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09T07:08:03.039" v="1002" actId="26606"/>
          <ac:picMkLst>
            <pc:docMk/>
            <pc:sldMk cId="3585590208" sldId="396"/>
            <ac:picMk id="3" creationId="{A31EFD7B-CBF3-133E-12F5-B81A97C187D4}"/>
          </ac:picMkLst>
        </pc:picChg>
      </pc:sldChg>
      <pc:sldChg chg="addSp modSp new mod ord setBg">
        <pc:chgData name="淑雲 郭" userId="3b31eb9a1d430496" providerId="LiveId" clId="{75377BDD-BAA7-47EC-B72F-0312E6E04DA3}" dt="2026-09-15T08:27:53.617" v="1751"/>
        <pc:sldMkLst>
          <pc:docMk/>
          <pc:sldMk cId="3102450810" sldId="397"/>
        </pc:sldMkLst>
        <pc:spChg chg="add">
          <ac:chgData name="淑雲 郭" userId="3b31eb9a1d430496" providerId="LiveId" clId="{75377BDD-BAA7-47EC-B72F-0312E6E04DA3}" dt="2026-09-09T07:36:20.376" v="1008" actId="26606"/>
          <ac:spMkLst>
            <pc:docMk/>
            <pc:sldMk cId="3102450810" sldId="397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5T08:27:53.617" v="1751"/>
          <ac:picMkLst>
            <pc:docMk/>
            <pc:sldMk cId="3102450810" sldId="397"/>
            <ac:picMk id="3" creationId="{A8652908-D721-4CA5-3A73-AF7A10830265}"/>
          </ac:picMkLst>
        </pc:picChg>
      </pc:sldChg>
      <pc:sldChg chg="addSp modSp new del mod setBg">
        <pc:chgData name="淑雲 郭" userId="3b31eb9a1d430496" providerId="LiveId" clId="{75377BDD-BAA7-47EC-B72F-0312E6E04DA3}" dt="2026-09-16T09:02:56.011" v="2148" actId="2696"/>
        <pc:sldMkLst>
          <pc:docMk/>
          <pc:sldMk cId="3673389575" sldId="398"/>
        </pc:sldMkLst>
      </pc:sldChg>
      <pc:sldChg chg="addSp new mod">
        <pc:chgData name="淑雲 郭" userId="3b31eb9a1d430496" providerId="LiveId" clId="{75377BDD-BAA7-47EC-B72F-0312E6E04DA3}" dt="2026-09-11T03:25:08.230" v="1018" actId="22"/>
        <pc:sldMkLst>
          <pc:docMk/>
          <pc:sldMk cId="2785224606" sldId="399"/>
        </pc:sldMkLst>
        <pc:picChg chg="add">
          <ac:chgData name="淑雲 郭" userId="3b31eb9a1d430496" providerId="LiveId" clId="{75377BDD-BAA7-47EC-B72F-0312E6E04DA3}" dt="2026-09-11T03:25:08.230" v="1018" actId="22"/>
          <ac:picMkLst>
            <pc:docMk/>
            <pc:sldMk cId="2785224606" sldId="399"/>
            <ac:picMk id="3" creationId="{E843A9C3-2137-4588-9F3F-86ED79BA61FD}"/>
          </ac:picMkLst>
        </pc:picChg>
      </pc:sldChg>
      <pc:sldChg chg="addSp new mod">
        <pc:chgData name="淑雲 郭" userId="3b31eb9a1d430496" providerId="LiveId" clId="{75377BDD-BAA7-47EC-B72F-0312E6E04DA3}" dt="2026-09-11T03:26:50.695" v="1021" actId="22"/>
        <pc:sldMkLst>
          <pc:docMk/>
          <pc:sldMk cId="793765075" sldId="400"/>
        </pc:sldMkLst>
        <pc:picChg chg="add">
          <ac:chgData name="淑雲 郭" userId="3b31eb9a1d430496" providerId="LiveId" clId="{75377BDD-BAA7-47EC-B72F-0312E6E04DA3}" dt="2026-09-11T03:26:50.695" v="1021" actId="22"/>
          <ac:picMkLst>
            <pc:docMk/>
            <pc:sldMk cId="793765075" sldId="400"/>
            <ac:picMk id="3" creationId="{A046E404-0E34-3FD0-D8A5-8C418C3CAB6F}"/>
          </ac:picMkLst>
        </pc:picChg>
      </pc:sldChg>
      <pc:sldChg chg="addSp new mod">
        <pc:chgData name="淑雲 郭" userId="3b31eb9a1d430496" providerId="LiveId" clId="{75377BDD-BAA7-47EC-B72F-0312E6E04DA3}" dt="2026-09-11T03:31:01.626" v="1024" actId="22"/>
        <pc:sldMkLst>
          <pc:docMk/>
          <pc:sldMk cId="2641231315" sldId="401"/>
        </pc:sldMkLst>
        <pc:picChg chg="add">
          <ac:chgData name="淑雲 郭" userId="3b31eb9a1d430496" providerId="LiveId" clId="{75377BDD-BAA7-47EC-B72F-0312E6E04DA3}" dt="2026-09-11T03:31:01.626" v="1024" actId="22"/>
          <ac:picMkLst>
            <pc:docMk/>
            <pc:sldMk cId="2641231315" sldId="401"/>
            <ac:picMk id="3" creationId="{2154D14B-D453-195B-A750-FAE3212CE655}"/>
          </ac:picMkLst>
        </pc:picChg>
      </pc:sldChg>
      <pc:sldChg chg="addSp modSp new mod ord setBg">
        <pc:chgData name="淑雲 郭" userId="3b31eb9a1d430496" providerId="LiveId" clId="{75377BDD-BAA7-47EC-B72F-0312E6E04DA3}" dt="2026-09-13T03:55:06.148" v="1068"/>
        <pc:sldMkLst>
          <pc:docMk/>
          <pc:sldMk cId="2422305254" sldId="417"/>
        </pc:sldMkLst>
        <pc:spChg chg="add">
          <ac:chgData name="淑雲 郭" userId="3b31eb9a1d430496" providerId="LiveId" clId="{75377BDD-BAA7-47EC-B72F-0312E6E04DA3}" dt="2026-09-13T03:55:01.786" v="1066" actId="26606"/>
          <ac:spMkLst>
            <pc:docMk/>
            <pc:sldMk cId="2422305254" sldId="417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3T03:55:01.786" v="1066" actId="26606"/>
          <ac:picMkLst>
            <pc:docMk/>
            <pc:sldMk cId="2422305254" sldId="417"/>
            <ac:picMk id="3" creationId="{C9979A86-2501-BA96-835B-B937E2781C18}"/>
          </ac:picMkLst>
        </pc:picChg>
      </pc:sldChg>
      <pc:sldChg chg="addSp modSp new mod ord setBg">
        <pc:chgData name="淑雲 郭" userId="3b31eb9a1d430496" providerId="LiveId" clId="{75377BDD-BAA7-47EC-B72F-0312E6E04DA3}" dt="2026-09-16T08:43:12.644" v="2145" actId="20578"/>
        <pc:sldMkLst>
          <pc:docMk/>
          <pc:sldMk cId="3541517246" sldId="418"/>
        </pc:sldMkLst>
        <pc:spChg chg="add">
          <ac:chgData name="淑雲 郭" userId="3b31eb9a1d430496" providerId="LiveId" clId="{75377BDD-BAA7-47EC-B72F-0312E6E04DA3}" dt="2026-09-13T03:57:05.739" v="1071" actId="26606"/>
          <ac:spMkLst>
            <pc:docMk/>
            <pc:sldMk cId="3541517246" sldId="418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3T03:57:05.739" v="1071" actId="26606"/>
          <ac:picMkLst>
            <pc:docMk/>
            <pc:sldMk cId="3541517246" sldId="418"/>
            <ac:picMk id="3" creationId="{9E57C839-CB77-8A34-F0FE-EB49B7F91762}"/>
          </ac:picMkLst>
        </pc:picChg>
      </pc:sldChg>
      <pc:sldChg chg="addSp modSp new del mod setBg">
        <pc:chgData name="淑雲 郭" userId="3b31eb9a1d430496" providerId="LiveId" clId="{75377BDD-BAA7-47EC-B72F-0312E6E04DA3}" dt="2026-09-16T01:54:36.587" v="1752" actId="2696"/>
        <pc:sldMkLst>
          <pc:docMk/>
          <pc:sldMk cId="2851369246" sldId="426"/>
        </pc:sldMkLst>
      </pc:sldChg>
      <pc:sldChg chg="addSp new del mod ord">
        <pc:chgData name="淑雲 郭" userId="3b31eb9a1d430496" providerId="LiveId" clId="{75377BDD-BAA7-47EC-B72F-0312E6E04DA3}" dt="2026-09-16T01:54:36.587" v="1752" actId="2696"/>
        <pc:sldMkLst>
          <pc:docMk/>
          <pc:sldMk cId="2402186262" sldId="427"/>
        </pc:sldMkLst>
      </pc:sldChg>
      <pc:sldChg chg="addSp modSp new del mod">
        <pc:chgData name="淑雲 郭" userId="3b31eb9a1d430496" providerId="LiveId" clId="{75377BDD-BAA7-47EC-B72F-0312E6E04DA3}" dt="2026-09-16T01:54:36.587" v="1752" actId="2696"/>
        <pc:sldMkLst>
          <pc:docMk/>
          <pc:sldMk cId="312727133" sldId="428"/>
        </pc:sldMkLst>
      </pc:sldChg>
      <pc:sldChg chg="addSp modSp new mod">
        <pc:chgData name="淑雲 郭" userId="3b31eb9a1d430496" providerId="LiveId" clId="{75377BDD-BAA7-47EC-B72F-0312E6E04DA3}" dt="2026-09-13T04:22:15.669" v="1256" actId="14100"/>
        <pc:sldMkLst>
          <pc:docMk/>
          <pc:sldMk cId="3222488165" sldId="429"/>
        </pc:sldMkLst>
        <pc:picChg chg="add mod">
          <ac:chgData name="淑雲 郭" userId="3b31eb9a1d430496" providerId="LiveId" clId="{75377BDD-BAA7-47EC-B72F-0312E6E04DA3}" dt="2026-09-13T04:22:15.669" v="1256" actId="14100"/>
          <ac:picMkLst>
            <pc:docMk/>
            <pc:sldMk cId="3222488165" sldId="429"/>
            <ac:picMk id="3" creationId="{1E7467D7-9BA0-3ADA-4666-96B3554D1BE9}"/>
          </ac:picMkLst>
        </pc:picChg>
      </pc:sldChg>
      <pc:sldChg chg="addSp modSp new del mod setBg">
        <pc:chgData name="淑雲 郭" userId="3b31eb9a1d430496" providerId="LiveId" clId="{75377BDD-BAA7-47EC-B72F-0312E6E04DA3}" dt="2026-09-16T01:54:36.587" v="1752" actId="2696"/>
        <pc:sldMkLst>
          <pc:docMk/>
          <pc:sldMk cId="3974524373" sldId="431"/>
        </pc:sldMkLst>
      </pc:sldChg>
      <pc:sldChg chg="addSp delSp modSp new mod setBg">
        <pc:chgData name="淑雲 郭" userId="3b31eb9a1d430496" providerId="LiveId" clId="{75377BDD-BAA7-47EC-B72F-0312E6E04DA3}" dt="2026-09-13T13:41:17.023" v="1279" actId="22"/>
        <pc:sldMkLst>
          <pc:docMk/>
          <pc:sldMk cId="1837766209" sldId="433"/>
        </pc:sldMkLst>
        <pc:spChg chg="add">
          <ac:chgData name="淑雲 郭" userId="3b31eb9a1d430496" providerId="LiveId" clId="{75377BDD-BAA7-47EC-B72F-0312E6E04DA3}" dt="2026-09-13T13:40:24.993" v="1277" actId="26606"/>
          <ac:spMkLst>
            <pc:docMk/>
            <pc:sldMk cId="1837766209" sldId="433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3T13:40:24.993" v="1277" actId="26606"/>
          <ac:picMkLst>
            <pc:docMk/>
            <pc:sldMk cId="1837766209" sldId="433"/>
            <ac:picMk id="3" creationId="{98BCC516-901A-5124-51AC-C1428EBD85BD}"/>
          </ac:picMkLst>
        </pc:picChg>
      </pc:sldChg>
      <pc:sldChg chg="addSp modSp new mod setBg">
        <pc:chgData name="淑雲 郭" userId="3b31eb9a1d430496" providerId="LiveId" clId="{75377BDD-BAA7-47EC-B72F-0312E6E04DA3}" dt="2026-09-13T13:44:07.518" v="1283" actId="26606"/>
        <pc:sldMkLst>
          <pc:docMk/>
          <pc:sldMk cId="2600587659" sldId="435"/>
        </pc:sldMkLst>
        <pc:spChg chg="add">
          <ac:chgData name="淑雲 郭" userId="3b31eb9a1d430496" providerId="LiveId" clId="{75377BDD-BAA7-47EC-B72F-0312E6E04DA3}" dt="2026-09-13T13:44:07.518" v="1283" actId="26606"/>
          <ac:spMkLst>
            <pc:docMk/>
            <pc:sldMk cId="2600587659" sldId="435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3T13:44:07.518" v="1283" actId="26606"/>
          <ac:picMkLst>
            <pc:docMk/>
            <pc:sldMk cId="2600587659" sldId="435"/>
            <ac:picMk id="3" creationId="{6CAD6590-6035-D591-F3D6-83431F09732E}"/>
          </ac:picMkLst>
        </pc:picChg>
      </pc:sldChg>
      <pc:sldChg chg="addSp modSp new del mod">
        <pc:chgData name="淑雲 郭" userId="3b31eb9a1d430496" providerId="LiveId" clId="{75377BDD-BAA7-47EC-B72F-0312E6E04DA3}" dt="2026-09-16T07:58:17.416" v="2141" actId="2696"/>
        <pc:sldMkLst>
          <pc:docMk/>
          <pc:sldMk cId="2691855887" sldId="439"/>
        </pc:sldMkLst>
      </pc:sldChg>
      <pc:sldChg chg="addSp modSp new del mod">
        <pc:chgData name="淑雲 郭" userId="3b31eb9a1d430496" providerId="LiveId" clId="{75377BDD-BAA7-47EC-B72F-0312E6E04DA3}" dt="2026-09-16T02:04:03.076" v="1755" actId="2696"/>
        <pc:sldMkLst>
          <pc:docMk/>
          <pc:sldMk cId="918016868" sldId="440"/>
        </pc:sldMkLst>
      </pc:sldChg>
      <pc:sldChg chg="addSp modSp new mod modNotesTx">
        <pc:chgData name="淑雲 郭" userId="3b31eb9a1d430496" providerId="LiveId" clId="{75377BDD-BAA7-47EC-B72F-0312E6E04DA3}" dt="2026-09-16T03:03:38.350" v="1975" actId="1076"/>
        <pc:sldMkLst>
          <pc:docMk/>
          <pc:sldMk cId="952103918" sldId="442"/>
        </pc:sldMkLst>
        <pc:spChg chg="add mod">
          <ac:chgData name="淑雲 郭" userId="3b31eb9a1d430496" providerId="LiveId" clId="{75377BDD-BAA7-47EC-B72F-0312E6E04DA3}" dt="2026-09-16T03:03:38.350" v="1975" actId="1076"/>
          <ac:spMkLst>
            <pc:docMk/>
            <pc:sldMk cId="952103918" sldId="442"/>
            <ac:spMk id="4" creationId="{CBB68FCD-727E-02DD-E802-FA04DCA76A0C}"/>
          </ac:spMkLst>
        </pc:spChg>
        <pc:picChg chg="add mod">
          <ac:chgData name="淑雲 郭" userId="3b31eb9a1d430496" providerId="LiveId" clId="{75377BDD-BAA7-47EC-B72F-0312E6E04DA3}" dt="2026-09-16T03:02:52.997" v="1972" actId="1076"/>
          <ac:picMkLst>
            <pc:docMk/>
            <pc:sldMk cId="952103918" sldId="442"/>
            <ac:picMk id="3" creationId="{E18D1386-B61F-2203-7981-33CEAAFFDB19}"/>
          </ac:picMkLst>
        </pc:picChg>
      </pc:sldChg>
      <pc:sldChg chg="addSp modSp new mod">
        <pc:chgData name="淑雲 郭" userId="3b31eb9a1d430496" providerId="LiveId" clId="{75377BDD-BAA7-47EC-B72F-0312E6E04DA3}" dt="2026-09-14T03:15:51.227" v="1424" actId="14100"/>
        <pc:sldMkLst>
          <pc:docMk/>
          <pc:sldMk cId="3771188917" sldId="444"/>
        </pc:sldMkLst>
        <pc:spChg chg="add mod">
          <ac:chgData name="淑雲 郭" userId="3b31eb9a1d430496" providerId="LiveId" clId="{75377BDD-BAA7-47EC-B72F-0312E6E04DA3}" dt="2026-09-14T03:15:51.227" v="1424" actId="14100"/>
          <ac:spMkLst>
            <pc:docMk/>
            <pc:sldMk cId="3771188917" sldId="444"/>
            <ac:spMk id="4" creationId="{88A38CDB-E996-2E52-AFDE-10416915FA66}"/>
          </ac:spMkLst>
        </pc:spChg>
        <pc:picChg chg="add">
          <ac:chgData name="淑雲 郭" userId="3b31eb9a1d430496" providerId="LiveId" clId="{75377BDD-BAA7-47EC-B72F-0312E6E04DA3}" dt="2026-09-14T03:14:23.638" v="1397" actId="22"/>
          <ac:picMkLst>
            <pc:docMk/>
            <pc:sldMk cId="3771188917" sldId="444"/>
            <ac:picMk id="3" creationId="{E0EC63F8-B934-6127-E5C4-B40E681898B2}"/>
          </ac:picMkLst>
        </pc:picChg>
      </pc:sldChg>
      <pc:sldChg chg="addSp modSp new mod">
        <pc:chgData name="淑雲 郭" userId="3b31eb9a1d430496" providerId="LiveId" clId="{75377BDD-BAA7-47EC-B72F-0312E6E04DA3}" dt="2026-09-14T03:37:16.702" v="1449" actId="14100"/>
        <pc:sldMkLst>
          <pc:docMk/>
          <pc:sldMk cId="1804571946" sldId="446"/>
        </pc:sldMkLst>
        <pc:picChg chg="add mod">
          <ac:chgData name="淑雲 郭" userId="3b31eb9a1d430496" providerId="LiveId" clId="{75377BDD-BAA7-47EC-B72F-0312E6E04DA3}" dt="2026-09-14T03:37:16.702" v="1449" actId="14100"/>
          <ac:picMkLst>
            <pc:docMk/>
            <pc:sldMk cId="1804571946" sldId="446"/>
            <ac:picMk id="3" creationId="{F3C3F5D9-2378-8B90-496B-1F1FF45F97C5}"/>
          </ac:picMkLst>
        </pc:picChg>
      </pc:sldChg>
      <pc:sldChg chg="addSp modSp new mod modTransition setBg modAnim modNotesTx">
        <pc:chgData name="淑雲 郭" userId="3b31eb9a1d430496" providerId="LiveId" clId="{75377BDD-BAA7-47EC-B72F-0312E6E04DA3}" dt="2026-09-16T09:07:06.462" v="2153" actId="14100"/>
        <pc:sldMkLst>
          <pc:docMk/>
          <pc:sldMk cId="353386856" sldId="447"/>
        </pc:sldMkLst>
        <pc:spChg chg="add mod">
          <ac:chgData name="淑雲 郭" userId="3b31eb9a1d430496" providerId="LiveId" clId="{75377BDD-BAA7-47EC-B72F-0312E6E04DA3}" dt="2026-09-16T03:10:05.552" v="2109" actId="20577"/>
          <ac:spMkLst>
            <pc:docMk/>
            <pc:sldMk cId="353386856" sldId="447"/>
            <ac:spMk id="4" creationId="{D2CA21E2-D563-C854-A3E9-CE9796BF0C56}"/>
          </ac:spMkLst>
        </pc:spChg>
        <pc:spChg chg="add">
          <ac:chgData name="淑雲 郭" userId="3b31eb9a1d430496" providerId="LiveId" clId="{75377BDD-BAA7-47EC-B72F-0312E6E04DA3}" dt="2026-09-14T03:39:46.326" v="1452" actId="26606"/>
          <ac:spMkLst>
            <pc:docMk/>
            <pc:sldMk cId="353386856" sldId="447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9:07:06.462" v="2153" actId="14100"/>
          <ac:picMkLst>
            <pc:docMk/>
            <pc:sldMk cId="353386856" sldId="447"/>
            <ac:picMk id="3" creationId="{A92439D4-ADBC-484E-BAE6-9B7DA9E2D22F}"/>
          </ac:picMkLst>
        </pc:picChg>
      </pc:sldChg>
      <pc:sldChg chg="addSp modSp new mod setBg">
        <pc:chgData name="淑雲 郭" userId="3b31eb9a1d430496" providerId="LiveId" clId="{75377BDD-BAA7-47EC-B72F-0312E6E04DA3}" dt="2026-09-14T04:00:12.907" v="1463" actId="26606"/>
        <pc:sldMkLst>
          <pc:docMk/>
          <pc:sldMk cId="1731320562" sldId="449"/>
        </pc:sldMkLst>
        <pc:spChg chg="add">
          <ac:chgData name="淑雲 郭" userId="3b31eb9a1d430496" providerId="LiveId" clId="{75377BDD-BAA7-47EC-B72F-0312E6E04DA3}" dt="2026-09-14T04:00:12.907" v="1463" actId="26606"/>
          <ac:spMkLst>
            <pc:docMk/>
            <pc:sldMk cId="1731320562" sldId="449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4T04:00:12.907" v="1463" actId="26606"/>
          <ac:picMkLst>
            <pc:docMk/>
            <pc:sldMk cId="1731320562" sldId="449"/>
            <ac:picMk id="3" creationId="{C595E9A3-48B5-382B-CB3C-990F764CF447}"/>
          </ac:picMkLst>
        </pc:picChg>
      </pc:sldChg>
      <pc:sldChg chg="addSp delSp modSp new mod modNotesTx">
        <pc:chgData name="淑雲 郭" userId="3b31eb9a1d430496" providerId="LiveId" clId="{75377BDD-BAA7-47EC-B72F-0312E6E04DA3}" dt="2026-09-16T02:39:55.425" v="1776" actId="207"/>
        <pc:sldMkLst>
          <pc:docMk/>
          <pc:sldMk cId="478596295" sldId="450"/>
        </pc:sldMkLst>
        <pc:spChg chg="add mod">
          <ac:chgData name="淑雲 郭" userId="3b31eb9a1d430496" providerId="LiveId" clId="{75377BDD-BAA7-47EC-B72F-0312E6E04DA3}" dt="2026-09-14T13:01:50.404" v="1748" actId="1076"/>
          <ac:spMkLst>
            <pc:docMk/>
            <pc:sldMk cId="478596295" sldId="450"/>
            <ac:spMk id="4" creationId="{AEC861FA-DEB5-F842-2227-615B7DDDB523}"/>
          </ac:spMkLst>
        </pc:spChg>
        <pc:spChg chg="add mod">
          <ac:chgData name="淑雲 郭" userId="3b31eb9a1d430496" providerId="LiveId" clId="{75377BDD-BAA7-47EC-B72F-0312E6E04DA3}" dt="2026-09-14T10:38:59.820" v="1610" actId="1076"/>
          <ac:spMkLst>
            <pc:docMk/>
            <pc:sldMk cId="478596295" sldId="450"/>
            <ac:spMk id="5" creationId="{61EA1DDA-D554-C059-4D24-008A6B1714BE}"/>
          </ac:spMkLst>
        </pc:spChg>
        <pc:spChg chg="add mod">
          <ac:chgData name="淑雲 郭" userId="3b31eb9a1d430496" providerId="LiveId" clId="{75377BDD-BAA7-47EC-B72F-0312E6E04DA3}" dt="2026-09-14T10:45:29.955" v="1711" actId="2711"/>
          <ac:spMkLst>
            <pc:docMk/>
            <pc:sldMk cId="478596295" sldId="450"/>
            <ac:spMk id="12" creationId="{38D5DBBF-E996-05A2-5772-DB12E5957A70}"/>
          </ac:spMkLst>
        </pc:spChg>
        <pc:spChg chg="add mod">
          <ac:chgData name="淑雲 郭" userId="3b31eb9a1d430496" providerId="LiveId" clId="{75377BDD-BAA7-47EC-B72F-0312E6E04DA3}" dt="2026-09-16T02:39:55.425" v="1776" actId="207"/>
          <ac:spMkLst>
            <pc:docMk/>
            <pc:sldMk cId="478596295" sldId="450"/>
            <ac:spMk id="14" creationId="{E0096A00-3116-C2BF-9A09-14D0B974ABEE}"/>
          </ac:spMkLst>
        </pc:spChg>
        <pc:picChg chg="add mod">
          <ac:chgData name="淑雲 郭" userId="3b31eb9a1d430496" providerId="LiveId" clId="{75377BDD-BAA7-47EC-B72F-0312E6E04DA3}" dt="2026-09-14T10:38:57.266" v="1609" actId="14100"/>
          <ac:picMkLst>
            <pc:docMk/>
            <pc:sldMk cId="478596295" sldId="450"/>
            <ac:picMk id="2" creationId="{745BEA66-7BA8-933C-504B-607399998F7F}"/>
          </ac:picMkLst>
        </pc:picChg>
      </pc:sldChg>
      <pc:sldChg chg="addSp modSp new mod modAnim modNotesTx">
        <pc:chgData name="淑雲 郭" userId="3b31eb9a1d430496" providerId="LiveId" clId="{75377BDD-BAA7-47EC-B72F-0312E6E04DA3}" dt="2026-09-14T13:00:46.404" v="1744" actId="14100"/>
        <pc:sldMkLst>
          <pc:docMk/>
          <pc:sldMk cId="3371805601" sldId="451"/>
        </pc:sldMkLst>
        <pc:spChg chg="add mod">
          <ac:chgData name="淑雲 郭" userId="3b31eb9a1d430496" providerId="LiveId" clId="{75377BDD-BAA7-47EC-B72F-0312E6E04DA3}" dt="2026-09-14T10:44:00.505" v="1658" actId="14100"/>
          <ac:spMkLst>
            <pc:docMk/>
            <pc:sldMk cId="3371805601" sldId="451"/>
            <ac:spMk id="5" creationId="{54CDB6AC-1639-2BD6-A437-84A36C85EEF9}"/>
          </ac:spMkLst>
        </pc:spChg>
        <pc:spChg chg="add mod">
          <ac:chgData name="淑雲 郭" userId="3b31eb9a1d430496" providerId="LiveId" clId="{75377BDD-BAA7-47EC-B72F-0312E6E04DA3}" dt="2026-09-14T10:44:12.587" v="1659" actId="1076"/>
          <ac:spMkLst>
            <pc:docMk/>
            <pc:sldMk cId="3371805601" sldId="451"/>
            <ac:spMk id="7" creationId="{166FDA3D-F279-3746-C2D2-9CEF85B981C1}"/>
          </ac:spMkLst>
        </pc:spChg>
        <pc:spChg chg="add mod">
          <ac:chgData name="淑雲 郭" userId="3b31eb9a1d430496" providerId="LiveId" clId="{75377BDD-BAA7-47EC-B72F-0312E6E04DA3}" dt="2026-09-14T10:43:47.725" v="1656" actId="2711"/>
          <ac:spMkLst>
            <pc:docMk/>
            <pc:sldMk cId="3371805601" sldId="451"/>
            <ac:spMk id="9" creationId="{07DA2FD2-26AC-9BDD-9CF9-C387B8255D27}"/>
          </ac:spMkLst>
        </pc:spChg>
        <pc:spChg chg="add mod">
          <ac:chgData name="淑雲 郭" userId="3b31eb9a1d430496" providerId="LiveId" clId="{75377BDD-BAA7-47EC-B72F-0312E6E04DA3}" dt="2026-09-14T10:43:07.100" v="1653" actId="2711"/>
          <ac:spMkLst>
            <pc:docMk/>
            <pc:sldMk cId="3371805601" sldId="451"/>
            <ac:spMk id="11" creationId="{4533ADA8-BB53-21EE-17F1-DBE35D6A705D}"/>
          </ac:spMkLst>
        </pc:spChg>
        <pc:spChg chg="add mod">
          <ac:chgData name="淑雲 郭" userId="3b31eb9a1d430496" providerId="LiveId" clId="{75377BDD-BAA7-47EC-B72F-0312E6E04DA3}" dt="2026-09-14T13:00:46.404" v="1744" actId="14100"/>
          <ac:spMkLst>
            <pc:docMk/>
            <pc:sldMk cId="3371805601" sldId="451"/>
            <ac:spMk id="13" creationId="{2CC3D1B7-9915-2A7F-5C48-C4A680CE2DF1}"/>
          </ac:spMkLst>
        </pc:spChg>
        <pc:picChg chg="add mod">
          <ac:chgData name="淑雲 郭" userId="3b31eb9a1d430496" providerId="LiveId" clId="{75377BDD-BAA7-47EC-B72F-0312E6E04DA3}" dt="2026-09-14T10:36:00.694" v="1565" actId="1076"/>
          <ac:picMkLst>
            <pc:docMk/>
            <pc:sldMk cId="3371805601" sldId="451"/>
            <ac:picMk id="3" creationId="{C9B49349-F84F-C94F-F853-A3633CDC47BB}"/>
          </ac:picMkLst>
        </pc:picChg>
      </pc:sldChg>
      <pc:sldChg chg="addSp new mod">
        <pc:chgData name="淑雲 郭" userId="3b31eb9a1d430496" providerId="LiveId" clId="{75377BDD-BAA7-47EC-B72F-0312E6E04DA3}" dt="2026-09-16T02:03:53.680" v="1754" actId="22"/>
        <pc:sldMkLst>
          <pc:docMk/>
          <pc:sldMk cId="245365920" sldId="452"/>
        </pc:sldMkLst>
        <pc:picChg chg="add">
          <ac:chgData name="淑雲 郭" userId="3b31eb9a1d430496" providerId="LiveId" clId="{75377BDD-BAA7-47EC-B72F-0312E6E04DA3}" dt="2026-09-16T02:03:53.680" v="1754" actId="22"/>
          <ac:picMkLst>
            <pc:docMk/>
            <pc:sldMk cId="245365920" sldId="452"/>
            <ac:picMk id="3" creationId="{0A9C5672-CBC8-3055-D3F5-F1A68F871AA7}"/>
          </ac:picMkLst>
        </pc:picChg>
      </pc:sldChg>
      <pc:sldChg chg="addSp modSp new mod setBg">
        <pc:chgData name="淑雲 郭" userId="3b31eb9a1d430496" providerId="LiveId" clId="{75377BDD-BAA7-47EC-B72F-0312E6E04DA3}" dt="2026-09-16T02:04:29.657" v="1758" actId="26606"/>
        <pc:sldMkLst>
          <pc:docMk/>
          <pc:sldMk cId="2104394005" sldId="453"/>
        </pc:sldMkLst>
        <pc:spChg chg="add">
          <ac:chgData name="淑雲 郭" userId="3b31eb9a1d430496" providerId="LiveId" clId="{75377BDD-BAA7-47EC-B72F-0312E6E04DA3}" dt="2026-09-16T02:04:29.657" v="1758" actId="26606"/>
          <ac:spMkLst>
            <pc:docMk/>
            <pc:sldMk cId="2104394005" sldId="453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2:04:29.657" v="1758" actId="26606"/>
          <ac:picMkLst>
            <pc:docMk/>
            <pc:sldMk cId="2104394005" sldId="453"/>
            <ac:picMk id="3" creationId="{55EAEED1-161A-8EFF-7873-E5548E5985B5}"/>
          </ac:picMkLst>
        </pc:picChg>
      </pc:sldChg>
      <pc:sldChg chg="addSp delSp modSp new mod setBg">
        <pc:chgData name="淑雲 郭" userId="3b31eb9a1d430496" providerId="LiveId" clId="{75377BDD-BAA7-47EC-B72F-0312E6E04DA3}" dt="2026-09-16T02:06:24.765" v="1763" actId="26606"/>
        <pc:sldMkLst>
          <pc:docMk/>
          <pc:sldMk cId="1207992765" sldId="454"/>
        </pc:sldMkLst>
        <pc:spChg chg="add">
          <ac:chgData name="淑雲 郭" userId="3b31eb9a1d430496" providerId="LiveId" clId="{75377BDD-BAA7-47EC-B72F-0312E6E04DA3}" dt="2026-09-16T02:06:24.765" v="1763" actId="26606"/>
          <ac:spMkLst>
            <pc:docMk/>
            <pc:sldMk cId="1207992765" sldId="454"/>
            <ac:spMk id="10" creationId="{42A4FC2C-047E-45A5-965D-8E1E3BF09BC6}"/>
          </ac:spMkLst>
        </pc:spChg>
        <pc:picChg chg="add del">
          <ac:chgData name="淑雲 郭" userId="3b31eb9a1d430496" providerId="LiveId" clId="{75377BDD-BAA7-47EC-B72F-0312E6E04DA3}" dt="2026-09-16T02:04:56.515" v="1761" actId="21"/>
          <ac:picMkLst>
            <pc:docMk/>
            <pc:sldMk cId="1207992765" sldId="454"/>
            <ac:picMk id="3" creationId="{2E9E456B-5198-EEA9-BAAB-CCC2D5F36844}"/>
          </ac:picMkLst>
        </pc:picChg>
        <pc:picChg chg="add mod">
          <ac:chgData name="淑雲 郭" userId="3b31eb9a1d430496" providerId="LiveId" clId="{75377BDD-BAA7-47EC-B72F-0312E6E04DA3}" dt="2026-09-16T02:06:24.765" v="1763" actId="26606"/>
          <ac:picMkLst>
            <pc:docMk/>
            <pc:sldMk cId="1207992765" sldId="454"/>
            <ac:picMk id="5" creationId="{E58D63DA-E7D2-0812-1868-14EA4958C2D7}"/>
          </ac:picMkLst>
        </pc:picChg>
      </pc:sldChg>
      <pc:sldChg chg="addSp new mod">
        <pc:chgData name="淑雲 郭" userId="3b31eb9a1d430496" providerId="LiveId" clId="{75377BDD-BAA7-47EC-B72F-0312E6E04DA3}" dt="2026-09-16T02:07:13.879" v="1765" actId="22"/>
        <pc:sldMkLst>
          <pc:docMk/>
          <pc:sldMk cId="751219352" sldId="455"/>
        </pc:sldMkLst>
        <pc:picChg chg="add">
          <ac:chgData name="淑雲 郭" userId="3b31eb9a1d430496" providerId="LiveId" clId="{75377BDD-BAA7-47EC-B72F-0312E6E04DA3}" dt="2026-09-16T02:07:13.879" v="1765" actId="22"/>
          <ac:picMkLst>
            <pc:docMk/>
            <pc:sldMk cId="751219352" sldId="455"/>
            <ac:picMk id="3" creationId="{FC021332-4781-3CA2-2796-159ACBB2BC2D}"/>
          </ac:picMkLst>
        </pc:picChg>
      </pc:sldChg>
      <pc:sldChg chg="addSp new mod">
        <pc:chgData name="淑雲 郭" userId="3b31eb9a1d430496" providerId="LiveId" clId="{75377BDD-BAA7-47EC-B72F-0312E6E04DA3}" dt="2026-09-16T02:08:33.751" v="1767" actId="22"/>
        <pc:sldMkLst>
          <pc:docMk/>
          <pc:sldMk cId="3770026478" sldId="456"/>
        </pc:sldMkLst>
        <pc:picChg chg="add">
          <ac:chgData name="淑雲 郭" userId="3b31eb9a1d430496" providerId="LiveId" clId="{75377BDD-BAA7-47EC-B72F-0312E6E04DA3}" dt="2026-09-16T02:08:33.751" v="1767" actId="22"/>
          <ac:picMkLst>
            <pc:docMk/>
            <pc:sldMk cId="3770026478" sldId="456"/>
            <ac:picMk id="3" creationId="{3695CDDD-1043-317E-3703-322CCBEF6BA4}"/>
          </ac:picMkLst>
        </pc:picChg>
      </pc:sldChg>
      <pc:sldChg chg="addSp new mod">
        <pc:chgData name="淑雲 郭" userId="3b31eb9a1d430496" providerId="LiveId" clId="{75377BDD-BAA7-47EC-B72F-0312E6E04DA3}" dt="2026-09-16T02:09:34.732" v="1769" actId="22"/>
        <pc:sldMkLst>
          <pc:docMk/>
          <pc:sldMk cId="3082268364" sldId="457"/>
        </pc:sldMkLst>
        <pc:picChg chg="add">
          <ac:chgData name="淑雲 郭" userId="3b31eb9a1d430496" providerId="LiveId" clId="{75377BDD-BAA7-47EC-B72F-0312E6E04DA3}" dt="2026-09-16T02:09:34.732" v="1769" actId="22"/>
          <ac:picMkLst>
            <pc:docMk/>
            <pc:sldMk cId="3082268364" sldId="457"/>
            <ac:picMk id="3" creationId="{7469620F-6DE9-4D78-C29C-482CA46A1732}"/>
          </ac:picMkLst>
        </pc:picChg>
      </pc:sldChg>
      <pc:sldChg chg="addSp delSp modSp new del mod setBg">
        <pc:chgData name="淑雲 郭" userId="3b31eb9a1d430496" providerId="LiveId" clId="{75377BDD-BAA7-47EC-B72F-0312E6E04DA3}" dt="2026-09-16T11:02:20.592" v="2165" actId="2696"/>
        <pc:sldMkLst>
          <pc:docMk/>
          <pc:sldMk cId="3731200357" sldId="458"/>
        </pc:sldMkLst>
        <pc:spChg chg="add del mod">
          <ac:chgData name="淑雲 郭" userId="3b31eb9a1d430496" providerId="LiveId" clId="{75377BDD-BAA7-47EC-B72F-0312E6E04DA3}" dt="2026-09-16T11:00:50.506" v="2160" actId="21"/>
          <ac:spMkLst>
            <pc:docMk/>
            <pc:sldMk cId="3731200357" sldId="458"/>
            <ac:spMk id="2" creationId="{F662FF79-06DA-A91F-8D12-4CAC1415E4E7}"/>
          </ac:spMkLst>
        </pc:spChg>
        <pc:spChg chg="add">
          <ac:chgData name="淑雲 郭" userId="3b31eb9a1d430496" providerId="LiveId" clId="{75377BDD-BAA7-47EC-B72F-0312E6E04DA3}" dt="2026-09-16T02:12:33.938" v="1772" actId="26606"/>
          <ac:spMkLst>
            <pc:docMk/>
            <pc:sldMk cId="3731200357" sldId="458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2:12:33.938" v="1772" actId="26606"/>
          <ac:picMkLst>
            <pc:docMk/>
            <pc:sldMk cId="3731200357" sldId="458"/>
            <ac:picMk id="3" creationId="{9BADDA63-C70E-971A-1BD3-3C5C0C7CC858}"/>
          </ac:picMkLst>
        </pc:picChg>
      </pc:sldChg>
      <pc:sldChg chg="addSp modSp new mod setBg">
        <pc:chgData name="淑雲 郭" userId="3b31eb9a1d430496" providerId="LiveId" clId="{75377BDD-BAA7-47EC-B72F-0312E6E04DA3}" dt="2026-09-16T02:13:11.324" v="1775" actId="26606"/>
        <pc:sldMkLst>
          <pc:docMk/>
          <pc:sldMk cId="4127772409" sldId="459"/>
        </pc:sldMkLst>
        <pc:spChg chg="add">
          <ac:chgData name="淑雲 郭" userId="3b31eb9a1d430496" providerId="LiveId" clId="{75377BDD-BAA7-47EC-B72F-0312E6E04DA3}" dt="2026-09-16T02:13:11.324" v="1775" actId="26606"/>
          <ac:spMkLst>
            <pc:docMk/>
            <pc:sldMk cId="4127772409" sldId="459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2:13:11.324" v="1775" actId="26606"/>
          <ac:picMkLst>
            <pc:docMk/>
            <pc:sldMk cId="4127772409" sldId="459"/>
            <ac:picMk id="3" creationId="{83BE82FF-F45F-D67D-00F1-A328D0B7FED9}"/>
          </ac:picMkLst>
        </pc:picChg>
      </pc:sldChg>
      <pc:sldChg chg="addSp delSp new del mod">
        <pc:chgData name="淑雲 郭" userId="3b31eb9a1d430496" providerId="LiveId" clId="{75377BDD-BAA7-47EC-B72F-0312E6E04DA3}" dt="2026-09-16T03:05:37.943" v="1979" actId="2696"/>
        <pc:sldMkLst>
          <pc:docMk/>
          <pc:sldMk cId="859411313" sldId="460"/>
        </pc:sldMkLst>
        <pc:picChg chg="add del">
          <ac:chgData name="淑雲 郭" userId="3b31eb9a1d430496" providerId="LiveId" clId="{75377BDD-BAA7-47EC-B72F-0312E6E04DA3}" dt="2026-09-16T03:05:34.721" v="1978" actId="21"/>
          <ac:picMkLst>
            <pc:docMk/>
            <pc:sldMk cId="859411313" sldId="460"/>
            <ac:picMk id="3" creationId="{1A48B79E-6A53-1B19-2F3C-48AF6E56419A}"/>
          </ac:picMkLst>
        </pc:picChg>
      </pc:sldChg>
      <pc:sldChg chg="addSp modSp new mod">
        <pc:chgData name="淑雲 郭" userId="3b31eb9a1d430496" providerId="LiveId" clId="{75377BDD-BAA7-47EC-B72F-0312E6E04DA3}" dt="2026-09-16T03:15:03.259" v="2113" actId="14100"/>
        <pc:sldMkLst>
          <pc:docMk/>
          <pc:sldMk cId="4041778566" sldId="460"/>
        </pc:sldMkLst>
        <pc:picChg chg="add mod">
          <ac:chgData name="淑雲 郭" userId="3b31eb9a1d430496" providerId="LiveId" clId="{75377BDD-BAA7-47EC-B72F-0312E6E04DA3}" dt="2026-09-16T03:15:03.259" v="2113" actId="14100"/>
          <ac:picMkLst>
            <pc:docMk/>
            <pc:sldMk cId="4041778566" sldId="460"/>
            <ac:picMk id="3" creationId="{0EFD0DF7-4B16-A53B-5912-2AEBE9979845}"/>
          </ac:picMkLst>
        </pc:picChg>
      </pc:sldChg>
      <pc:sldChg chg="addSp modSp new mod setBg">
        <pc:chgData name="淑雲 郭" userId="3b31eb9a1d430496" providerId="LiveId" clId="{75377BDD-BAA7-47EC-B72F-0312E6E04DA3}" dt="2026-09-16T03:15:54.499" v="2117" actId="26606"/>
        <pc:sldMkLst>
          <pc:docMk/>
          <pc:sldMk cId="647618489" sldId="461"/>
        </pc:sldMkLst>
        <pc:spChg chg="add">
          <ac:chgData name="淑雲 郭" userId="3b31eb9a1d430496" providerId="LiveId" clId="{75377BDD-BAA7-47EC-B72F-0312E6E04DA3}" dt="2026-09-16T03:15:54.499" v="2117" actId="26606"/>
          <ac:spMkLst>
            <pc:docMk/>
            <pc:sldMk cId="647618489" sldId="461"/>
            <ac:spMk id="8" creationId="{11B2B030-4738-4359-9E46-144B7C8BFF8B}"/>
          </ac:spMkLst>
        </pc:spChg>
        <pc:spChg chg="add">
          <ac:chgData name="淑雲 郭" userId="3b31eb9a1d430496" providerId="LiveId" clId="{75377BDD-BAA7-47EC-B72F-0312E6E04DA3}" dt="2026-09-16T03:15:54.499" v="2117" actId="26606"/>
          <ac:spMkLst>
            <pc:docMk/>
            <pc:sldMk cId="647618489" sldId="461"/>
            <ac:spMk id="10" creationId="{E722B2DD-E14D-4972-9D98-5D6E61B1B2D2}"/>
          </ac:spMkLst>
        </pc:spChg>
        <pc:picChg chg="add mod">
          <ac:chgData name="淑雲 郭" userId="3b31eb9a1d430496" providerId="LiveId" clId="{75377BDD-BAA7-47EC-B72F-0312E6E04DA3}" dt="2026-09-16T03:15:54.499" v="2117" actId="26606"/>
          <ac:picMkLst>
            <pc:docMk/>
            <pc:sldMk cId="647618489" sldId="461"/>
            <ac:picMk id="3" creationId="{98087007-B6A0-02B4-75C8-C1BD52BBEEC3}"/>
          </ac:picMkLst>
        </pc:picChg>
      </pc:sldChg>
      <pc:sldChg chg="addSp modSp new mod setBg">
        <pc:chgData name="淑雲 郭" userId="3b31eb9a1d430496" providerId="LiveId" clId="{75377BDD-BAA7-47EC-B72F-0312E6E04DA3}" dt="2026-09-16T03:16:35.044" v="2121" actId="26606"/>
        <pc:sldMkLst>
          <pc:docMk/>
          <pc:sldMk cId="2405508113" sldId="462"/>
        </pc:sldMkLst>
        <pc:spChg chg="add">
          <ac:chgData name="淑雲 郭" userId="3b31eb9a1d430496" providerId="LiveId" clId="{75377BDD-BAA7-47EC-B72F-0312E6E04DA3}" dt="2026-09-16T03:16:35.044" v="2121" actId="26606"/>
          <ac:spMkLst>
            <pc:docMk/>
            <pc:sldMk cId="2405508113" sldId="462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3:16:35.044" v="2121" actId="26606"/>
          <ac:picMkLst>
            <pc:docMk/>
            <pc:sldMk cId="2405508113" sldId="462"/>
            <ac:picMk id="3" creationId="{72FE607A-A67B-546C-37F0-DD14B8985414}"/>
          </ac:picMkLst>
        </pc:picChg>
      </pc:sldChg>
      <pc:sldChg chg="addSp modSp new mod setBg">
        <pc:chgData name="淑雲 郭" userId="3b31eb9a1d430496" providerId="LiveId" clId="{75377BDD-BAA7-47EC-B72F-0312E6E04DA3}" dt="2026-09-16T03:27:50.955" v="2125" actId="26606"/>
        <pc:sldMkLst>
          <pc:docMk/>
          <pc:sldMk cId="1562366992" sldId="463"/>
        </pc:sldMkLst>
        <pc:spChg chg="add">
          <ac:chgData name="淑雲 郭" userId="3b31eb9a1d430496" providerId="LiveId" clId="{75377BDD-BAA7-47EC-B72F-0312E6E04DA3}" dt="2026-09-16T03:27:50.955" v="2125" actId="26606"/>
          <ac:spMkLst>
            <pc:docMk/>
            <pc:sldMk cId="1562366992" sldId="463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3:27:50.955" v="2125" actId="26606"/>
          <ac:picMkLst>
            <pc:docMk/>
            <pc:sldMk cId="1562366992" sldId="463"/>
            <ac:picMk id="3" creationId="{ABF25E7B-8A96-2DB3-C310-AB6E06CD063A}"/>
          </ac:picMkLst>
        </pc:picChg>
      </pc:sldChg>
      <pc:sldChg chg="addSp new mod">
        <pc:chgData name="淑雲 郭" userId="3b31eb9a1d430496" providerId="LiveId" clId="{75377BDD-BAA7-47EC-B72F-0312E6E04DA3}" dt="2026-09-16T03:38:48.228" v="2128" actId="22"/>
        <pc:sldMkLst>
          <pc:docMk/>
          <pc:sldMk cId="338631240" sldId="464"/>
        </pc:sldMkLst>
        <pc:picChg chg="add">
          <ac:chgData name="淑雲 郭" userId="3b31eb9a1d430496" providerId="LiveId" clId="{75377BDD-BAA7-47EC-B72F-0312E6E04DA3}" dt="2026-09-16T03:38:48.228" v="2128" actId="22"/>
          <ac:picMkLst>
            <pc:docMk/>
            <pc:sldMk cId="338631240" sldId="464"/>
            <ac:picMk id="3" creationId="{A6E81198-2C6F-1C30-7C71-FB8152755560}"/>
          </ac:picMkLst>
        </pc:picChg>
      </pc:sldChg>
      <pc:sldChg chg="addSp new mod">
        <pc:chgData name="淑雲 郭" userId="3b31eb9a1d430496" providerId="LiveId" clId="{75377BDD-BAA7-47EC-B72F-0312E6E04DA3}" dt="2026-09-16T03:40:35.545" v="2131" actId="22"/>
        <pc:sldMkLst>
          <pc:docMk/>
          <pc:sldMk cId="325431657" sldId="465"/>
        </pc:sldMkLst>
        <pc:picChg chg="add">
          <ac:chgData name="淑雲 郭" userId="3b31eb9a1d430496" providerId="LiveId" clId="{75377BDD-BAA7-47EC-B72F-0312E6E04DA3}" dt="2026-09-16T03:40:35.545" v="2131" actId="22"/>
          <ac:picMkLst>
            <pc:docMk/>
            <pc:sldMk cId="325431657" sldId="465"/>
            <ac:picMk id="3" creationId="{8F8571D5-64FB-C5CF-CC9A-18CDAF986806}"/>
          </ac:picMkLst>
        </pc:picChg>
      </pc:sldChg>
      <pc:sldChg chg="addSp new mod">
        <pc:chgData name="淑雲 郭" userId="3b31eb9a1d430496" providerId="LiveId" clId="{75377BDD-BAA7-47EC-B72F-0312E6E04DA3}" dt="2026-09-16T03:41:54.884" v="2134" actId="22"/>
        <pc:sldMkLst>
          <pc:docMk/>
          <pc:sldMk cId="3800504800" sldId="466"/>
        </pc:sldMkLst>
        <pc:picChg chg="add">
          <ac:chgData name="淑雲 郭" userId="3b31eb9a1d430496" providerId="LiveId" clId="{75377BDD-BAA7-47EC-B72F-0312E6E04DA3}" dt="2026-09-16T03:41:54.884" v="2134" actId="22"/>
          <ac:picMkLst>
            <pc:docMk/>
            <pc:sldMk cId="3800504800" sldId="466"/>
            <ac:picMk id="3" creationId="{10CC619C-3B3E-7113-E149-CEFE014F3EB8}"/>
          </ac:picMkLst>
        </pc:picChg>
      </pc:sldChg>
      <pc:sldChg chg="addSp modSp new mod setBg">
        <pc:chgData name="淑雲 郭" userId="3b31eb9a1d430496" providerId="LiveId" clId="{75377BDD-BAA7-47EC-B72F-0312E6E04DA3}" dt="2026-09-16T03:43:56.308" v="2139" actId="26606"/>
        <pc:sldMkLst>
          <pc:docMk/>
          <pc:sldMk cId="24975331" sldId="467"/>
        </pc:sldMkLst>
        <pc:spChg chg="add">
          <ac:chgData name="淑雲 郭" userId="3b31eb9a1d430496" providerId="LiveId" clId="{75377BDD-BAA7-47EC-B72F-0312E6E04DA3}" dt="2026-09-16T03:43:56.308" v="2139" actId="26606"/>
          <ac:spMkLst>
            <pc:docMk/>
            <pc:sldMk cId="24975331" sldId="467"/>
            <ac:spMk id="8" creationId="{42A4FC2C-047E-45A5-965D-8E1E3BF09BC6}"/>
          </ac:spMkLst>
        </pc:spChg>
        <pc:picChg chg="add mod">
          <ac:chgData name="淑雲 郭" userId="3b31eb9a1d430496" providerId="LiveId" clId="{75377BDD-BAA7-47EC-B72F-0312E6E04DA3}" dt="2026-09-16T03:43:56.308" v="2139" actId="26606"/>
          <ac:picMkLst>
            <pc:docMk/>
            <pc:sldMk cId="24975331" sldId="467"/>
            <ac:picMk id="3" creationId="{083514D9-5C76-6877-7364-FAC4DCC8D025}"/>
          </ac:picMkLst>
        </pc:picChg>
      </pc:sldChg>
      <pc:sldChg chg="addSp modSp new del modAnim">
        <pc:chgData name="淑雲 郭" userId="3b31eb9a1d430496" providerId="LiveId" clId="{75377BDD-BAA7-47EC-B72F-0312E6E04DA3}" dt="2026-09-16T13:04:44.779" v="2166" actId="2696"/>
        <pc:sldMkLst>
          <pc:docMk/>
          <pc:sldMk cId="2628592397" sldId="468"/>
        </pc:sldMkLst>
        <pc:picChg chg="add mod">
          <ac:chgData name="淑雲 郭" userId="3b31eb9a1d430496" providerId="LiveId" clId="{75377BDD-BAA7-47EC-B72F-0312E6E04DA3}" dt="2026-09-16T08:43:33.603" v="2147"/>
          <ac:picMkLst>
            <pc:docMk/>
            <pc:sldMk cId="2628592397" sldId="468"/>
            <ac:picMk id="2" creationId="{E20EF9B0-36C1-3B9E-11FD-76CED851C554}"/>
          </ac:picMkLst>
        </pc:picChg>
      </pc:sldChg>
      <pc:sldChg chg="addSp modSp new mod">
        <pc:chgData name="淑雲 郭" userId="3b31eb9a1d430496" providerId="LiveId" clId="{75377BDD-BAA7-47EC-B72F-0312E6E04DA3}" dt="2026-09-16T11:02:18.490" v="2164" actId="14100"/>
        <pc:sldMkLst>
          <pc:docMk/>
          <pc:sldMk cId="3990122280" sldId="469"/>
        </pc:sldMkLst>
        <pc:picChg chg="add mod">
          <ac:chgData name="淑雲 郭" userId="3b31eb9a1d430496" providerId="LiveId" clId="{75377BDD-BAA7-47EC-B72F-0312E6E04DA3}" dt="2026-09-16T11:02:18.490" v="2164" actId="14100"/>
          <ac:picMkLst>
            <pc:docMk/>
            <pc:sldMk cId="3990122280" sldId="469"/>
            <ac:picMk id="3" creationId="{1BA8B1DF-5283-A029-DAFA-58DCF912AA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7A65D-CE18-4A09-9491-F094C59F210E}" type="datetimeFigureOut">
              <a:rPr lang="zh-TW" altLang="en-US" smtClean="0"/>
              <a:t>2026/9/16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52D0B-C879-490C-8F5F-2FB992E764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3823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424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三法、四果、發菩提心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689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上人說世第一法，也就是出世間法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4596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慈濟故事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07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605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4539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52D0B-C879-490C-8F5F-2FB992E764C4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1400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感恩聆聽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0EFA-49A7-42E1-90A0-168EBB2F9F5D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728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file:///C:\Users\a0938\OneDrive\&#26700;&#38754;\20260916&#28961;&#37327;&#32681;&#32147;p598-p610\&#19978;&#20154;&#38283;&#31034;&#12304;&#24754;&#26234;&#21360;&#35352;&#12305;20131110%20-%20&#28961;&#37327;&#32681;&#32147;%20&#35498;&#27861;&#21697;&#31532;&#20108;(10).mp4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456D89-46B9-ED29-EE4F-122E59AF7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C58845A-4C6B-A0FC-901A-CACFE899DE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7C78EAC-6F81-7BF8-45CF-ABFAC4E37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2"/>
            <a:ext cx="16129000" cy="984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0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31E7571-8A02-333E-F30E-21F0ED337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5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664B06-4992-D1AF-BEC8-4584F67E2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AB34FE-BED7-13F0-3670-C402A0C0D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789AD4B-A031-6FD6-1B65-3E1781D05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03"/>
            <a:ext cx="16256000" cy="911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9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7467D7-9BA0-3ADA-4666-96B3554D1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8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046E404-0E34-3FD0-D8A5-8C418C3CA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109537"/>
            <a:ext cx="15982950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6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31EFD7B-CBF3-133E-12F5-B81A97C187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90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A9C5672-CBC8-3055-D3F5-F1A68F871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109537"/>
            <a:ext cx="15982950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5EAEED1-161A-8EFF-7873-E5548E5985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9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58D63DA-E7D2-0812-1868-14EA4958C2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92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C021332-4781-3CA2-2796-159ACBB2B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1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695CDDD-1043-317E-3703-322CCBEF6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2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469620F-6DE9-4D78-C29C-482CA46A1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6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BA8B1DF-5283-A029-DAFA-58DCF912A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" y="33130"/>
            <a:ext cx="16248270" cy="91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2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3BE82FF-F45F-D67D-00F1-A328D0B7FE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72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9979A86-2501-BA96-835B-B937E2781C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44" b="14002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05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E57C839-CB77-8A34-F0FE-EB49B7F9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69" b="4177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1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7BFFF2D-3835-ACD8-972F-9A15FF909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154D14B-D453-195B-A750-FAE3212CE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31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843A9C3-2137-4588-9F3F-86ED79BA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109537"/>
            <a:ext cx="15982950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24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EACF413-1A24-B8C8-8EB2-242817AC8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228600"/>
            <a:ext cx="15443200" cy="92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99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6C45E00-A24A-CE9C-C40D-D22790159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52400"/>
            <a:ext cx="13639800" cy="878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43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D9525B8-9A07-FB43-3D6D-501643838A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68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1EB95E7-F3EA-D648-337E-3D99F87CF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8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18D1386-B61F-2203-7981-33CEAAFFD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942" y="33130"/>
            <a:ext cx="16351542" cy="9130748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CBB68FCD-727E-02DD-E802-FA04DCA76A0C}"/>
              </a:ext>
            </a:extLst>
          </p:cNvPr>
          <p:cNvSpPr txBox="1"/>
          <p:nvPr/>
        </p:nvSpPr>
        <p:spPr>
          <a:xfrm>
            <a:off x="5461000" y="228600"/>
            <a:ext cx="7467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三法、四果、發菩提心</a:t>
            </a:r>
          </a:p>
        </p:txBody>
      </p:sp>
    </p:spTree>
    <p:extLst>
      <p:ext uri="{BB962C8B-B14F-4D97-AF65-F5344CB8AC3E}">
        <p14:creationId xmlns:p14="http://schemas.microsoft.com/office/powerpoint/2010/main" val="952103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1ED865A-D344-B314-B531-2597A161AF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6094" y="0"/>
            <a:ext cx="16255980" cy="91422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A0E421C6-1B29-6733-07D2-401BA758F5B2}"/>
              </a:ext>
            </a:extLst>
          </p:cNvPr>
          <p:cNvSpPr/>
          <p:nvPr/>
        </p:nvSpPr>
        <p:spPr>
          <a:xfrm>
            <a:off x="13995400" y="7771546"/>
            <a:ext cx="1905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源泉圓體 R" panose="020B0500000000000000" pitchFamily="34" charset="-120"/>
                <a:ea typeface="源泉圓體 R" panose="020B0500000000000000" pitchFamily="34" charset="-120"/>
              </a:rPr>
              <a:t>四法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802C5BD-C25A-EB6A-53E4-E9ACD97AF1CC}"/>
              </a:ext>
            </a:extLst>
          </p:cNvPr>
          <p:cNvSpPr/>
          <p:nvPr/>
        </p:nvSpPr>
        <p:spPr>
          <a:xfrm>
            <a:off x="10261600" y="7239000"/>
            <a:ext cx="1524000" cy="53254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煖法</a:t>
            </a:r>
          </a:p>
        </p:txBody>
      </p:sp>
    </p:spTree>
    <p:extLst>
      <p:ext uri="{BB962C8B-B14F-4D97-AF65-F5344CB8AC3E}">
        <p14:creationId xmlns:p14="http://schemas.microsoft.com/office/powerpoint/2010/main" val="1002808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BF25E7B-8A96-2DB3-C310-AB6E06CD06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66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92439D4-ADBC-484E-BAE6-9B7DA9E2D2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00"/>
          <a:stretch>
            <a:fillRect/>
          </a:stretch>
        </p:blipFill>
        <p:spPr>
          <a:xfrm>
            <a:off x="-177800" y="0"/>
            <a:ext cx="16433800" cy="9142291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D2CA21E2-D563-C854-A3E9-CE9796BF0C56}"/>
              </a:ext>
            </a:extLst>
          </p:cNvPr>
          <p:cNvSpPr txBox="1"/>
          <p:nvPr/>
        </p:nvSpPr>
        <p:spPr>
          <a:xfrm>
            <a:off x="431800" y="2743200"/>
            <a:ext cx="13792200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上人無量義經講述</a:t>
            </a:r>
            <a:r>
              <a:rPr lang="en-US" altLang="zh-TW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:</a:t>
            </a:r>
            <a:r>
              <a:rPr lang="zh-TW" altLang="en-US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「世第一法」</a:t>
            </a:r>
            <a:r>
              <a:rPr lang="en-US" altLang="zh-TW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:</a:t>
            </a:r>
          </a:p>
          <a:p>
            <a:pPr algn="ctr"/>
            <a:r>
              <a:rPr lang="zh-TW" altLang="en-US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也就是出世間法。</a:t>
            </a:r>
            <a:endParaRPr lang="en-US" altLang="zh-TW" sz="6600" dirty="0">
              <a:latin typeface="源泉圓體 R" panose="020B0500000000000000" pitchFamily="34" charset="-120"/>
              <a:ea typeface="源泉圓體 R" panose="020B0500000000000000" pitchFamily="34" charset="-120"/>
            </a:endParaRPr>
          </a:p>
          <a:p>
            <a:pPr algn="ctr"/>
            <a:r>
              <a:rPr lang="zh-TW" altLang="en-US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上人在分別功德品說</a:t>
            </a:r>
            <a:r>
              <a:rPr lang="en-US" altLang="zh-TW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:</a:t>
            </a:r>
            <a:r>
              <a:rPr lang="zh-TW" altLang="en-US" sz="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「世第一法」是世間修行的極致。</a:t>
            </a:r>
          </a:p>
        </p:txBody>
      </p:sp>
    </p:spTree>
    <p:extLst>
      <p:ext uri="{BB962C8B-B14F-4D97-AF65-F5344CB8AC3E}">
        <p14:creationId xmlns:p14="http://schemas.microsoft.com/office/powerpoint/2010/main" val="35338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3D2CA0F-ABA3-4F83-E0A2-D245A074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87"/>
            <a:ext cx="16256000" cy="905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1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637635F-4A78-9F3A-C870-79D4870C1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28599"/>
            <a:ext cx="14782800" cy="900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243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5683938-C1ED-AFFB-679D-A045FE19B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64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39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1C702F5-FDA0-60FA-7C0F-57A3AA77AA40}"/>
              </a:ext>
            </a:extLst>
          </p:cNvPr>
          <p:cNvSpPr/>
          <p:nvPr/>
        </p:nvSpPr>
        <p:spPr>
          <a:xfrm>
            <a:off x="7594600" y="2057400"/>
            <a:ext cx="52578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dirty="0">
                <a:solidFill>
                  <a:srgbClr val="FF0000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  <a:t>四果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6E81198-2C6F-1C30-7C71-FB8152755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" y="109537"/>
            <a:ext cx="15992475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1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F8571D5-64FB-C5CF-CC9A-18CDAF986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" y="109537"/>
            <a:ext cx="15992475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1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1697113-A17E-BD9A-1BA5-5750A86C61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93636F6-646A-08E2-AFEB-7DC9A96AD309}"/>
              </a:ext>
            </a:extLst>
          </p:cNvPr>
          <p:cNvSpPr/>
          <p:nvPr/>
        </p:nvSpPr>
        <p:spPr>
          <a:xfrm>
            <a:off x="1574800" y="2514600"/>
            <a:ext cx="457200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  <a:t>洹</a:t>
            </a:r>
          </a:p>
        </p:txBody>
      </p:sp>
    </p:spTree>
    <p:extLst>
      <p:ext uri="{BB962C8B-B14F-4D97-AF65-F5344CB8AC3E}">
        <p14:creationId xmlns:p14="http://schemas.microsoft.com/office/powerpoint/2010/main" val="898787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0CC619C-3B3E-7113-E149-CEFE014F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2" y="109537"/>
            <a:ext cx="15992475" cy="892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048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83514D9-5C76-6877-7364-FAC4DCC8D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45BEA66-7BA8-933C-504B-607399998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404" y="974436"/>
            <a:ext cx="6346519" cy="42071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61EA1DDA-D554-C059-4D24-008A6B1714BE}"/>
              </a:ext>
            </a:extLst>
          </p:cNvPr>
          <p:cNvSpPr txBox="1"/>
          <p:nvPr/>
        </p:nvSpPr>
        <p:spPr>
          <a:xfrm>
            <a:off x="8294760" y="5508987"/>
            <a:ext cx="8130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TW" altLang="zh-TW" sz="1800" b="0" kern="0" dirty="0">
                <a:solidFill>
                  <a:schemeClr val="tx1"/>
                </a:solidFill>
                <a:effectLst/>
                <a:latin typeface="+mn-lt"/>
                <a:ea typeface="新細明體" panose="02020500000000000000" pitchFamily="18" charset="-120"/>
                <a:cs typeface="新細明體" panose="02020500000000000000" pitchFamily="18" charset="-120"/>
              </a:rPr>
              <a:t>志工探訪阿爾巴一家，並送上竹筒分享點滴匯聚愛的理念。</a:t>
            </a:r>
            <a:endParaRPr lang="en-US" altLang="zh-TW" sz="1800" b="0" kern="0" dirty="0">
              <a:solidFill>
                <a:schemeClr val="tx1"/>
              </a:solidFill>
              <a:effectLst/>
              <a:latin typeface="+mn-lt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algn="ctr">
              <a:buNone/>
            </a:pPr>
            <a:r>
              <a:rPr lang="zh-TW" altLang="zh-TW" sz="1800" b="0" kern="0" dirty="0">
                <a:solidFill>
                  <a:schemeClr val="tx1"/>
                </a:solidFill>
                <a:effectLst/>
                <a:latin typeface="+mn-lt"/>
                <a:ea typeface="新細明體" panose="02020500000000000000" pitchFamily="18" charset="-120"/>
                <a:cs typeface="新細明體" panose="02020500000000000000" pitchFamily="18" charset="-120"/>
              </a:rPr>
              <a:t>圖片來源／慈濟波士頓聯絡處</a:t>
            </a:r>
            <a:endParaRPr lang="zh-TW" altLang="zh-TW" sz="1400" b="1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標楷體" panose="03000509000000000000" pitchFamily="65" charset="-120"/>
              <a:cs typeface="Mangal" panose="02040503050203030202" pitchFamily="18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8D5DBBF-E996-05A2-5772-DB12E5957A70}"/>
              </a:ext>
            </a:extLst>
          </p:cNvPr>
          <p:cNvSpPr txBox="1"/>
          <p:nvPr/>
        </p:nvSpPr>
        <p:spPr>
          <a:xfrm>
            <a:off x="888999" y="152400"/>
            <a:ext cx="7086600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altLang="zh-TW" sz="3200" b="0" kern="0" dirty="0">
              <a:solidFill>
                <a:schemeClr val="tx1"/>
              </a:solidFill>
              <a:effectLst/>
              <a:latin typeface="源泉圓體 R" panose="020B0500000000000000" pitchFamily="34" charset="-120"/>
              <a:ea typeface="源泉圓體 R" panose="020B0500000000000000" pitchFamily="34" charset="-120"/>
              <a:cs typeface="Mangal" panose="02040503050203030202" pitchFamily="18" charset="0"/>
            </a:endParaRPr>
          </a:p>
          <a:p>
            <a:pPr algn="ctr">
              <a:buNone/>
            </a:pPr>
            <a:r>
              <a:rPr lang="zh-TW" altLang="en-US" sz="3200" kern="0" dirty="0">
                <a:solidFill>
                  <a:srgbClr val="002060"/>
                </a:solidFill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哭泣的阿爾巴</a:t>
            </a:r>
            <a:endParaRPr lang="en-US" altLang="zh-TW" sz="3200" kern="0" dirty="0">
              <a:solidFill>
                <a:srgbClr val="002060"/>
              </a:solidFill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  <a:p>
            <a:pPr>
              <a:buNone/>
            </a:pPr>
            <a:endParaRPr lang="en-US" altLang="zh-TW" sz="3200" kern="0" dirty="0">
              <a:latin typeface="源泉圓體 R" panose="020B0500000000000000" pitchFamily="34" charset="-120"/>
              <a:ea typeface="源泉圓體 R" panose="020B0500000000000000" pitchFamily="34" charset="-120"/>
              <a:cs typeface="Mangal" panose="02040503050203030202" pitchFamily="18" charset="0"/>
            </a:endParaRPr>
          </a:p>
          <a:p>
            <a:pPr>
              <a:buNone/>
            </a:pPr>
            <a:r>
              <a:rPr lang="en-US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2024</a:t>
            </a:r>
            <a:r>
              <a:rPr lang="zh-TW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年，阿爾巴的先生被診斷出惡性腫瘤。為了照顧家庭，她無法繼續護理師的工作。家裡三個孩子，最大的五歲，最小的剛出生不久。這個原本有著穩定收入的小康家庭，一夕間陷入谷底。</a:t>
            </a:r>
            <a:endParaRPr lang="en-US" altLang="zh-TW" sz="3200" b="1" kern="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Noto Serif" panose="02020600060500020200" pitchFamily="18" charset="0"/>
            </a:endParaRPr>
          </a:p>
          <a:p>
            <a:pPr>
              <a:buNone/>
            </a:pPr>
            <a:endParaRPr lang="en-US" altLang="zh-TW" sz="3200" b="1" kern="0" dirty="0">
              <a:latin typeface="思源宋體 Heavy" panose="02020900000000000000" pitchFamily="18" charset="-120"/>
              <a:ea typeface="思源宋體 Heavy" panose="02020900000000000000" pitchFamily="18" charset="-120"/>
              <a:cs typeface="Noto Serif" panose="02020600060500020200" pitchFamily="18" charset="0"/>
            </a:endParaRPr>
          </a:p>
          <a:p>
            <a:pPr>
              <a:buNone/>
            </a:pPr>
            <a:endParaRPr lang="en-US" altLang="zh-TW" sz="3200" b="1" kern="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Noto Serif" panose="02020600060500020200" pitchFamily="18" charset="0"/>
            </a:endParaRPr>
          </a:p>
          <a:p>
            <a:pPr>
              <a:buNone/>
            </a:pPr>
            <a:r>
              <a:rPr lang="zh-TW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慈濟波士頓聯絡處接到由醫院轉介的阿爾巴個案。</a:t>
            </a:r>
            <a:r>
              <a:rPr lang="en-US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2025</a:t>
            </a:r>
            <a:r>
              <a:rPr lang="zh-TW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年新年的第一天，林毓雅承擔起這個個案，並和其他志工每個月初固定探訪阿爾巴一家，送上心靈關懷、生活諮詢和經濟支援。</a:t>
            </a:r>
            <a:endParaRPr lang="zh-TW" altLang="zh-TW" sz="2400" b="1" kern="100" dirty="0">
              <a:solidFill>
                <a:srgbClr val="00000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0096A00-3116-C2BF-9A09-14D0B974ABEE}"/>
              </a:ext>
            </a:extLst>
          </p:cNvPr>
          <p:cNvSpPr txBox="1"/>
          <p:nvPr/>
        </p:nvSpPr>
        <p:spPr>
          <a:xfrm>
            <a:off x="9728200" y="6489332"/>
            <a:ext cx="6172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00000"/>
              </a:lnSpc>
              <a:spcBef>
                <a:spcPts val="375"/>
              </a:spcBef>
              <a:buNone/>
            </a:pPr>
            <a:r>
              <a:rPr lang="zh-TW" altLang="en-US" sz="2800" b="1" i="1" kern="0" dirty="0">
                <a:solidFill>
                  <a:srgbClr val="FF0000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阿爾巴說</a:t>
            </a:r>
            <a:r>
              <a:rPr lang="en-US" altLang="zh-TW" sz="2800" b="1" i="1" kern="0" dirty="0">
                <a:solidFill>
                  <a:srgbClr val="FF0000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:</a:t>
            </a:r>
            <a:r>
              <a:rPr lang="zh-TW" altLang="zh-TW" sz="2800" b="1" i="1" kern="0" dirty="0">
                <a:solidFill>
                  <a:srgbClr val="FF0000"/>
                </a:solidFill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我</a:t>
            </a:r>
            <a:r>
              <a:rPr lang="zh-TW" altLang="en-US" sz="2800" b="1" i="1" kern="0" dirty="0">
                <a:solidFill>
                  <a:srgbClr val="FF0000"/>
                </a:solidFill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花</a:t>
            </a:r>
            <a:r>
              <a:rPr lang="zh-TW" altLang="zh-TW" sz="2800" b="1" i="1" kern="0" dirty="0">
                <a:solidFill>
                  <a:srgbClr val="FF0000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了很長時間去尋求幫助，直到慈濟的志工來到了我家，和我並肩而坐，了解我的家庭情況，並為我們提供了大量幫助。</a:t>
            </a:r>
            <a:endParaRPr lang="zh-TW" altLang="zh-TW" sz="2800" b="1" kern="100" dirty="0">
              <a:solidFill>
                <a:srgbClr val="FF000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  <a:p>
            <a:pPr fontAlgn="base">
              <a:buNone/>
            </a:pPr>
            <a:r>
              <a:rPr lang="zh-TW" altLang="zh-TW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慈濟個案　阿爾巴</a:t>
            </a:r>
            <a:r>
              <a:rPr lang="en-US" altLang="zh-TW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·</a:t>
            </a:r>
            <a:r>
              <a:rPr lang="zh-TW" altLang="zh-TW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佩納</a:t>
            </a:r>
            <a:endParaRPr lang="zh-TW" altLang="zh-TW" b="1" kern="100" dirty="0">
              <a:solidFill>
                <a:srgbClr val="00000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EC861FA-DEB5-F842-2227-615B7DDDB523}"/>
              </a:ext>
            </a:extLst>
          </p:cNvPr>
          <p:cNvSpPr txBox="1"/>
          <p:nvPr/>
        </p:nvSpPr>
        <p:spPr>
          <a:xfrm>
            <a:off x="11023600" y="253431"/>
            <a:ext cx="8209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zh-TW" altLang="zh-TW" b="1" i="0" dirty="0">
                <a:solidFill>
                  <a:schemeClr val="tx1"/>
                </a:solidFill>
                <a:effectLst/>
                <a:latin typeface="+mn-lt"/>
              </a:rPr>
              <a:t>風雪中的步履、入人群的勇氣</a:t>
            </a:r>
            <a:endParaRPr lang="zh-TW" altLang="zh-TW" b="1" i="0" dirty="0">
              <a:solidFill>
                <a:srgbClr val="4C5F76"/>
              </a:solidFill>
              <a:effectLst/>
              <a:latin typeface="Noto Serif" panose="020206000605000202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96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9B49349-F84F-C94F-F853-A3633CDC4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944880"/>
            <a:ext cx="6477000" cy="362712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4CDB6AC-1639-2BD6-A437-84A36C85EEF9}"/>
              </a:ext>
            </a:extLst>
          </p:cNvPr>
          <p:cNvSpPr txBox="1"/>
          <p:nvPr/>
        </p:nvSpPr>
        <p:spPr>
          <a:xfrm>
            <a:off x="9391927" y="4836247"/>
            <a:ext cx="5916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800" b="1" i="0" dirty="0">
                <a:solidFill>
                  <a:schemeClr val="tx1"/>
                </a:solidFill>
                <a:effectLst/>
                <a:latin typeface="+mn-lt"/>
              </a:rPr>
              <a:t>阿爾巴加入慈濟發放，為現場災民提供西語翻譯。圖片來源／慈濟波士頓聯絡處</a:t>
            </a:r>
            <a:endParaRPr lang="zh-TW" altLang="en-US" b="1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66FDA3D-F279-3746-C2D2-9CEF85B981C1}"/>
              </a:ext>
            </a:extLst>
          </p:cNvPr>
          <p:cNvSpPr txBox="1"/>
          <p:nvPr/>
        </p:nvSpPr>
        <p:spPr>
          <a:xfrm>
            <a:off x="4901096" y="7920494"/>
            <a:ext cx="8130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3600" dirty="0">
                <a:solidFill>
                  <a:srgbClr val="FF0000"/>
                </a:solidFill>
                <a:latin typeface="思源宋體 Heavy" panose="02020900000000000000" pitchFamily="18" charset="-120"/>
                <a:ea typeface="思源宋體 Heavy" panose="02020900000000000000" pitchFamily="18" charset="-120"/>
              </a:rPr>
              <a:t>阿爾巴——從「受助者」走向「助人者」</a:t>
            </a:r>
            <a:endParaRPr lang="zh-TW" altLang="en-US" sz="3600" dirty="0">
              <a:solidFill>
                <a:srgbClr val="FF0000"/>
              </a:solidFill>
              <a:latin typeface="思源宋體 Heavy" panose="02020900000000000000" pitchFamily="18" charset="-120"/>
              <a:ea typeface="思源宋體 Heavy" panose="02020900000000000000" pitchFamily="18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7DA2FD2-26AC-9BDD-9CF9-C387B8255D27}"/>
              </a:ext>
            </a:extLst>
          </p:cNvPr>
          <p:cNvSpPr txBox="1"/>
          <p:nvPr/>
        </p:nvSpPr>
        <p:spPr>
          <a:xfrm>
            <a:off x="355600" y="1828800"/>
            <a:ext cx="843500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2025</a:t>
            </a: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年五月，阿爾巴的先生往生了。</a:t>
            </a:r>
            <a:endParaRPr lang="zh-TW" altLang="zh-TW" sz="3200" b="1" kern="10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  <a:p>
            <a:pPr>
              <a:buNone/>
            </a:pP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一個星期後，林毓雅和幾位志工一起前往阿爾巴家。那天阿爾巴泣不成聲，志工就這樣靜靜地陪伴她在旁邊。</a:t>
            </a:r>
            <a:endParaRPr lang="en-US" altLang="zh-TW" sz="3200" b="0" kern="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Noto Serif" panose="02020600060500020200" pitchFamily="18" charset="0"/>
            </a:endParaRPr>
          </a:p>
          <a:p>
            <a:pPr>
              <a:buNone/>
            </a:pPr>
            <a:r>
              <a:rPr lang="zh-TW" altLang="zh-TW" sz="3200" kern="0" dirty="0"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林毓雅說</a:t>
            </a:r>
            <a:r>
              <a:rPr lang="en-US" altLang="zh-TW" sz="3200" kern="0" dirty="0"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:</a:t>
            </a:r>
            <a:r>
              <a:rPr lang="zh-TW" altLang="zh-TW" sz="3200" kern="0" dirty="0"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 </a:t>
            </a: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「我們在她身邊，讓她有一個肩膀可以依靠。」</a:t>
            </a:r>
            <a:endParaRPr lang="zh-TW" altLang="zh-TW" sz="3200" b="1" kern="10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  <a:p>
            <a:pPr>
              <a:buNone/>
            </a:pP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兩個月後，阿爾巴在志工的鼓勵下努力走出悲傷、重回工作崗位。八月底，麻薩諸塞州勞倫斯市（</a:t>
            </a:r>
            <a:r>
              <a:rPr lang="en-US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Lawrence, MA</a:t>
            </a: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）發生火災。慈濟準備於</a:t>
            </a:r>
            <a:r>
              <a:rPr lang="en-US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Mangal" panose="02040503050203030202" pitchFamily="18" charset="0"/>
              </a:rPr>
              <a:t>31</a:t>
            </a: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日舉辦賑災發放。林毓雅想到阿爾巴並邀請她加入志工行列。</a:t>
            </a:r>
            <a:endParaRPr lang="zh-TW" altLang="zh-TW" sz="3200" b="1" kern="100" dirty="0">
              <a:solidFill>
                <a:schemeClr val="tx1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  <a:p>
            <a:pPr>
              <a:buNone/>
            </a:pPr>
            <a:r>
              <a:rPr lang="zh-TW" altLang="zh-TW" sz="3200" b="1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阿爾巴欣然接受，承擔發放中的西語翻譯工作</a:t>
            </a:r>
            <a:r>
              <a:rPr lang="zh-TW" altLang="zh-TW" sz="3200" b="0" kern="0" dirty="0">
                <a:solidFill>
                  <a:schemeClr val="tx1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。</a:t>
            </a:r>
            <a:endParaRPr lang="zh-TW" altLang="zh-TW" sz="2400" b="1" kern="100" dirty="0">
              <a:solidFill>
                <a:srgbClr val="00000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533ADA8-BB53-21EE-17F1-DBE35D6A705D}"/>
              </a:ext>
            </a:extLst>
          </p:cNvPr>
          <p:cNvSpPr txBox="1"/>
          <p:nvPr/>
        </p:nvSpPr>
        <p:spPr>
          <a:xfrm>
            <a:off x="9399657" y="5943600"/>
            <a:ext cx="5916543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00000"/>
              </a:lnSpc>
              <a:spcBef>
                <a:spcPts val="375"/>
              </a:spcBef>
              <a:buNone/>
            </a:pPr>
            <a:r>
              <a:rPr lang="zh-TW" altLang="zh-TW" sz="2400" b="1" i="1" kern="0" dirty="0">
                <a:solidFill>
                  <a:srgbClr val="002060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我完全可以共情在大火中失去一切的災民，</a:t>
            </a:r>
            <a:endParaRPr lang="en-US" altLang="zh-TW" sz="2400" b="1" i="1" kern="0" dirty="0">
              <a:solidFill>
                <a:srgbClr val="00206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Noto Serif" panose="02020600060500020200" pitchFamily="18" charset="0"/>
            </a:endParaRPr>
          </a:p>
          <a:p>
            <a:pPr fontAlgn="base">
              <a:lnSpc>
                <a:spcPct val="100000"/>
              </a:lnSpc>
              <a:spcBef>
                <a:spcPts val="375"/>
              </a:spcBef>
              <a:buNone/>
            </a:pPr>
            <a:r>
              <a:rPr lang="zh-TW" altLang="zh-TW" sz="2400" b="1" i="1" kern="0" dirty="0">
                <a:solidFill>
                  <a:srgbClr val="002060"/>
                </a:solidFill>
                <a:effectLst/>
                <a:latin typeface="思源宋體 Heavy" panose="02020900000000000000" pitchFamily="18" charset="-120"/>
                <a:ea typeface="思源宋體 Heavy" panose="02020900000000000000" pitchFamily="18" charset="-120"/>
                <a:cs typeface="Noto Serif" panose="02020600060500020200" pitchFamily="18" charset="0"/>
              </a:rPr>
              <a:t>在幫助別人的同時，我也找回了自己內心的力量。</a:t>
            </a:r>
            <a:endParaRPr lang="zh-TW" altLang="zh-TW" b="1" kern="100" dirty="0">
              <a:solidFill>
                <a:srgbClr val="002060"/>
              </a:solidFill>
              <a:effectLst/>
              <a:latin typeface="思源宋體 Heavy" panose="02020900000000000000" pitchFamily="18" charset="-120"/>
              <a:ea typeface="思源宋體 Heavy" panose="02020900000000000000" pitchFamily="18" charset="-120"/>
              <a:cs typeface="Mangal" panose="02040503050203030202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CC3D1B7-9915-2A7F-5C48-C4A680CE2DF1}"/>
              </a:ext>
            </a:extLst>
          </p:cNvPr>
          <p:cNvSpPr txBox="1"/>
          <p:nvPr/>
        </p:nvSpPr>
        <p:spPr>
          <a:xfrm>
            <a:off x="2032000" y="667881"/>
            <a:ext cx="579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latin typeface="思源宋體 Heavy" panose="02020900000000000000" pitchFamily="18" charset="-120"/>
                <a:ea typeface="思源宋體 Heavy" panose="02020900000000000000" pitchFamily="18" charset="-120"/>
              </a:rPr>
              <a:t>接受愛， 也把愛傳出去</a:t>
            </a:r>
          </a:p>
        </p:txBody>
      </p:sp>
    </p:spTree>
    <p:extLst>
      <p:ext uri="{BB962C8B-B14F-4D97-AF65-F5344CB8AC3E}">
        <p14:creationId xmlns:p14="http://schemas.microsoft.com/office/powerpoint/2010/main" val="337180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B1E03F5-EBB1-B6DC-853E-A7D6E1E44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" y="0"/>
            <a:ext cx="16264647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20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3CC9174-3502-118B-5EB0-D40480443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66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3C3F5D9-2378-8B90-496B-1F1FF45F9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71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AF2DF41-A578-B972-4776-99A312774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08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79DBE87-AFB9-D2E5-4417-EE4422CF6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768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8BCC516-901A-5124-51AC-C1428EBD85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66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2FE607A-A67B-546C-37F0-DD14B89854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08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489" y="11066"/>
            <a:ext cx="16257489" cy="9132934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59080" cy="9144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8087007-B6A0-02B4-75C8-C1BD52BBE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1"/>
          <a:stretch>
            <a:fillRect/>
          </a:stretch>
        </p:blipFill>
        <p:spPr>
          <a:xfrm>
            <a:off x="20" y="10"/>
            <a:ext cx="16255980" cy="915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184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EFD0DF7-4B16-A53B-5912-2AEBE9979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800" y="0"/>
            <a:ext cx="1641230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785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CAD6590-6035-D591-F3D6-83431F0973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876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171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04B2F05-60C5-210C-B628-11085BFC9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376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6D87FF9-178B-4386-81DF-DB8EB15BA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090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07212EB-E4D6-73A5-88AE-02B2454069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63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hlinkClick r:id="rId2" action="ppaction://hlinkfile"/>
            <a:extLst>
              <a:ext uri="{FF2B5EF4-FFF2-40B4-BE49-F238E27FC236}">
                <a16:creationId xmlns:a16="http://schemas.microsoft.com/office/drawing/2014/main" id="{A8652908-D721-4CA5-3A73-AF7A108302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50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9E946C4-2C38-D0B3-4EA5-F3EE5E89D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FFED2503-B8F6-A371-FDB6-83E09F0A00E8}"/>
              </a:ext>
            </a:extLst>
          </p:cNvPr>
          <p:cNvSpPr/>
          <p:nvPr/>
        </p:nvSpPr>
        <p:spPr>
          <a:xfrm>
            <a:off x="1574800" y="6324600"/>
            <a:ext cx="12268200" cy="25908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zh-TW" sz="6000" dirty="0">
                <a:solidFill>
                  <a:srgbClr val="002060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  <a:t>從「獨善其身」到「無上妙覺」，</a:t>
            </a:r>
            <a:br>
              <a:rPr lang="zh-TW" altLang="zh-TW" sz="6000" dirty="0">
                <a:solidFill>
                  <a:srgbClr val="002060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</a:br>
            <a:r>
              <a:rPr lang="zh-TW" altLang="zh-TW" sz="6000" dirty="0">
                <a:solidFill>
                  <a:srgbClr val="002060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  <a:t>一切皆源於那一念清淨的菩提心。</a:t>
            </a:r>
            <a:endParaRPr lang="zh-TW" altLang="en-US" sz="6000" dirty="0">
              <a:solidFill>
                <a:srgbClr val="002060"/>
              </a:solidFill>
              <a:latin typeface="源泉圓體 R" panose="020B0500000000000000" pitchFamily="34" charset="-120"/>
              <a:ea typeface="源泉圓體 R" panose="020B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88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595E9A3-48B5-382B-CB3C-990F764CF4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205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0EC63F8-B934-6127-E5C4-B40E6818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8A38CDB-E996-2E52-AFDE-10416915FA66}"/>
              </a:ext>
            </a:extLst>
          </p:cNvPr>
          <p:cNvSpPr/>
          <p:nvPr/>
        </p:nvSpPr>
        <p:spPr>
          <a:xfrm>
            <a:off x="2108200" y="2667000"/>
            <a:ext cx="6858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latin typeface="源泉圓體 R" panose="020B0500000000000000" pitchFamily="34" charset="-120"/>
                <a:ea typeface="源泉圓體 R" panose="020B0500000000000000" pitchFamily="34" charset="-120"/>
              </a:rPr>
              <a:t>煖</a:t>
            </a:r>
          </a:p>
        </p:txBody>
      </p:sp>
    </p:spTree>
    <p:extLst>
      <p:ext uri="{BB962C8B-B14F-4D97-AF65-F5344CB8AC3E}">
        <p14:creationId xmlns:p14="http://schemas.microsoft.com/office/powerpoint/2010/main" val="37711889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4997701-C5AC-7B6F-3D62-ED34025B0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04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609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C4954F-6A92-0F46-175A-52FA6A37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186DE67-F8F7-AAC1-1BFC-A39AB1A5E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0E62AD5-611C-D84D-3B30-E92E7D34B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57600" cy="93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035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450;p92">
            <a:extLst>
              <a:ext uri="{FF2B5EF4-FFF2-40B4-BE49-F238E27FC236}">
                <a16:creationId xmlns:a16="http://schemas.microsoft.com/office/drawing/2014/main" id="{0BEB9A86-64DA-7578-1F97-3DDD331E85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3715"/>
          <a:stretch>
            <a:fillRect/>
          </a:stretch>
        </p:blipFill>
        <p:spPr>
          <a:xfrm>
            <a:off x="-104503" y="-261257"/>
            <a:ext cx="16465006" cy="94705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389F85D7-7768-34E9-212F-24ED90F69D0E}"/>
              </a:ext>
            </a:extLst>
          </p:cNvPr>
          <p:cNvSpPr txBox="1"/>
          <p:nvPr/>
        </p:nvSpPr>
        <p:spPr>
          <a:xfrm>
            <a:off x="4241800" y="990600"/>
            <a:ext cx="104394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600" dirty="0">
                <a:latin typeface="源泉圓體 R" panose="020B0500000000000000" pitchFamily="34" charset="-120"/>
                <a:ea typeface="源泉圓體 R" panose="020B0500000000000000" pitchFamily="34" charset="-120"/>
              </a:rPr>
              <a:t>感恩聆聽</a:t>
            </a:r>
          </a:p>
        </p:txBody>
      </p:sp>
    </p:spTree>
    <p:extLst>
      <p:ext uri="{BB962C8B-B14F-4D97-AF65-F5344CB8AC3E}">
        <p14:creationId xmlns:p14="http://schemas.microsoft.com/office/powerpoint/2010/main" val="711766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534</Words>
  <Application>Microsoft Office PowerPoint</Application>
  <PresentationFormat>自訂</PresentationFormat>
  <Paragraphs>45</Paragraphs>
  <Slides>62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62</vt:i4>
      </vt:variant>
    </vt:vector>
  </HeadingPairs>
  <TitlesOfParts>
    <vt:vector size="69" baseType="lpstr">
      <vt:lpstr>思源宋體 Heavy</vt:lpstr>
      <vt:lpstr>源泉圓體 R</vt:lpstr>
      <vt:lpstr>Aptos</vt:lpstr>
      <vt:lpstr>Arial</vt:lpstr>
      <vt:lpstr>Calibri</vt:lpstr>
      <vt:lpstr>Noto Serif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淑雲 郭</cp:lastModifiedBy>
  <cp:revision>10</cp:revision>
  <dcterms:created xsi:type="dcterms:W3CDTF">2006-08-16T00:00:00Z</dcterms:created>
  <dcterms:modified xsi:type="dcterms:W3CDTF">2026-09-16T13:04:56Z</dcterms:modified>
</cp:coreProperties>
</file>