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media/image33.jpg" ContentType="image/gif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  <p:sldMasterId id="2147484067" r:id="rId3"/>
  </p:sldMasterIdLst>
  <p:notesMasterIdLst>
    <p:notesMasterId r:id="rId89"/>
  </p:notesMasterIdLst>
  <p:sldIdLst>
    <p:sldId id="256" r:id="rId4"/>
    <p:sldId id="1070" r:id="rId5"/>
    <p:sldId id="325" r:id="rId6"/>
    <p:sldId id="266" r:id="rId7"/>
    <p:sldId id="1072" r:id="rId8"/>
    <p:sldId id="1073" r:id="rId9"/>
    <p:sldId id="1074" r:id="rId10"/>
    <p:sldId id="1075" r:id="rId11"/>
    <p:sldId id="824" r:id="rId12"/>
    <p:sldId id="825" r:id="rId13"/>
    <p:sldId id="826" r:id="rId14"/>
    <p:sldId id="827" r:id="rId15"/>
    <p:sldId id="1100" r:id="rId16"/>
    <p:sldId id="828" r:id="rId17"/>
    <p:sldId id="829" r:id="rId18"/>
    <p:sldId id="830" r:id="rId19"/>
    <p:sldId id="831" r:id="rId20"/>
    <p:sldId id="832" r:id="rId21"/>
    <p:sldId id="833" r:id="rId22"/>
    <p:sldId id="748" r:id="rId23"/>
    <p:sldId id="834" r:id="rId24"/>
    <p:sldId id="835" r:id="rId25"/>
    <p:sldId id="867" r:id="rId26"/>
    <p:sldId id="749" r:id="rId27"/>
    <p:sldId id="750" r:id="rId28"/>
    <p:sldId id="751" r:id="rId29"/>
    <p:sldId id="752" r:id="rId30"/>
    <p:sldId id="753" r:id="rId31"/>
    <p:sldId id="754" r:id="rId32"/>
    <p:sldId id="755" r:id="rId33"/>
    <p:sldId id="756" r:id="rId34"/>
    <p:sldId id="757" r:id="rId35"/>
    <p:sldId id="758" r:id="rId36"/>
    <p:sldId id="759" r:id="rId37"/>
    <p:sldId id="760" r:id="rId38"/>
    <p:sldId id="761" r:id="rId39"/>
    <p:sldId id="1099" r:id="rId40"/>
    <p:sldId id="836" r:id="rId41"/>
    <p:sldId id="837" r:id="rId42"/>
    <p:sldId id="838" r:id="rId43"/>
    <p:sldId id="839" r:id="rId44"/>
    <p:sldId id="1076" r:id="rId45"/>
    <p:sldId id="1077" r:id="rId46"/>
    <p:sldId id="1078" r:id="rId47"/>
    <p:sldId id="842" r:id="rId48"/>
    <p:sldId id="845" r:id="rId49"/>
    <p:sldId id="846" r:id="rId50"/>
    <p:sldId id="847" r:id="rId51"/>
    <p:sldId id="1094" r:id="rId52"/>
    <p:sldId id="1080" r:id="rId53"/>
    <p:sldId id="1082" r:id="rId54"/>
    <p:sldId id="852" r:id="rId55"/>
    <p:sldId id="851" r:id="rId56"/>
    <p:sldId id="853" r:id="rId57"/>
    <p:sldId id="854" r:id="rId58"/>
    <p:sldId id="855" r:id="rId59"/>
    <p:sldId id="856" r:id="rId60"/>
    <p:sldId id="857" r:id="rId61"/>
    <p:sldId id="858" r:id="rId62"/>
    <p:sldId id="859" r:id="rId63"/>
    <p:sldId id="860" r:id="rId64"/>
    <p:sldId id="861" r:id="rId65"/>
    <p:sldId id="862" r:id="rId66"/>
    <p:sldId id="863" r:id="rId67"/>
    <p:sldId id="864" r:id="rId68"/>
    <p:sldId id="1084" r:id="rId69"/>
    <p:sldId id="1095" r:id="rId70"/>
    <p:sldId id="1098" r:id="rId71"/>
    <p:sldId id="1096" r:id="rId72"/>
    <p:sldId id="1086" r:id="rId73"/>
    <p:sldId id="1081" r:id="rId74"/>
    <p:sldId id="1087" r:id="rId75"/>
    <p:sldId id="1083" r:id="rId76"/>
    <p:sldId id="1088" r:id="rId77"/>
    <p:sldId id="871" r:id="rId78"/>
    <p:sldId id="1089" r:id="rId79"/>
    <p:sldId id="1090" r:id="rId80"/>
    <p:sldId id="1091" r:id="rId81"/>
    <p:sldId id="1092" r:id="rId82"/>
    <p:sldId id="1093" r:id="rId83"/>
    <p:sldId id="1101" r:id="rId84"/>
    <p:sldId id="1066" r:id="rId85"/>
    <p:sldId id="1052" r:id="rId86"/>
    <p:sldId id="323" r:id="rId87"/>
    <p:sldId id="1044" r:id="rId88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E69021-649C-460E-8D77-4E165154AEFB}" v="970" dt="2020-06-20T00:43:22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1538" autoAdjust="0"/>
    <p:restoredTop sz="92806" autoAdjust="0"/>
  </p:normalViewPr>
  <p:slideViewPr>
    <p:cSldViewPr snapToGrid="0">
      <p:cViewPr varScale="1">
        <p:scale>
          <a:sx n="115" d="100"/>
          <a:sy n="115" d="100"/>
        </p:scale>
        <p:origin x="955" y="1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slide" Target="slides/slide73.xml"/><Relationship Id="rId84" Type="http://schemas.openxmlformats.org/officeDocument/2006/relationships/slide" Target="slides/slide81.xml"/><Relationship Id="rId89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presProps" Target="presProps.xml"/><Relationship Id="rId95" Type="http://schemas.microsoft.com/office/2015/10/relationships/revisionInfo" Target="revisionInfo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66618C8C-81A7-401D-B11F-C8EFD67164A4}"/>
    <pc:docChg chg="undo custSel mod addSld delSld modSld sldOrd">
      <pc:chgData name="明智 高" userId="13106cc9a47d8e8b" providerId="LiveId" clId="{66618C8C-81A7-401D-B11F-C8EFD67164A4}" dt="2020-05-09T06:23:50.643" v="7226" actId="47"/>
      <pc:docMkLst>
        <pc:docMk/>
      </pc:docMkLst>
      <pc:sldChg chg="addSp delSp modSp mod">
        <pc:chgData name="明智 高" userId="13106cc9a47d8e8b" providerId="LiveId" clId="{66618C8C-81A7-401D-B11F-C8EFD67164A4}" dt="2020-04-28T05:24:02.949" v="7042" actId="404"/>
        <pc:sldMkLst>
          <pc:docMk/>
          <pc:sldMk cId="3302448101" sldId="256"/>
        </pc:sldMkLst>
        <pc:spChg chg="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2" creationId="{00000000-0000-0000-0000-000000000000}"/>
          </ac:spMkLst>
        </pc:spChg>
        <pc:spChg chg="del">
          <ac:chgData name="明智 高" userId="13106cc9a47d8e8b" providerId="LiveId" clId="{66618C8C-81A7-401D-B11F-C8EFD67164A4}" dt="2020-04-28T05:20:33.465" v="6820" actId="478"/>
          <ac:spMkLst>
            <pc:docMk/>
            <pc:sldMk cId="3302448101" sldId="256"/>
            <ac:spMk id="3" creationId="{00000000-0000-0000-0000-000000000000}"/>
          </ac:spMkLst>
        </pc:spChg>
        <pc:spChg chg="add 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4" creationId="{241DDB17-B496-4094-8E1C-31503BDF9458}"/>
          </ac:spMkLst>
        </pc:spChg>
        <pc:spChg chg="add mod">
          <ac:chgData name="明智 高" userId="13106cc9a47d8e8b" providerId="LiveId" clId="{66618C8C-81A7-401D-B11F-C8EFD67164A4}" dt="2020-04-28T05:24:02.949" v="7042" actId="404"/>
          <ac:spMkLst>
            <pc:docMk/>
            <pc:sldMk cId="3302448101" sldId="256"/>
            <ac:spMk id="5" creationId="{FED787E5-601B-4D7A-81AA-D2B908E05844}"/>
          </ac:spMkLst>
        </pc:spChg>
      </pc:sldChg>
      <pc:sldChg chg="modSp add del mod ord">
        <pc:chgData name="明智 高" userId="13106cc9a47d8e8b" providerId="LiveId" clId="{66618C8C-81A7-401D-B11F-C8EFD67164A4}" dt="2020-04-28T02:02:09.183" v="5859" actId="207"/>
        <pc:sldMkLst>
          <pc:docMk/>
          <pc:sldMk cId="0" sldId="261"/>
        </pc:sldMkLst>
        <pc:spChg chg="mod">
          <ac:chgData name="明智 高" userId="13106cc9a47d8e8b" providerId="LiveId" clId="{66618C8C-81A7-401D-B11F-C8EFD67164A4}" dt="2020-04-25T09:26:39.974" v="370"/>
          <ac:spMkLst>
            <pc:docMk/>
            <pc:sldMk cId="0" sldId="261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2:02:09.183" v="5859" actId="207"/>
          <ac:spMkLst>
            <pc:docMk/>
            <pc:sldMk cId="0" sldId="261"/>
            <ac:spMk id="3" creationId="{00000000-0000-0000-0000-000000000000}"/>
          </ac:spMkLst>
        </pc:spChg>
      </pc:sldChg>
      <pc:sldChg chg="modSp add ord">
        <pc:chgData name="明智 高" userId="13106cc9a47d8e8b" providerId="LiveId" clId="{66618C8C-81A7-401D-B11F-C8EFD67164A4}" dt="2020-04-26T03:37:56.394" v="706"/>
        <pc:sldMkLst>
          <pc:docMk/>
          <pc:sldMk cId="0" sldId="266"/>
        </pc:sldMkLst>
        <pc:graphicFrameChg chg="mod">
          <ac:chgData name="明智 高" userId="13106cc9a47d8e8b" providerId="LiveId" clId="{66618C8C-81A7-401D-B11F-C8EFD67164A4}" dt="2020-04-26T03:37:56.394" v="706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354852912" sldId="267"/>
        </pc:sldMkLst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880282028" sldId="267"/>
        </pc:sldMkLst>
        <pc:spChg chg="mod">
          <ac:chgData name="明智 高" userId="13106cc9a47d8e8b" providerId="LiveId" clId="{66618C8C-81A7-401D-B11F-C8EFD67164A4}" dt="2020-04-25T09:42:34.199" v="625" actId="27636"/>
          <ac:spMkLst>
            <pc:docMk/>
            <pc:sldMk cId="3880282028" sldId="267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7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8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9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0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1" creationId="{00000000-0000-0000-0000-000000000000}"/>
          </ac:spMkLst>
        </pc:spChg>
        <pc:cxnChg chg="del mod">
          <ac:chgData name="明智 高" userId="13106cc9a47d8e8b" providerId="LiveId" clId="{66618C8C-81A7-401D-B11F-C8EFD67164A4}" dt="2020-04-25T09:20:28.750" v="242" actId="478"/>
          <ac:cxnSpMkLst>
            <pc:docMk/>
            <pc:sldMk cId="3880282028" sldId="267"/>
            <ac:cxnSpMk id="9" creationId="{00000000-0000-0000-0000-000000000000}"/>
          </ac:cxnSpMkLst>
        </pc:cxnChg>
        <pc:cxnChg chg="mod">
          <ac:chgData name="明智 高" userId="13106cc9a47d8e8b" providerId="LiveId" clId="{66618C8C-81A7-401D-B11F-C8EFD67164A4}" dt="2020-04-25T09:20:21.441" v="240" actId="1076"/>
          <ac:cxnSpMkLst>
            <pc:docMk/>
            <pc:sldMk cId="3880282028" sldId="267"/>
            <ac:cxnSpMk id="23" creationId="{00000000-0000-0000-0000-000000000000}"/>
          </ac:cxnSpMkLst>
        </pc:cxn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1952448247" sldId="268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950150537" sldId="268"/>
        </pc:sldMkLst>
        <pc:spChg chg="mod">
          <ac:chgData name="明智 高" userId="13106cc9a47d8e8b" providerId="LiveId" clId="{66618C8C-81A7-401D-B11F-C8EFD67164A4}" dt="2020-04-25T09:20:54.692" v="248" actId="207"/>
          <ac:spMkLst>
            <pc:docMk/>
            <pc:sldMk cId="3950150537" sldId="268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5:08.681" v="635" actId="1076"/>
          <ac:spMkLst>
            <pc:docMk/>
            <pc:sldMk cId="3950150537" sldId="268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2185073457" sldId="269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201686306" sldId="269"/>
        </pc:sldMkLst>
        <pc:spChg chg="mod">
          <ac:chgData name="明智 高" userId="13106cc9a47d8e8b" providerId="LiveId" clId="{66618C8C-81A7-401D-B11F-C8EFD67164A4}" dt="2020-04-25T09:19:30.785" v="234" actId="1076"/>
          <ac:spMkLst>
            <pc:docMk/>
            <pc:sldMk cId="3201686306" sldId="26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4:40.307" v="629" actId="113"/>
          <ac:spMkLst>
            <pc:docMk/>
            <pc:sldMk cId="3201686306" sldId="269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9:56:15.979" v="4616" actId="1076"/>
        <pc:sldMkLst>
          <pc:docMk/>
          <pc:sldMk cId="255039718" sldId="270"/>
        </pc:sldMkLst>
        <pc:spChg chg="mod">
          <ac:chgData name="明智 高" userId="13106cc9a47d8e8b" providerId="LiveId" clId="{66618C8C-81A7-401D-B11F-C8EFD67164A4}" dt="2020-04-27T09:55:33.549" v="4605" actId="27636"/>
          <ac:spMkLst>
            <pc:docMk/>
            <pc:sldMk cId="255039718" sldId="27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9:56:15.979" v="4616" actId="1076"/>
          <ac:spMkLst>
            <pc:docMk/>
            <pc:sldMk cId="255039718" sldId="270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7T02:03:44.398" v="3799" actId="404"/>
        <pc:sldMkLst>
          <pc:docMk/>
          <pc:sldMk cId="0" sldId="274"/>
        </pc:sldMkLst>
        <pc:spChg chg="mod">
          <ac:chgData name="明智 高" userId="13106cc9a47d8e8b" providerId="LiveId" clId="{66618C8C-81A7-401D-B11F-C8EFD67164A4}" dt="2020-04-25T09:32:40.520" v="436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2:03:44.398" v="3799" actId="404"/>
          <ac:spMkLst>
            <pc:docMk/>
            <pc:sldMk cId="0" sldId="274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6T03:31:36.103" v="689" actId="6549"/>
        <pc:sldMkLst>
          <pc:docMk/>
          <pc:sldMk cId="0" sldId="275"/>
        </pc:sldMkLst>
        <pc:spChg chg="mod">
          <ac:chgData name="明智 高" userId="13106cc9a47d8e8b" providerId="LiveId" clId="{66618C8C-81A7-401D-B11F-C8EFD67164A4}" dt="2020-04-25T09:26:17.128" v="344" actId="6549"/>
          <ac:spMkLst>
            <pc:docMk/>
            <pc:sldMk cId="0" sldId="275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3:31:36.103" v="689" actId="6549"/>
          <ac:spMkLst>
            <pc:docMk/>
            <pc:sldMk cId="0" sldId="275"/>
            <ac:spMk id="3" creationId="{00000000-0000-0000-0000-000000000000}"/>
          </ac:spMkLst>
        </pc:spChg>
      </pc:sldChg>
      <pc:sldChg chg="add del ord">
        <pc:chgData name="明智 高" userId="13106cc9a47d8e8b" providerId="LiveId" clId="{66618C8C-81A7-401D-B11F-C8EFD67164A4}" dt="2020-04-25T09:10:13.799" v="49" actId="47"/>
        <pc:sldMkLst>
          <pc:docMk/>
          <pc:sldMk cId="0" sldId="278"/>
        </pc:sldMkLst>
      </pc:sldChg>
      <pc:sldChg chg="add ord">
        <pc:chgData name="明智 高" userId="13106cc9a47d8e8b" providerId="LiveId" clId="{66618C8C-81A7-401D-B11F-C8EFD67164A4}" dt="2020-04-26T08:40:16.934" v="771"/>
        <pc:sldMkLst>
          <pc:docMk/>
          <pc:sldMk cId="0" sldId="279"/>
        </pc:sldMkLst>
      </pc:sldChg>
      <pc:sldChg chg="modSp add mod ord">
        <pc:chgData name="明智 高" userId="13106cc9a47d8e8b" providerId="LiveId" clId="{66618C8C-81A7-401D-B11F-C8EFD67164A4}" dt="2020-04-26T09:42:04.458" v="2318" actId="1076"/>
        <pc:sldMkLst>
          <pc:docMk/>
          <pc:sldMk cId="0" sldId="280"/>
        </pc:sldMkLst>
        <pc:spChg chg="mod">
          <ac:chgData name="明智 高" userId="13106cc9a47d8e8b" providerId="LiveId" clId="{66618C8C-81A7-401D-B11F-C8EFD67164A4}" dt="2020-04-26T09:42:04.458" v="2318" actId="1076"/>
          <ac:spMkLst>
            <pc:docMk/>
            <pc:sldMk cId="0" sldId="28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9:42:01.922" v="2317" actId="1076"/>
          <ac:spMkLst>
            <pc:docMk/>
            <pc:sldMk cId="0" sldId="280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6T09:32:12.125" v="2148"/>
        <pc:sldMkLst>
          <pc:docMk/>
          <pc:sldMk cId="2434019455" sldId="281"/>
        </pc:sldMkLst>
        <pc:spChg chg="mod">
          <ac:chgData name="明智 高" userId="13106cc9a47d8e8b" providerId="LiveId" clId="{66618C8C-81A7-401D-B11F-C8EFD67164A4}" dt="2020-04-25T09:31:40.036" v="422" actId="403"/>
          <ac:spMkLst>
            <pc:docMk/>
            <pc:sldMk cId="2434019455" sldId="281"/>
            <ac:spMk id="3" creationId="{00000000-0000-0000-0000-000000000000}"/>
          </ac:spMkLst>
        </pc:spChg>
      </pc:sldChg>
      <pc:sldChg chg="modSp add del mod">
        <pc:chgData name="明智 高" userId="13106cc9a47d8e8b" providerId="LiveId" clId="{66618C8C-81A7-401D-B11F-C8EFD67164A4}" dt="2020-04-27T01:26:03.958" v="2985" actId="2696"/>
        <pc:sldMkLst>
          <pc:docMk/>
          <pc:sldMk cId="1818043510" sldId="282"/>
        </pc:sldMkLst>
        <pc:spChg chg="mod">
          <ac:chgData name="明智 高" userId="13106cc9a47d8e8b" providerId="LiveId" clId="{66618C8C-81A7-401D-B11F-C8EFD67164A4}" dt="2020-04-27T01:25:11.315" v="2973"/>
          <ac:spMkLst>
            <pc:docMk/>
            <pc:sldMk cId="181804351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1:25:44.477" v="2984" actId="6549"/>
          <ac:spMkLst>
            <pc:docMk/>
            <pc:sldMk cId="1818043510" sldId="28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1:51:51.614" v="3466" actId="2696"/>
        <pc:sldMkLst>
          <pc:docMk/>
          <pc:sldMk cId="3195680164" sldId="282"/>
        </pc:sldMkLst>
      </pc:sldChg>
      <pc:sldChg chg="modSp add mod">
        <pc:chgData name="明智 高" userId="13106cc9a47d8e8b" providerId="LiveId" clId="{66618C8C-81A7-401D-B11F-C8EFD67164A4}" dt="2020-04-28T03:43:19.322" v="6635" actId="207"/>
        <pc:sldMkLst>
          <pc:docMk/>
          <pc:sldMk cId="3894626560" sldId="282"/>
        </pc:sldMkLst>
        <pc:spChg chg="mod">
          <ac:chgData name="明智 高" userId="13106cc9a47d8e8b" providerId="LiveId" clId="{66618C8C-81A7-401D-B11F-C8EFD67164A4}" dt="2020-04-27T02:00:51.124" v="3749"/>
          <ac:spMkLst>
            <pc:docMk/>
            <pc:sldMk cId="389462656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43:19.322" v="6635" actId="207"/>
          <ac:spMkLst>
            <pc:docMk/>
            <pc:sldMk cId="3894626560" sldId="282"/>
            <ac:spMk id="3" creationId="{00000000-0000-0000-0000-000000000000}"/>
          </ac:spMkLst>
        </pc:spChg>
      </pc:sldChg>
      <pc:sldChg chg="modSp add del mod ord">
        <pc:chgData name="明智 高" userId="13106cc9a47d8e8b" providerId="LiveId" clId="{66618C8C-81A7-401D-B11F-C8EFD67164A4}" dt="2020-04-26T09:53:52.366" v="2885" actId="47"/>
        <pc:sldMkLst>
          <pc:docMk/>
          <pc:sldMk cId="0" sldId="302"/>
        </pc:sldMkLst>
        <pc:spChg chg="mod">
          <ac:chgData name="明智 高" userId="13106cc9a47d8e8b" providerId="LiveId" clId="{66618C8C-81A7-401D-B11F-C8EFD67164A4}" dt="2020-04-25T09:13:10.795" v="66" actId="27636"/>
          <ac:spMkLst>
            <pc:docMk/>
            <pc:sldMk cId="0" sldId="3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32:30.389" v="435" actId="20577"/>
          <ac:spMkLst>
            <pc:docMk/>
            <pc:sldMk cId="0" sldId="30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5"/>
        </pc:sldMkLst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24615446" sldId="30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668802677" sldId="310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403257285" sldId="311"/>
        </pc:sldMkLst>
      </pc:sldChg>
      <pc:sldChg chg="modSp add ord">
        <pc:chgData name="明智 高" userId="13106cc9a47d8e8b" providerId="LiveId" clId="{66618C8C-81A7-401D-B11F-C8EFD67164A4}" dt="2020-04-25T09:11:45.072" v="58" actId="207"/>
        <pc:sldMkLst>
          <pc:docMk/>
          <pc:sldMk cId="0" sldId="312"/>
        </pc:sldMkLst>
        <pc:graphicFrameChg chg="mod">
          <ac:chgData name="明智 高" userId="13106cc9a47d8e8b" providerId="LiveId" clId="{66618C8C-81A7-401D-B11F-C8EFD67164A4}" dt="2020-04-25T09:11:45.072" v="58" actId="207"/>
          <ac:graphicFrameMkLst>
            <pc:docMk/>
            <pc:sldMk cId="0" sldId="312"/>
            <ac:graphicFrameMk id="4" creationId="{00000000-0000-0000-0000-000000000000}"/>
          </ac:graphicFrameMkLst>
        </pc:graphicFrameChg>
      </pc:sldChg>
      <pc:sldChg chg="add del">
        <pc:chgData name="明智 高" userId="13106cc9a47d8e8b" providerId="LiveId" clId="{66618C8C-81A7-401D-B11F-C8EFD67164A4}" dt="2020-04-27T02:49:36.748" v="4009" actId="47"/>
        <pc:sldMkLst>
          <pc:docMk/>
          <pc:sldMk cId="145938062" sldId="313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424124548" sldId="313"/>
        </pc:sldMkLst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2476187341" sldId="321"/>
        </pc:sldMkLst>
      </pc:sldChg>
      <pc:sldChg chg="addSp delSp modSp add mod">
        <pc:chgData name="明智 高" userId="13106cc9a47d8e8b" providerId="LiveId" clId="{66618C8C-81A7-401D-B11F-C8EFD67164A4}" dt="2020-04-28T02:12:35.458" v="5884"/>
        <pc:sldMkLst>
          <pc:docMk/>
          <pc:sldMk cId="3455571682" sldId="321"/>
        </pc:sldMkLst>
        <pc:spChg chg="add mod">
          <ac:chgData name="明智 高" userId="13106cc9a47d8e8b" providerId="LiveId" clId="{66618C8C-81A7-401D-B11F-C8EFD67164A4}" dt="2020-04-27T02:34:58.176" v="3922"/>
          <ac:spMkLst>
            <pc:docMk/>
            <pc:sldMk cId="3455571682" sldId="321"/>
            <ac:spMk id="2" creationId="{042F8393-79BC-4EE4-B11D-6107B3F68FBE}"/>
          </ac:spMkLst>
        </pc:spChg>
        <pc:spChg chg="mod">
          <ac:chgData name="明智 高" userId="13106cc9a47d8e8b" providerId="LiveId" clId="{66618C8C-81A7-401D-B11F-C8EFD67164A4}" dt="2020-04-28T02:12:35.458" v="5884"/>
          <ac:spMkLst>
            <pc:docMk/>
            <pc:sldMk cId="3455571682" sldId="321"/>
            <ac:spMk id="3" creationId="{00000000-0000-0000-0000-000000000000}"/>
          </ac:spMkLst>
        </pc:spChg>
        <pc:spChg chg="del">
          <ac:chgData name="明智 高" userId="13106cc9a47d8e8b" providerId="LiveId" clId="{66618C8C-81A7-401D-B11F-C8EFD67164A4}" dt="2020-04-27T02:35:08.088" v="3923" actId="478"/>
          <ac:spMkLst>
            <pc:docMk/>
            <pc:sldMk cId="3455571682" sldId="321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8T05:43:59.767" v="7071" actId="1076"/>
        <pc:sldMkLst>
          <pc:docMk/>
          <pc:sldMk cId="961218487" sldId="323"/>
        </pc:sldMkLst>
        <pc:spChg chg="mod">
          <ac:chgData name="明智 高" userId="13106cc9a47d8e8b" providerId="LiveId" clId="{66618C8C-81A7-401D-B11F-C8EFD67164A4}" dt="2020-04-27T03:16:42.375" v="4103" actId="207"/>
          <ac:spMkLst>
            <pc:docMk/>
            <pc:sldMk cId="961218487" sldId="32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5:42:43.453" v="7068" actId="403"/>
          <ac:spMkLst>
            <pc:docMk/>
            <pc:sldMk cId="961218487" sldId="323"/>
            <ac:spMk id="3" creationId="{00000000-0000-0000-0000-000000000000}"/>
          </ac:spMkLst>
        </pc:spChg>
        <pc:picChg chg="mod">
          <ac:chgData name="明智 高" userId="13106cc9a47d8e8b" providerId="LiveId" clId="{66618C8C-81A7-401D-B11F-C8EFD67164A4}" dt="2020-04-28T05:43:59.767" v="7071" actId="1076"/>
          <ac:picMkLst>
            <pc:docMk/>
            <pc:sldMk cId="961218487" sldId="323"/>
            <ac:picMk id="6" creationId="{00000000-0000-0000-0000-000000000000}"/>
          </ac:picMkLst>
        </pc:picChg>
      </pc:sldChg>
      <pc:sldChg chg="del">
        <pc:chgData name="明智 高" userId="13106cc9a47d8e8b" providerId="LiveId" clId="{66618C8C-81A7-401D-B11F-C8EFD67164A4}" dt="2020-04-27T02:32:15.104" v="3890" actId="2696"/>
        <pc:sldMkLst>
          <pc:docMk/>
          <pc:sldMk cId="1685033221" sldId="323"/>
        </pc:sldMkLst>
      </pc:sldChg>
      <pc:sldChg chg="modSp mod">
        <pc:chgData name="明智 高" userId="13106cc9a47d8e8b" providerId="LiveId" clId="{66618C8C-81A7-401D-B11F-C8EFD67164A4}" dt="2020-04-26T03:30:00.160" v="685" actId="20577"/>
        <pc:sldMkLst>
          <pc:docMk/>
          <pc:sldMk cId="768405082" sldId="325"/>
        </pc:sldMkLst>
        <pc:spChg chg="mod">
          <ac:chgData name="明智 高" userId="13106cc9a47d8e8b" providerId="LiveId" clId="{66618C8C-81A7-401D-B11F-C8EFD67164A4}" dt="2020-04-26T03:30:00.160" v="685" actId="2057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66618C8C-81A7-401D-B11F-C8EFD67164A4}" dt="2020-04-25T06:19:56.919" v="40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855625341" sldId="32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695614492" sldId="32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947881783" sldId="328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175442509" sldId="32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21181191" sldId="330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748774801" sldId="331"/>
        </pc:sldMkLst>
      </pc:sldChg>
      <pc:sldChg chg="add">
        <pc:chgData name="明智 高" userId="13106cc9a47d8e8b" providerId="LiveId" clId="{66618C8C-81A7-401D-B11F-C8EFD67164A4}" dt="2020-04-27T02:30:52.097" v="3889"/>
        <pc:sldMkLst>
          <pc:docMk/>
          <pc:sldMk cId="3955666974" sldId="33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31611510" sldId="332"/>
        </pc:sldMkLst>
      </pc:sldChg>
      <pc:sldChg chg="modSp add del mod">
        <pc:chgData name="明智 高" userId="13106cc9a47d8e8b" providerId="LiveId" clId="{66618C8C-81A7-401D-B11F-C8EFD67164A4}" dt="2020-04-27T02:34:36.235" v="3900" actId="47"/>
        <pc:sldMkLst>
          <pc:docMk/>
          <pc:sldMk cId="2077696218" sldId="333"/>
        </pc:sldMkLst>
        <pc:spChg chg="mod">
          <ac:chgData name="明智 高" userId="13106cc9a47d8e8b" providerId="LiveId" clId="{66618C8C-81A7-401D-B11F-C8EFD67164A4}" dt="2020-04-27T02:34:29.637" v="3897" actId="21"/>
          <ac:spMkLst>
            <pc:docMk/>
            <pc:sldMk cId="2077696218" sldId="333"/>
            <ac:spMk id="3" creationId="{79DE3AE0-8F92-4483-9929-3D66825588E7}"/>
          </ac:spMkLst>
        </pc:spChg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3404204658" sldId="33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68188439" sldId="33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230605100" sldId="33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2412646" sldId="33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57946011" sldId="33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964096323" sldId="33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0699796" sldId="33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674853029" sldId="340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617027859" sldId="34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734424993" sldId="34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63926951" sldId="34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73749329" sldId="34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68106951" sldId="34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95476586" sldId="34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46782831" sldId="34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774678699" sldId="348"/>
        </pc:sldMkLst>
      </pc:sldChg>
      <pc:sldChg chg="del">
        <pc:chgData name="明智 高" userId="13106cc9a47d8e8b" providerId="LiveId" clId="{66618C8C-81A7-401D-B11F-C8EFD67164A4}" dt="2020-04-26T08:47:59.266" v="891" actId="2696"/>
        <pc:sldMkLst>
          <pc:docMk/>
          <pc:sldMk cId="2347147326" sldId="349"/>
        </pc:sldMkLst>
      </pc:sldChg>
      <pc:sldChg chg="add">
        <pc:chgData name="明智 高" userId="13106cc9a47d8e8b" providerId="LiveId" clId="{66618C8C-81A7-401D-B11F-C8EFD67164A4}" dt="2020-04-26T08:48:02.484" v="892"/>
        <pc:sldMkLst>
          <pc:docMk/>
          <pc:sldMk cId="3083490331" sldId="349"/>
        </pc:sldMkLst>
      </pc:sldChg>
      <pc:sldChg chg="del">
        <pc:chgData name="明智 高" userId="13106cc9a47d8e8b" providerId="LiveId" clId="{66618C8C-81A7-401D-B11F-C8EFD67164A4}" dt="2020-04-26T08:47:42.044" v="889" actId="2696"/>
        <pc:sldMkLst>
          <pc:docMk/>
          <pc:sldMk cId="2219410268" sldId="350"/>
        </pc:sldMkLst>
      </pc:sldChg>
      <pc:sldChg chg="add setBg">
        <pc:chgData name="明智 高" userId="13106cc9a47d8e8b" providerId="LiveId" clId="{66618C8C-81A7-401D-B11F-C8EFD67164A4}" dt="2020-04-26T08:47:47.857" v="890"/>
        <pc:sldMkLst>
          <pc:docMk/>
          <pc:sldMk cId="2695818512" sldId="350"/>
        </pc:sldMkLst>
      </pc:sldChg>
      <pc:sldChg chg="add del">
        <pc:chgData name="明智 高" userId="13106cc9a47d8e8b" providerId="LiveId" clId="{66618C8C-81A7-401D-B11F-C8EFD67164A4}" dt="2020-04-27T02:53:24.979" v="4020"/>
        <pc:sldMkLst>
          <pc:docMk/>
          <pc:sldMk cId="2768528114" sldId="35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32061884" sldId="35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5590229" sldId="353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57918774" sldId="354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71050391" sldId="355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647862191" sldId="356"/>
        </pc:sldMkLst>
      </pc:sldChg>
      <pc:sldChg chg="add setBg">
        <pc:chgData name="明智 高" userId="13106cc9a47d8e8b" providerId="LiveId" clId="{66618C8C-81A7-401D-B11F-C8EFD67164A4}" dt="2020-04-27T02:30:52.097" v="3889"/>
        <pc:sldMkLst>
          <pc:docMk/>
          <pc:sldMk cId="1172208433" sldId="357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2389656436" sldId="357"/>
        </pc:sldMkLst>
      </pc:sldChg>
      <pc:sldChg chg="add">
        <pc:chgData name="明智 高" userId="13106cc9a47d8e8b" providerId="LiveId" clId="{66618C8C-81A7-401D-B11F-C8EFD67164A4}" dt="2020-04-26T08:46:52.113" v="888"/>
        <pc:sldMkLst>
          <pc:docMk/>
          <pc:sldMk cId="2060672040" sldId="358"/>
        </pc:sldMkLst>
      </pc:sldChg>
      <pc:sldChg chg="del">
        <pc:chgData name="明智 高" userId="13106cc9a47d8e8b" providerId="LiveId" clId="{66618C8C-81A7-401D-B11F-C8EFD67164A4}" dt="2020-04-26T08:46:46.952" v="887" actId="2696"/>
        <pc:sldMkLst>
          <pc:docMk/>
          <pc:sldMk cId="4139765392" sldId="35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9294605" sldId="35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76712873" sldId="36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128238323" sldId="36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53097309" sldId="36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12913916" sldId="36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50300231" sldId="36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96152639" sldId="36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546307499" sldId="36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49624" sldId="36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09419420" sldId="36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139802976" sldId="369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18432342" sldId="37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76326301" sldId="37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089093988" sldId="37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027457872" sldId="37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473169307" sldId="37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64009977" sldId="37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19990400" sldId="376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8975777" sldId="37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49582144" sldId="37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4550650" sldId="38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61189553" sldId="38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37975285" sldId="38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6574442" sldId="38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63288191" sldId="38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75490628" sldId="38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22550732" sldId="38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0762188" sldId="38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209864965" sldId="38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56834634" sldId="38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5824154" sldId="39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4145975" sldId="39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11507067" sldId="39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46696567" sldId="39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24930700" sldId="39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97365271" sldId="39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243059" sldId="39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1612101" sldId="39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007325516" sldId="398"/>
        </pc:sldMkLst>
      </pc:sldChg>
      <pc:sldChg chg="modSp add ord">
        <pc:chgData name="明智 高" userId="13106cc9a47d8e8b" providerId="LiveId" clId="{66618C8C-81A7-401D-B11F-C8EFD67164A4}" dt="2020-04-27T02:08:02.867" v="3801"/>
        <pc:sldMkLst>
          <pc:docMk/>
          <pc:sldMk cId="0" sldId="399"/>
        </pc:sldMkLst>
        <pc:graphicFrameChg chg="mod">
          <ac:chgData name="明智 高" userId="13106cc9a47d8e8b" providerId="LiveId" clId="{66618C8C-81A7-401D-B11F-C8EFD67164A4}" dt="2020-04-25T09:11:36.867" v="55"/>
          <ac:graphicFrameMkLst>
            <pc:docMk/>
            <pc:sldMk cId="0" sldId="399"/>
            <ac:graphicFrameMk id="4" creationId="{00000000-0000-0000-0000-000000000000}"/>
          </ac:graphicFrameMkLst>
        </pc:graphicFrameChg>
      </pc:sldChg>
      <pc:sldChg chg="addSp delSp modSp add mod">
        <pc:chgData name="明智 高" userId="13106cc9a47d8e8b" providerId="LiveId" clId="{66618C8C-81A7-401D-B11F-C8EFD67164A4}" dt="2020-04-25T09:16:10.260" v="159" actId="1076"/>
        <pc:sldMkLst>
          <pc:docMk/>
          <pc:sldMk cId="239739399" sldId="400"/>
        </pc:sldMkLst>
        <pc:spChg chg="del">
          <ac:chgData name="明智 高" userId="13106cc9a47d8e8b" providerId="LiveId" clId="{66618C8C-81A7-401D-B11F-C8EFD67164A4}" dt="2020-04-25T09:16:01.935" v="157" actId="478"/>
          <ac:spMkLst>
            <pc:docMk/>
            <pc:sldMk cId="239739399" sldId="400"/>
            <ac:spMk id="2" creationId="{B0F6D645-C58E-4BCD-8740-58970769FA84}"/>
          </ac:spMkLst>
        </pc:spChg>
        <pc:spChg chg="del">
          <ac:chgData name="明智 高" userId="13106cc9a47d8e8b" providerId="LiveId" clId="{66618C8C-81A7-401D-B11F-C8EFD67164A4}" dt="2020-04-25T09:13:58.701" v="71" actId="1032"/>
          <ac:spMkLst>
            <pc:docMk/>
            <pc:sldMk cId="239739399" sldId="400"/>
            <ac:spMk id="3" creationId="{C92B96FB-5A8F-459F-96FE-4B583A98FC4F}"/>
          </ac:spMkLst>
        </pc:spChg>
        <pc:graphicFrameChg chg="add mod">
          <ac:chgData name="明智 高" userId="13106cc9a47d8e8b" providerId="LiveId" clId="{66618C8C-81A7-401D-B11F-C8EFD67164A4}" dt="2020-04-25T09:16:10.260" v="159" actId="1076"/>
          <ac:graphicFrameMkLst>
            <pc:docMk/>
            <pc:sldMk cId="239739399" sldId="400"/>
            <ac:graphicFrameMk id="4" creationId="{76A79F33-B001-4349-A963-9605A435AEC9}"/>
          </ac:graphicFrameMkLst>
        </pc:graphicFrameChg>
      </pc:sldChg>
      <pc:sldChg chg="addSp modSp add mod">
        <pc:chgData name="明智 高" userId="13106cc9a47d8e8b" providerId="LiveId" clId="{66618C8C-81A7-401D-B11F-C8EFD67164A4}" dt="2020-04-25T09:17:33.706" v="211" actId="555"/>
        <pc:sldMkLst>
          <pc:docMk/>
          <pc:sldMk cId="1110272060" sldId="401"/>
        </pc:sldMkLst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2" creationId="{9B3E1741-3F27-4942-BD69-72CED5552CA8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5" creationId="{48BCCC92-7583-4FBF-A64C-AFA94A5EC244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6" creationId="{54F7C94C-856A-4275-9F28-1EFC3AEFB229}"/>
          </ac:spMkLst>
        </pc:spChg>
      </pc:sldChg>
      <pc:sldChg chg="modSp add mod">
        <pc:chgData name="明智 高" userId="13106cc9a47d8e8b" providerId="LiveId" clId="{66618C8C-81A7-401D-B11F-C8EFD67164A4}" dt="2020-04-28T03:31:58.806" v="6447" actId="113"/>
        <pc:sldMkLst>
          <pc:docMk/>
          <pc:sldMk cId="1074061644" sldId="402"/>
        </pc:sldMkLst>
        <pc:spChg chg="mod">
          <ac:chgData name="明智 高" userId="13106cc9a47d8e8b" providerId="LiveId" clId="{66618C8C-81A7-401D-B11F-C8EFD67164A4}" dt="2020-04-25T09:18:52.744" v="215" actId="1076"/>
          <ac:spMkLst>
            <pc:docMk/>
            <pc:sldMk cId="1074061644" sldId="4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31:58.806" v="6447" actId="113"/>
          <ac:spMkLst>
            <pc:docMk/>
            <pc:sldMk cId="1074061644" sldId="402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8T03:44:40.138" v="6640" actId="207"/>
        <pc:sldMkLst>
          <pc:docMk/>
          <pc:sldMk cId="4240912111" sldId="403"/>
        </pc:sldMkLst>
        <pc:spChg chg="mod">
          <ac:chgData name="明智 高" userId="13106cc9a47d8e8b" providerId="LiveId" clId="{66618C8C-81A7-401D-B11F-C8EFD67164A4}" dt="2020-04-25T09:22:17.544" v="251" actId="20577"/>
          <ac:spMkLst>
            <pc:docMk/>
            <pc:sldMk cId="4240912111" sldId="403"/>
            <ac:spMk id="2" creationId="{9A497F38-AA73-430F-BA65-39BA57C5EB72}"/>
          </ac:spMkLst>
        </pc:spChg>
        <pc:spChg chg="mod">
          <ac:chgData name="明智 高" userId="13106cc9a47d8e8b" providerId="LiveId" clId="{66618C8C-81A7-401D-B11F-C8EFD67164A4}" dt="2020-04-28T03:44:40.138" v="6640" actId="207"/>
          <ac:spMkLst>
            <pc:docMk/>
            <pc:sldMk cId="4240912111" sldId="403"/>
            <ac:spMk id="3" creationId="{E595D5F2-EBD0-4CEC-BDC0-0BD291EF51F5}"/>
          </ac:spMkLst>
        </pc:spChg>
      </pc:sldChg>
      <pc:sldChg chg="addSp modSp add mod">
        <pc:chgData name="明智 高" userId="13106cc9a47d8e8b" providerId="LiveId" clId="{66618C8C-81A7-401D-B11F-C8EFD67164A4}" dt="2020-04-25T09:30:49.753" v="420" actId="207"/>
        <pc:sldMkLst>
          <pc:docMk/>
          <pc:sldMk cId="116107153" sldId="404"/>
        </pc:sldMkLst>
        <pc:spChg chg="add mod">
          <ac:chgData name="明智 高" userId="13106cc9a47d8e8b" providerId="LiveId" clId="{66618C8C-81A7-401D-B11F-C8EFD67164A4}" dt="2020-04-25T09:30:43.214" v="418" actId="207"/>
          <ac:spMkLst>
            <pc:docMk/>
            <pc:sldMk cId="116107153" sldId="404"/>
            <ac:spMk id="7" creationId="{CA3DBD38-FAC1-4BD9-9802-965745AD8511}"/>
          </ac:spMkLst>
        </pc:spChg>
        <pc:spChg chg="add mod">
          <ac:chgData name="明智 高" userId="13106cc9a47d8e8b" providerId="LiveId" clId="{66618C8C-81A7-401D-B11F-C8EFD67164A4}" dt="2020-04-25T09:30:47.183" v="419" actId="207"/>
          <ac:spMkLst>
            <pc:docMk/>
            <pc:sldMk cId="116107153" sldId="404"/>
            <ac:spMk id="8" creationId="{8212D403-F4F8-4C14-95A4-CE8A52535474}"/>
          </ac:spMkLst>
        </pc:spChg>
        <pc:spChg chg="add mod">
          <ac:chgData name="明智 高" userId="13106cc9a47d8e8b" providerId="LiveId" clId="{66618C8C-81A7-401D-B11F-C8EFD67164A4}" dt="2020-04-25T09:30:49.753" v="420" actId="207"/>
          <ac:spMkLst>
            <pc:docMk/>
            <pc:sldMk cId="116107153" sldId="404"/>
            <ac:spMk id="9" creationId="{0ECC0CEF-AA9C-4EC5-A3F4-1D985C146884}"/>
          </ac:spMkLst>
        </pc:spChg>
      </pc:sldChg>
      <pc:sldChg chg="add del">
        <pc:chgData name="明智 高" userId="13106cc9a47d8e8b" providerId="LiveId" clId="{66618C8C-81A7-401D-B11F-C8EFD67164A4}" dt="2020-04-27T09:35:38.190" v="4360" actId="47"/>
        <pc:sldMkLst>
          <pc:docMk/>
          <pc:sldMk cId="0" sldId="424"/>
        </pc:sldMkLst>
      </pc:sldChg>
      <pc:sldChg chg="modSp del mod">
        <pc:chgData name="明智 高" userId="13106cc9a47d8e8b" providerId="LiveId" clId="{66618C8C-81A7-401D-B11F-C8EFD67164A4}" dt="2020-04-27T03:10:38.535" v="4062" actId="47"/>
        <pc:sldMkLst>
          <pc:docMk/>
          <pc:sldMk cId="0" sldId="432"/>
        </pc:sldMkLst>
        <pc:spChg chg="mod">
          <ac:chgData name="明智 高" userId="13106cc9a47d8e8b" providerId="LiveId" clId="{66618C8C-81A7-401D-B11F-C8EFD67164A4}" dt="2020-04-27T03:10:33.401" v="4060" actId="21"/>
          <ac:spMkLst>
            <pc:docMk/>
            <pc:sldMk cId="0" sldId="432"/>
            <ac:spMk id="29698" creationId="{DF70EC29-449B-4AE9-8E01-BB2C5EF798F7}"/>
          </ac:spMkLst>
        </pc:spChg>
      </pc:sldChg>
      <pc:sldChg chg="delSp modSp add del mod setBg">
        <pc:chgData name="明智 高" userId="13106cc9a47d8e8b" providerId="LiveId" clId="{66618C8C-81A7-401D-B11F-C8EFD67164A4}" dt="2020-04-27T03:14:14.152" v="4093" actId="47"/>
        <pc:sldMkLst>
          <pc:docMk/>
          <pc:sldMk cId="0" sldId="449"/>
        </pc:sldMkLst>
        <pc:spChg chg="del mod">
          <ac:chgData name="明智 高" userId="13106cc9a47d8e8b" providerId="LiveId" clId="{66618C8C-81A7-401D-B11F-C8EFD67164A4}" dt="2020-04-27T03:13:55.651" v="4086"/>
          <ac:spMkLst>
            <pc:docMk/>
            <pc:sldMk cId="0" sldId="449"/>
            <ac:spMk id="33795" creationId="{8192BEFC-0600-4707-8BFB-9D50D633F10C}"/>
          </ac:spMkLst>
        </pc:spChg>
        <pc:spChg chg="mod">
          <ac:chgData name="明智 高" userId="13106cc9a47d8e8b" providerId="LiveId" clId="{66618C8C-81A7-401D-B11F-C8EFD67164A4}" dt="2020-04-27T03:13:19.067" v="4077" actId="27636"/>
          <ac:spMkLst>
            <pc:docMk/>
            <pc:sldMk cId="0" sldId="449"/>
            <ac:spMk id="46082" creationId="{1EA7C383-B0F2-4BEC-AC99-FBBF6A8135CA}"/>
          </ac:spMkLst>
        </pc:spChg>
      </pc:sldChg>
      <pc:sldChg chg="addSp delSp modSp add mod setBg modNotesTx">
        <pc:chgData name="明智 高" userId="13106cc9a47d8e8b" providerId="LiveId" clId="{66618C8C-81A7-401D-B11F-C8EFD67164A4}" dt="2020-04-27T09:47:32.085" v="4467" actId="20577"/>
        <pc:sldMkLst>
          <pc:docMk/>
          <pc:sldMk cId="0" sldId="450"/>
        </pc:sldMkLst>
        <pc:spChg chg="add mod">
          <ac:chgData name="明智 高" userId="13106cc9a47d8e8b" providerId="LiveId" clId="{66618C8C-81A7-401D-B11F-C8EFD67164A4}" dt="2020-04-27T09:40:30.492" v="4412" actId="20577"/>
          <ac:spMkLst>
            <pc:docMk/>
            <pc:sldMk cId="0" sldId="450"/>
            <ac:spMk id="4" creationId="{0E33E085-225A-454D-95BE-06B6EE590167}"/>
          </ac:spMkLst>
        </pc:spChg>
        <pc:spChg chg="mod">
          <ac:chgData name="明智 高" userId="13106cc9a47d8e8b" providerId="LiveId" clId="{66618C8C-81A7-401D-B11F-C8EFD67164A4}" dt="2020-04-27T09:40:40.208" v="4414" actId="207"/>
          <ac:spMkLst>
            <pc:docMk/>
            <pc:sldMk cId="0" sldId="450"/>
            <ac:spMk id="40962" creationId="{E61660D4-FF3D-4622-91DE-D8C20037D0E6}"/>
          </ac:spMkLst>
        </pc:spChg>
        <pc:spChg chg="del mod">
          <ac:chgData name="明智 高" userId="13106cc9a47d8e8b" providerId="LiveId" clId="{66618C8C-81A7-401D-B11F-C8EFD67164A4}" dt="2020-04-27T09:38:07.328" v="4388"/>
          <ac:spMkLst>
            <pc:docMk/>
            <pc:sldMk cId="0" sldId="450"/>
            <ac:spMk id="40963" creationId="{45F9CF78-26F6-4802-BEEC-FCC639E3CF17}"/>
          </ac:spMkLst>
        </pc:spChg>
      </pc:sldChg>
      <pc:sldChg chg="modSp add mod">
        <pc:chgData name="明智 高" userId="13106cc9a47d8e8b" providerId="LiveId" clId="{66618C8C-81A7-401D-B11F-C8EFD67164A4}" dt="2020-04-27T09:15:38.151" v="4347" actId="6549"/>
        <pc:sldMkLst>
          <pc:docMk/>
          <pc:sldMk cId="4041290834" sldId="1009"/>
        </pc:sldMkLst>
        <pc:spChg chg="mod">
          <ac:chgData name="明智 高" userId="13106cc9a47d8e8b" providerId="LiveId" clId="{66618C8C-81A7-401D-B11F-C8EFD67164A4}" dt="2020-04-27T09:15:38.151" v="4347" actId="6549"/>
          <ac:spMkLst>
            <pc:docMk/>
            <pc:sldMk cId="4041290834" sldId="1009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00.771" v="4353" actId="1076"/>
        <pc:sldMkLst>
          <pc:docMk/>
          <pc:sldMk cId="4092608395" sldId="1010"/>
        </pc:sldMkLst>
        <pc:spChg chg="mod">
          <ac:chgData name="明智 高" userId="13106cc9a47d8e8b" providerId="LiveId" clId="{66618C8C-81A7-401D-B11F-C8EFD67164A4}" dt="2020-04-27T09:16:00.771" v="4353" actId="1076"/>
          <ac:spMkLst>
            <pc:docMk/>
            <pc:sldMk cId="4092608395" sldId="1010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16.576" v="4358" actId="6549"/>
        <pc:sldMkLst>
          <pc:docMk/>
          <pc:sldMk cId="1888220475" sldId="1011"/>
        </pc:sldMkLst>
        <pc:spChg chg="mod">
          <ac:chgData name="明智 高" userId="13106cc9a47d8e8b" providerId="LiveId" clId="{66618C8C-81A7-401D-B11F-C8EFD67164A4}" dt="2020-04-27T09:16:16.576" v="4358" actId="6549"/>
          <ac:spMkLst>
            <pc:docMk/>
            <pc:sldMk cId="1888220475" sldId="1011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5T09:40:26.873" v="586" actId="113"/>
        <pc:sldMkLst>
          <pc:docMk/>
          <pc:sldMk cId="1751647518" sldId="1018"/>
        </pc:sldMkLst>
        <pc:spChg chg="mod">
          <ac:chgData name="明智 高" userId="13106cc9a47d8e8b" providerId="LiveId" clId="{66618C8C-81A7-401D-B11F-C8EFD67164A4}" dt="2020-04-25T09:40:26.873" v="586" actId="113"/>
          <ac:spMkLst>
            <pc:docMk/>
            <pc:sldMk cId="1751647518" sldId="1018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3:07:01.746" v="4054" actId="108"/>
        <pc:sldMkLst>
          <pc:docMk/>
          <pc:sldMk cId="445449395" sldId="1019"/>
        </pc:sldMkLst>
        <pc:spChg chg="mod">
          <ac:chgData name="明智 高" userId="13106cc9a47d8e8b" providerId="LiveId" clId="{66618C8C-81A7-401D-B11F-C8EFD67164A4}" dt="2020-04-27T03:07:01.746" v="4054" actId="108"/>
          <ac:spMkLst>
            <pc:docMk/>
            <pc:sldMk cId="445449395" sldId="1019"/>
            <ac:spMk id="2" creationId="{00000000-0000-0000-0000-000000000000}"/>
          </ac:spMkLst>
        </pc:spChg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135170735" sldId="1019"/>
        </pc:sldMkLst>
        <pc:spChg chg="mod">
          <ac:chgData name="明智 高" userId="13106cc9a47d8e8b" providerId="LiveId" clId="{66618C8C-81A7-401D-B11F-C8EFD67164A4}" dt="2020-04-25T09:42:27.070" v="620" actId="27636"/>
          <ac:spMkLst>
            <pc:docMk/>
            <pc:sldMk cId="3135170735" sldId="101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2:11.938" v="615"/>
          <ac:spMkLst>
            <pc:docMk/>
            <pc:sldMk cId="3135170735" sldId="1019"/>
            <ac:spMk id="6" creationId="{00000000-0000-0000-0000-000000000000}"/>
          </ac:spMkLst>
        </pc:spChg>
        <pc:spChg chg="del">
          <ac:chgData name="明智 高" userId="13106cc9a47d8e8b" providerId="LiveId" clId="{66618C8C-81A7-401D-B11F-C8EFD67164A4}" dt="2020-04-25T09:42:05.686" v="613" actId="478"/>
          <ac:spMkLst>
            <pc:docMk/>
            <pc:sldMk cId="3135170735" sldId="1019"/>
            <ac:spMk id="16" creationId="{00000000-0000-0000-0000-000000000000}"/>
          </ac:spMkLst>
        </pc:spChg>
        <pc:cxnChg chg="del">
          <ac:chgData name="明智 高" userId="13106cc9a47d8e8b" providerId="LiveId" clId="{66618C8C-81A7-401D-B11F-C8EFD67164A4}" dt="2020-04-25T09:42:02.928" v="612" actId="478"/>
          <ac:cxnSpMkLst>
            <pc:docMk/>
            <pc:sldMk cId="3135170735" sldId="1019"/>
            <ac:cxnSpMk id="23" creationId="{00000000-0000-0000-0000-000000000000}"/>
          </ac:cxnSpMkLst>
        </pc:cxnChg>
      </pc:sldChg>
      <pc:sldChg chg="addSp modSp add mod">
        <pc:chgData name="明智 高" userId="13106cc9a47d8e8b" providerId="LiveId" clId="{66618C8C-81A7-401D-B11F-C8EFD67164A4}" dt="2020-04-26T08:40:00.764" v="768"/>
        <pc:sldMkLst>
          <pc:docMk/>
          <pc:sldMk cId="2993789085" sldId="1020"/>
        </pc:sldMkLst>
        <pc:spChg chg="add mod">
          <ac:chgData name="明智 高" userId="13106cc9a47d8e8b" providerId="LiveId" clId="{66618C8C-81A7-401D-B11F-C8EFD67164A4}" dt="2020-04-26T08:38:47.076" v="712" actId="1076"/>
          <ac:spMkLst>
            <pc:docMk/>
            <pc:sldMk cId="2993789085" sldId="1020"/>
            <ac:spMk id="3" creationId="{5BA21ED8-A445-4432-8820-C66D2A396FAE}"/>
          </ac:spMkLst>
        </pc:spChg>
        <pc:spChg chg="add mod">
          <ac:chgData name="明智 高" userId="13106cc9a47d8e8b" providerId="LiveId" clId="{66618C8C-81A7-401D-B11F-C8EFD67164A4}" dt="2020-04-26T08:38:55.797" v="714" actId="1076"/>
          <ac:spMkLst>
            <pc:docMk/>
            <pc:sldMk cId="2993789085" sldId="1020"/>
            <ac:spMk id="5" creationId="{2CE2834C-C656-43CB-8586-C8379765FC06}"/>
          </ac:spMkLst>
        </pc:spChg>
        <pc:spChg chg="add mod">
          <ac:chgData name="明智 高" userId="13106cc9a47d8e8b" providerId="LiveId" clId="{66618C8C-81A7-401D-B11F-C8EFD67164A4}" dt="2020-04-26T08:39:43.427" v="753" actId="1076"/>
          <ac:spMkLst>
            <pc:docMk/>
            <pc:sldMk cId="2993789085" sldId="1020"/>
            <ac:spMk id="6" creationId="{C280DE06-CAE2-438E-866F-48C5C2D13062}"/>
          </ac:spMkLst>
        </pc:spChg>
        <pc:spChg chg="add mod">
          <ac:chgData name="明智 高" userId="13106cc9a47d8e8b" providerId="LiveId" clId="{66618C8C-81A7-401D-B11F-C8EFD67164A4}" dt="2020-04-26T08:40:00.764" v="768"/>
          <ac:spMkLst>
            <pc:docMk/>
            <pc:sldMk cId="2993789085" sldId="1020"/>
            <ac:spMk id="7" creationId="{7C67D90A-9ABA-49A3-97B2-90EA9F1BCA12}"/>
          </ac:spMkLst>
        </pc:spChg>
      </pc:sldChg>
      <pc:sldChg chg="addSp modSp add mod">
        <pc:chgData name="明智 高" userId="13106cc9a47d8e8b" providerId="LiveId" clId="{66618C8C-81A7-401D-B11F-C8EFD67164A4}" dt="2020-04-26T08:42:44.519" v="802"/>
        <pc:sldMkLst>
          <pc:docMk/>
          <pc:sldMk cId="1085974684" sldId="1021"/>
        </pc:sldMkLst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5" creationId="{6BB33AC5-D1AE-4DC0-90FA-90ED0226481C}"/>
          </ac:spMkLst>
        </pc:spChg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6" creationId="{52F4618C-CEF6-4BCF-AAD2-F4B18370AC27}"/>
          </ac:spMkLst>
        </pc:spChg>
        <pc:spChg chg="add mod">
          <ac:chgData name="明智 高" userId="13106cc9a47d8e8b" providerId="LiveId" clId="{66618C8C-81A7-401D-B11F-C8EFD67164A4}" dt="2020-04-26T08:42:35.038" v="791"/>
          <ac:spMkLst>
            <pc:docMk/>
            <pc:sldMk cId="1085974684" sldId="1021"/>
            <ac:spMk id="7" creationId="{5E8D3977-1E58-4F64-816A-E0C527011EC9}"/>
          </ac:spMkLst>
        </pc:spChg>
        <pc:spChg chg="add mod">
          <ac:chgData name="明智 高" userId="13106cc9a47d8e8b" providerId="LiveId" clId="{66618C8C-81A7-401D-B11F-C8EFD67164A4}" dt="2020-04-26T08:42:44.519" v="802"/>
          <ac:spMkLst>
            <pc:docMk/>
            <pc:sldMk cId="1085974684" sldId="1021"/>
            <ac:spMk id="8" creationId="{B8189AD6-88B7-4E09-8F31-7BB3B5B5E3F1}"/>
          </ac:spMkLst>
        </pc:spChg>
      </pc:sldChg>
      <pc:sldChg chg="addSp delSp modSp add mod">
        <pc:chgData name="明智 高" userId="13106cc9a47d8e8b" providerId="LiveId" clId="{66618C8C-81A7-401D-B11F-C8EFD67164A4}" dt="2020-04-27T02:47:38.044" v="4008" actId="478"/>
        <pc:sldMkLst>
          <pc:docMk/>
          <pc:sldMk cId="1429868541" sldId="1022"/>
        </pc:sldMkLst>
        <pc:spChg chg="add mod">
          <ac:chgData name="明智 高" userId="13106cc9a47d8e8b" providerId="LiveId" clId="{66618C8C-81A7-401D-B11F-C8EFD67164A4}" dt="2020-04-26T08:44:01.900" v="825" actId="1076"/>
          <ac:spMkLst>
            <pc:docMk/>
            <pc:sldMk cId="1429868541" sldId="1022"/>
            <ac:spMk id="3" creationId="{9DBFA563-E670-4141-9297-9F49D02D35AB}"/>
          </ac:spMkLst>
        </pc:spChg>
        <pc:spChg chg="add mod">
          <ac:chgData name="明智 高" userId="13106cc9a47d8e8b" providerId="LiveId" clId="{66618C8C-81A7-401D-B11F-C8EFD67164A4}" dt="2020-04-26T08:44:23.804" v="841" actId="14100"/>
          <ac:spMkLst>
            <pc:docMk/>
            <pc:sldMk cId="1429868541" sldId="1022"/>
            <ac:spMk id="5" creationId="{2AB0A980-9456-4FE6-AD6C-273B488AECA2}"/>
          </ac:spMkLst>
        </pc:spChg>
        <pc:spChg chg="add del mod">
          <ac:chgData name="明智 高" userId="13106cc9a47d8e8b" providerId="LiveId" clId="{66618C8C-81A7-401D-B11F-C8EFD67164A4}" dt="2020-04-27T02:47:35.129" v="4007" actId="478"/>
          <ac:spMkLst>
            <pc:docMk/>
            <pc:sldMk cId="1429868541" sldId="1022"/>
            <ac:spMk id="6" creationId="{987B1928-F368-457D-A190-97784BAB4747}"/>
          </ac:spMkLst>
        </pc:spChg>
        <pc:spChg chg="add del mod">
          <ac:chgData name="明智 高" userId="13106cc9a47d8e8b" providerId="LiveId" clId="{66618C8C-81A7-401D-B11F-C8EFD67164A4}" dt="2020-04-27T02:47:38.044" v="4008" actId="478"/>
          <ac:spMkLst>
            <pc:docMk/>
            <pc:sldMk cId="1429868541" sldId="1022"/>
            <ac:spMk id="7" creationId="{F348FFF2-860F-4B5D-A3A6-7DD9A25BECE9}"/>
          </ac:spMkLst>
        </pc:spChg>
      </pc:sldChg>
      <pc:sldChg chg="add del">
        <pc:chgData name="明智 高" userId="13106cc9a47d8e8b" providerId="LiveId" clId="{66618C8C-81A7-401D-B11F-C8EFD67164A4}" dt="2020-04-26T08:50:26.312" v="895" actId="47"/>
        <pc:sldMkLst>
          <pc:docMk/>
          <pc:sldMk cId="3000100233" sldId="1023"/>
        </pc:sldMkLst>
      </pc:sldChg>
      <pc:sldChg chg="modSp add mod">
        <pc:chgData name="明智 高" userId="13106cc9a47d8e8b" providerId="LiveId" clId="{66618C8C-81A7-401D-B11F-C8EFD67164A4}" dt="2020-04-28T02:19:45.825" v="5965" actId="207"/>
        <pc:sldMkLst>
          <pc:docMk/>
          <pc:sldMk cId="1818393976" sldId="1024"/>
        </pc:sldMkLst>
        <pc:spChg chg="mod">
          <ac:chgData name="明智 高" userId="13106cc9a47d8e8b" providerId="LiveId" clId="{66618C8C-81A7-401D-B11F-C8EFD67164A4}" dt="2020-04-26T08:50:45.560" v="913" actId="20577"/>
          <ac:spMkLst>
            <pc:docMk/>
            <pc:sldMk cId="1818393976" sldId="1024"/>
            <ac:spMk id="2" creationId="{370447B0-52D2-44E2-80DC-C9EBE91E6ABB}"/>
          </ac:spMkLst>
        </pc:spChg>
        <pc:spChg chg="mod">
          <ac:chgData name="明智 高" userId="13106cc9a47d8e8b" providerId="LiveId" clId="{66618C8C-81A7-401D-B11F-C8EFD67164A4}" dt="2020-04-28T02:19:45.825" v="5965" actId="207"/>
          <ac:spMkLst>
            <pc:docMk/>
            <pc:sldMk cId="1818393976" sldId="1024"/>
            <ac:spMk id="3" creationId="{64AFB31A-9024-4EA6-90C7-6637C36F4220}"/>
          </ac:spMkLst>
        </pc:spChg>
      </pc:sldChg>
      <pc:sldChg chg="modSp add mod ord">
        <pc:chgData name="明智 高" userId="13106cc9a47d8e8b" providerId="LiveId" clId="{66618C8C-81A7-401D-B11F-C8EFD67164A4}" dt="2020-05-01T00:02:09.220" v="7219"/>
        <pc:sldMkLst>
          <pc:docMk/>
          <pc:sldMk cId="2339991133" sldId="1025"/>
        </pc:sldMkLst>
        <pc:spChg chg="mod">
          <ac:chgData name="明智 高" userId="13106cc9a47d8e8b" providerId="LiveId" clId="{66618C8C-81A7-401D-B11F-C8EFD67164A4}" dt="2020-04-26T09:01:27.107" v="1229"/>
          <ac:spMkLst>
            <pc:docMk/>
            <pc:sldMk cId="2339991133" sldId="1025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5-01T00:02:09.220" v="7219"/>
          <ac:spMkLst>
            <pc:docMk/>
            <pc:sldMk cId="2339991133" sldId="1025"/>
            <ac:spMk id="3" creationId="{371EA0B2-7849-472E-9A3F-FE53DBB520E6}"/>
          </ac:spMkLst>
        </pc:spChg>
      </pc:sldChg>
      <pc:sldChg chg="modSp add mod">
        <pc:chgData name="明智 高" userId="13106cc9a47d8e8b" providerId="LiveId" clId="{66618C8C-81A7-401D-B11F-C8EFD67164A4}" dt="2020-04-27T03:04:10.556" v="4030" actId="6549"/>
        <pc:sldMkLst>
          <pc:docMk/>
          <pc:sldMk cId="3532508129" sldId="1026"/>
        </pc:sldMkLst>
        <pc:spChg chg="mod">
          <ac:chgData name="明智 高" userId="13106cc9a47d8e8b" providerId="LiveId" clId="{66618C8C-81A7-401D-B11F-C8EFD67164A4}" dt="2020-04-26T09:06:15.867" v="1472"/>
          <ac:spMkLst>
            <pc:docMk/>
            <pc:sldMk cId="3532508129" sldId="1026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4-27T03:04:10.556" v="4030" actId="6549"/>
          <ac:spMkLst>
            <pc:docMk/>
            <pc:sldMk cId="3532508129" sldId="1026"/>
            <ac:spMk id="3" creationId="{371EA0B2-7849-472E-9A3F-FE53DBB520E6}"/>
          </ac:spMkLst>
        </pc:spChg>
      </pc:sldChg>
      <pc:sldChg chg="addSp delSp modSp add mod">
        <pc:chgData name="明智 高" userId="13106cc9a47d8e8b" providerId="LiveId" clId="{66618C8C-81A7-401D-B11F-C8EFD67164A4}" dt="2020-04-27T03:04:34.333" v="4031" actId="1076"/>
        <pc:sldMkLst>
          <pc:docMk/>
          <pc:sldMk cId="1543464208" sldId="1027"/>
        </pc:sldMkLst>
        <pc:spChg chg="mod">
          <ac:chgData name="明智 高" userId="13106cc9a47d8e8b" providerId="LiveId" clId="{66618C8C-81A7-401D-B11F-C8EFD67164A4}" dt="2020-04-26T09:12:04.859" v="1795"/>
          <ac:spMkLst>
            <pc:docMk/>
            <pc:sldMk cId="1543464208" sldId="1027"/>
            <ac:spMk id="2" creationId="{051642A9-ECE6-4202-BD20-BF50B214B6FD}"/>
          </ac:spMkLst>
        </pc:spChg>
        <pc:spChg chg="mod">
          <ac:chgData name="明智 高" userId="13106cc9a47d8e8b" providerId="LiveId" clId="{66618C8C-81A7-401D-B11F-C8EFD67164A4}" dt="2020-04-26T09:14:11.269" v="1898" actId="14100"/>
          <ac:spMkLst>
            <pc:docMk/>
            <pc:sldMk cId="1543464208" sldId="1027"/>
            <ac:spMk id="3" creationId="{A7570C2E-CD3B-40AD-92A3-062259DB0C45}"/>
          </ac:spMkLst>
        </pc:spChg>
        <pc:spChg chg="add del mod">
          <ac:chgData name="明智 高" userId="13106cc9a47d8e8b" providerId="LiveId" clId="{66618C8C-81A7-401D-B11F-C8EFD67164A4}" dt="2020-04-26T09:14:47.713" v="1907"/>
          <ac:spMkLst>
            <pc:docMk/>
            <pc:sldMk cId="1543464208" sldId="1027"/>
            <ac:spMk id="4" creationId="{7E4EEE5A-7F52-4BEE-9AB4-72B8A31A36BB}"/>
          </ac:spMkLst>
        </pc:spChg>
        <pc:spChg chg="add mod">
          <ac:chgData name="明智 高" userId="13106cc9a47d8e8b" providerId="LiveId" clId="{66618C8C-81A7-401D-B11F-C8EFD67164A4}" dt="2020-04-27T03:04:34.333" v="4031" actId="1076"/>
          <ac:spMkLst>
            <pc:docMk/>
            <pc:sldMk cId="1543464208" sldId="1027"/>
            <ac:spMk id="5" creationId="{BB7781E9-2646-4B3D-87A2-70B7ADFCA556}"/>
          </ac:spMkLst>
        </pc:spChg>
      </pc:sldChg>
      <pc:sldChg chg="addSp delSp modSp add mod">
        <pc:chgData name="明智 高" userId="13106cc9a47d8e8b" providerId="LiveId" clId="{66618C8C-81A7-401D-B11F-C8EFD67164A4}" dt="2020-04-26T09:34:09.103" v="2150" actId="1076"/>
        <pc:sldMkLst>
          <pc:docMk/>
          <pc:sldMk cId="1132890147" sldId="1028"/>
        </pc:sldMkLst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2" creationId="{9C137CF4-1DF7-4BD5-BC3B-EF09D094E37C}"/>
          </ac:spMkLst>
        </pc:spChg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3" creationId="{4239111B-2F2F-4860-B166-8BFFFA215086}"/>
          </ac:spMkLst>
        </pc:spChg>
        <pc:spChg chg="add mod">
          <ac:chgData name="明智 高" userId="13106cc9a47d8e8b" providerId="LiveId" clId="{66618C8C-81A7-401D-B11F-C8EFD67164A4}" dt="2020-04-26T09:34:09.103" v="2150" actId="1076"/>
          <ac:spMkLst>
            <pc:docMk/>
            <pc:sldMk cId="1132890147" sldId="1028"/>
            <ac:spMk id="4" creationId="{7D4C08FD-FF9B-4CDD-A413-5BAE82C40466}"/>
          </ac:spMkLst>
        </pc:spChg>
      </pc:sldChg>
      <pc:sldChg chg="modSp add del mod">
        <pc:chgData name="明智 高" userId="13106cc9a47d8e8b" providerId="LiveId" clId="{66618C8C-81A7-401D-B11F-C8EFD67164A4}" dt="2020-04-26T09:34:21.005" v="2153" actId="47"/>
        <pc:sldMkLst>
          <pc:docMk/>
          <pc:sldMk cId="466785396" sldId="1029"/>
        </pc:sldMkLst>
        <pc:spChg chg="mod">
          <ac:chgData name="明智 高" userId="13106cc9a47d8e8b" providerId="LiveId" clId="{66618C8C-81A7-401D-B11F-C8EFD67164A4}" dt="2020-04-26T09:34:13.489" v="2151" actId="1076"/>
          <ac:spMkLst>
            <pc:docMk/>
            <pc:sldMk cId="466785396" sldId="1029"/>
            <ac:spMk id="4" creationId="{7D4C08FD-FF9B-4CDD-A413-5BAE82C40466}"/>
          </ac:spMkLst>
        </pc:spChg>
      </pc:sldChg>
      <pc:sldChg chg="addSp delSp modSp add mod">
        <pc:chgData name="明智 高" userId="13106cc9a47d8e8b" providerId="LiveId" clId="{66618C8C-81A7-401D-B11F-C8EFD67164A4}" dt="2020-04-26T09:39:23.339" v="2309" actId="115"/>
        <pc:sldMkLst>
          <pc:docMk/>
          <pc:sldMk cId="4114167464" sldId="1030"/>
        </pc:sldMkLst>
        <pc:spChg chg="add del mod">
          <ac:chgData name="明智 高" userId="13106cc9a47d8e8b" providerId="LiveId" clId="{66618C8C-81A7-401D-B11F-C8EFD67164A4}" dt="2020-04-26T09:39:14.860" v="2308" actId="478"/>
          <ac:spMkLst>
            <pc:docMk/>
            <pc:sldMk cId="4114167464" sldId="1030"/>
            <ac:spMk id="2" creationId="{CBD51327-A579-4F9D-9B41-07AADD7EB98D}"/>
          </ac:spMkLst>
        </pc:spChg>
        <pc:spChg chg="mod">
          <ac:chgData name="明智 高" userId="13106cc9a47d8e8b" providerId="LiveId" clId="{66618C8C-81A7-401D-B11F-C8EFD67164A4}" dt="2020-04-26T09:39:23.339" v="2309" actId="115"/>
          <ac:spMkLst>
            <pc:docMk/>
            <pc:sldMk cId="4114167464" sldId="1030"/>
            <ac:spMk id="4" creationId="{7D4C08FD-FF9B-4CDD-A413-5BAE82C40466}"/>
          </ac:spMkLst>
        </pc:spChg>
      </pc:sldChg>
      <pc:sldChg chg="modSp add mod ord">
        <pc:chgData name="明智 高" userId="13106cc9a47d8e8b" providerId="LiveId" clId="{66618C8C-81A7-401D-B11F-C8EFD67164A4}" dt="2020-04-26T09:39:05.601" v="2307"/>
        <pc:sldMkLst>
          <pc:docMk/>
          <pc:sldMk cId="3409135456" sldId="1031"/>
        </pc:sldMkLst>
        <pc:spChg chg="mod">
          <ac:chgData name="明智 高" userId="13106cc9a47d8e8b" providerId="LiveId" clId="{66618C8C-81A7-401D-B11F-C8EFD67164A4}" dt="2020-04-26T09:38:56.732" v="2305" actId="115"/>
          <ac:spMkLst>
            <pc:docMk/>
            <pc:sldMk cId="3409135456" sldId="1031"/>
            <ac:spMk id="4" creationId="{7D4C08FD-FF9B-4CDD-A413-5BAE82C40466}"/>
          </ac:spMkLst>
        </pc:spChg>
      </pc:sldChg>
      <pc:sldChg chg="modSp add mod modNotesTx">
        <pc:chgData name="明智 高" userId="13106cc9a47d8e8b" providerId="LiveId" clId="{66618C8C-81A7-401D-B11F-C8EFD67164A4}" dt="2020-04-27T09:00:44.671" v="4240" actId="20577"/>
        <pc:sldMkLst>
          <pc:docMk/>
          <pc:sldMk cId="4058343892" sldId="1032"/>
        </pc:sldMkLst>
        <pc:spChg chg="mod">
          <ac:chgData name="明智 高" userId="13106cc9a47d8e8b" providerId="LiveId" clId="{66618C8C-81A7-401D-B11F-C8EFD67164A4}" dt="2020-04-26T09:42:22.181" v="2319"/>
          <ac:spMkLst>
            <pc:docMk/>
            <pc:sldMk cId="4058343892" sldId="103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3:08:02.996" v="4056" actId="207"/>
          <ac:spMkLst>
            <pc:docMk/>
            <pc:sldMk cId="4058343892" sldId="1032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8:12:11.292" v="4116" actId="207"/>
        <pc:sldMkLst>
          <pc:docMk/>
          <pc:sldMk cId="3174145902" sldId="1033"/>
        </pc:sldMkLst>
        <pc:spChg chg="mod">
          <ac:chgData name="明智 高" userId="13106cc9a47d8e8b" providerId="LiveId" clId="{66618C8C-81A7-401D-B11F-C8EFD67164A4}" dt="2020-04-26T09:53:44.848" v="2877"/>
          <ac:spMkLst>
            <pc:docMk/>
            <pc:sldMk cId="3174145902" sldId="103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8:12:11.292" v="4116" actId="207"/>
          <ac:spMkLst>
            <pc:docMk/>
            <pc:sldMk cId="3174145902" sldId="1033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3:11:54.026" v="4073" actId="403"/>
        <pc:sldMkLst>
          <pc:docMk/>
          <pc:sldMk cId="3908426530" sldId="1034"/>
        </pc:sldMkLst>
        <pc:spChg chg="mod">
          <ac:chgData name="明智 高" userId="13106cc9a47d8e8b" providerId="LiveId" clId="{66618C8C-81A7-401D-B11F-C8EFD67164A4}" dt="2020-04-27T03:11:54.026" v="4073" actId="403"/>
          <ac:spMkLst>
            <pc:docMk/>
            <pc:sldMk cId="3908426530" sldId="1034"/>
            <ac:spMk id="2" creationId="{3943265E-8A88-43B1-A0A2-6EAB168B047E}"/>
          </ac:spMkLst>
        </pc:spChg>
        <pc:spChg chg="mod">
          <ac:chgData name="明智 高" userId="13106cc9a47d8e8b" providerId="LiveId" clId="{66618C8C-81A7-401D-B11F-C8EFD67164A4}" dt="2020-04-27T01:27:58.936" v="3055" actId="6549"/>
          <ac:spMkLst>
            <pc:docMk/>
            <pc:sldMk cId="3908426530" sldId="1034"/>
            <ac:spMk id="3" creationId="{D05340B2-9A31-40C2-B7E6-3E85FCFAF1DC}"/>
          </ac:spMkLst>
        </pc:spChg>
      </pc:sldChg>
      <pc:sldChg chg="modSp add mod">
        <pc:chgData name="明智 高" userId="13106cc9a47d8e8b" providerId="LiveId" clId="{66618C8C-81A7-401D-B11F-C8EFD67164A4}" dt="2020-04-27T09:13:55.332" v="4297" actId="14100"/>
        <pc:sldMkLst>
          <pc:docMk/>
          <pc:sldMk cId="3324980533" sldId="1035"/>
        </pc:sldMkLst>
        <pc:spChg chg="mod">
          <ac:chgData name="明智 高" userId="13106cc9a47d8e8b" providerId="LiveId" clId="{66618C8C-81A7-401D-B11F-C8EFD67164A4}" dt="2020-04-27T09:13:55.332" v="4297" actId="14100"/>
          <ac:spMkLst>
            <pc:docMk/>
            <pc:sldMk cId="3324980533" sldId="1035"/>
            <ac:spMk id="2" creationId="{BE72B304-FF56-4565-96F4-C3890985D3D3}"/>
          </ac:spMkLst>
        </pc:spChg>
        <pc:spChg chg="mod">
          <ac:chgData name="明智 高" userId="13106cc9a47d8e8b" providerId="LiveId" clId="{66618C8C-81A7-401D-B11F-C8EFD67164A4}" dt="2020-04-27T09:13:50.305" v="4295" actId="1076"/>
          <ac:spMkLst>
            <pc:docMk/>
            <pc:sldMk cId="3324980533" sldId="1035"/>
            <ac:spMk id="3" creationId="{8867A7AC-2989-4F7D-B54E-C6079A98347B}"/>
          </ac:spMkLst>
        </pc:spChg>
      </pc:sldChg>
      <pc:sldChg chg="modSp add mod">
        <pc:chgData name="明智 高" userId="13106cc9a47d8e8b" providerId="LiveId" clId="{66618C8C-81A7-401D-B11F-C8EFD67164A4}" dt="2020-04-27T02:02:34.556" v="3778" actId="1076"/>
        <pc:sldMkLst>
          <pc:docMk/>
          <pc:sldMk cId="1612689097" sldId="1036"/>
        </pc:sldMkLst>
        <pc:spChg chg="mod">
          <ac:chgData name="明智 高" userId="13106cc9a47d8e8b" providerId="LiveId" clId="{66618C8C-81A7-401D-B11F-C8EFD67164A4}" dt="2020-04-27T01:32:10.178" v="3232"/>
          <ac:spMkLst>
            <pc:docMk/>
            <pc:sldMk cId="1612689097" sldId="1036"/>
            <ac:spMk id="2" creationId="{36045579-9ABE-40E9-9169-3A30E4CFD5FB}"/>
          </ac:spMkLst>
        </pc:spChg>
        <pc:spChg chg="mod">
          <ac:chgData name="明智 高" userId="13106cc9a47d8e8b" providerId="LiveId" clId="{66618C8C-81A7-401D-B11F-C8EFD67164A4}" dt="2020-04-27T02:02:34.556" v="3778" actId="1076"/>
          <ac:spMkLst>
            <pc:docMk/>
            <pc:sldMk cId="1612689097" sldId="1036"/>
            <ac:spMk id="3" creationId="{74DE0838-DDA7-4692-B8D2-A1F0F966DD8C}"/>
          </ac:spMkLst>
        </pc:spChg>
      </pc:sldChg>
      <pc:sldChg chg="modSp add mod">
        <pc:chgData name="明智 高" userId="13106cc9a47d8e8b" providerId="LiveId" clId="{66618C8C-81A7-401D-B11F-C8EFD67164A4}" dt="2020-04-27T01:51:21.303" v="3465"/>
        <pc:sldMkLst>
          <pc:docMk/>
          <pc:sldMk cId="2755651861" sldId="1037"/>
        </pc:sldMkLst>
        <pc:spChg chg="mod">
          <ac:chgData name="明智 高" userId="13106cc9a47d8e8b" providerId="LiveId" clId="{66618C8C-81A7-401D-B11F-C8EFD67164A4}" dt="2020-04-27T01:51:21.303" v="3465"/>
          <ac:spMkLst>
            <pc:docMk/>
            <pc:sldMk cId="2755651861" sldId="1037"/>
            <ac:spMk id="2" creationId="{C369B65C-CBD8-47FB-AA74-929C321949CF}"/>
          </ac:spMkLst>
        </pc:spChg>
        <pc:spChg chg="mod">
          <ac:chgData name="明智 高" userId="13106cc9a47d8e8b" providerId="LiveId" clId="{66618C8C-81A7-401D-B11F-C8EFD67164A4}" dt="2020-04-27T01:50:40.265" v="3440"/>
          <ac:spMkLst>
            <pc:docMk/>
            <pc:sldMk cId="2755651861" sldId="1037"/>
            <ac:spMk id="3" creationId="{D63F8E1F-DD0F-4B6E-B6A3-582DCEBF5958}"/>
          </ac:spMkLst>
        </pc:spChg>
      </pc:sldChg>
      <pc:sldChg chg="modSp add mod">
        <pc:chgData name="明智 高" userId="13106cc9a47d8e8b" providerId="LiveId" clId="{66618C8C-81A7-401D-B11F-C8EFD67164A4}" dt="2020-04-27T01:54:21.792" v="3549"/>
        <pc:sldMkLst>
          <pc:docMk/>
          <pc:sldMk cId="248495219" sldId="1038"/>
        </pc:sldMkLst>
        <pc:spChg chg="mod">
          <ac:chgData name="明智 高" userId="13106cc9a47d8e8b" providerId="LiveId" clId="{66618C8C-81A7-401D-B11F-C8EFD67164A4}" dt="2020-04-27T01:54:21.792" v="3549"/>
          <ac:spMkLst>
            <pc:docMk/>
            <pc:sldMk cId="248495219" sldId="1038"/>
            <ac:spMk id="2" creationId="{39B2E6D3-F345-4A4E-868D-4CC7B697D067}"/>
          </ac:spMkLst>
        </pc:spChg>
        <pc:spChg chg="mod">
          <ac:chgData name="明智 高" userId="13106cc9a47d8e8b" providerId="LiveId" clId="{66618C8C-81A7-401D-B11F-C8EFD67164A4}" dt="2020-04-27T01:54:00.607" v="3548"/>
          <ac:spMkLst>
            <pc:docMk/>
            <pc:sldMk cId="248495219" sldId="1038"/>
            <ac:spMk id="3" creationId="{37CDCCCC-C69B-4978-89E3-77C38473CEF0}"/>
          </ac:spMkLst>
        </pc:spChg>
      </pc:sldChg>
      <pc:sldChg chg="add del">
        <pc:chgData name="明智 高" userId="13106cc9a47d8e8b" providerId="LiveId" clId="{66618C8C-81A7-401D-B11F-C8EFD67164A4}" dt="2020-04-27T01:55:32.234" v="3556" actId="47"/>
        <pc:sldMkLst>
          <pc:docMk/>
          <pc:sldMk cId="550300851" sldId="1039"/>
        </pc:sldMkLst>
      </pc:sldChg>
      <pc:sldChg chg="modSp add mod">
        <pc:chgData name="明智 高" userId="13106cc9a47d8e8b" providerId="LiveId" clId="{66618C8C-81A7-401D-B11F-C8EFD67164A4}" dt="2020-04-27T01:58:24.562" v="3714" actId="404"/>
        <pc:sldMkLst>
          <pc:docMk/>
          <pc:sldMk cId="590326855" sldId="1040"/>
        </pc:sldMkLst>
        <pc:spChg chg="mod">
          <ac:chgData name="明智 高" userId="13106cc9a47d8e8b" providerId="LiveId" clId="{66618C8C-81A7-401D-B11F-C8EFD67164A4}" dt="2020-04-27T01:58:24.562" v="3714" actId="404"/>
          <ac:spMkLst>
            <pc:docMk/>
            <pc:sldMk cId="590326855" sldId="1040"/>
            <ac:spMk id="4" creationId="{7D4C08FD-FF9B-4CDD-A413-5BAE82C40466}"/>
          </ac:spMkLst>
        </pc:spChg>
      </pc:sldChg>
      <pc:sldChg chg="modSp add mod">
        <pc:chgData name="明智 高" userId="13106cc9a47d8e8b" providerId="LiveId" clId="{66618C8C-81A7-401D-B11F-C8EFD67164A4}" dt="2020-04-27T02:54:55.405" v="4027" actId="1076"/>
        <pc:sldMkLst>
          <pc:docMk/>
          <pc:sldMk cId="1437748892" sldId="1041"/>
        </pc:sldMkLst>
        <pc:spChg chg="mod">
          <ac:chgData name="明智 高" userId="13106cc9a47d8e8b" providerId="LiveId" clId="{66618C8C-81A7-401D-B11F-C8EFD67164A4}" dt="2020-04-27T02:54:55.405" v="4027" actId="1076"/>
          <ac:spMkLst>
            <pc:docMk/>
            <pc:sldMk cId="1437748892" sldId="1041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7T02:46:27.340" v="4005" actId="14100"/>
        <pc:sldMkLst>
          <pc:docMk/>
          <pc:sldMk cId="3768306790" sldId="1042"/>
        </pc:sldMkLst>
        <pc:spChg chg="add mod">
          <ac:chgData name="明智 高" userId="13106cc9a47d8e8b" providerId="LiveId" clId="{66618C8C-81A7-401D-B11F-C8EFD67164A4}" dt="2020-04-27T02:45:33.747" v="3977" actId="404"/>
          <ac:spMkLst>
            <pc:docMk/>
            <pc:sldMk cId="3768306790" sldId="1042"/>
            <ac:spMk id="8" creationId="{44963DD0-C58E-4002-98F5-BE57F3237648}"/>
          </ac:spMkLst>
        </pc:spChg>
        <pc:spChg chg="add mod">
          <ac:chgData name="明智 高" userId="13106cc9a47d8e8b" providerId="LiveId" clId="{66618C8C-81A7-401D-B11F-C8EFD67164A4}" dt="2020-04-27T02:46:27.340" v="4005" actId="14100"/>
          <ac:spMkLst>
            <pc:docMk/>
            <pc:sldMk cId="3768306790" sldId="1042"/>
            <ac:spMk id="9" creationId="{963065F6-289A-410D-A8C0-FCDEA20AE776}"/>
          </ac:spMkLst>
        </pc:spChg>
      </pc:sldChg>
      <pc:sldChg chg="add">
        <pc:chgData name="明智 高" userId="13106cc9a47d8e8b" providerId="LiveId" clId="{66618C8C-81A7-401D-B11F-C8EFD67164A4}" dt="2020-04-27T02:47:31.688" v="4006"/>
        <pc:sldMkLst>
          <pc:docMk/>
          <pc:sldMk cId="97385958" sldId="1043"/>
        </pc:sldMkLst>
      </pc:sldChg>
      <pc:sldChg chg="addSp modSp add mod">
        <pc:chgData name="明智 高" userId="13106cc9a47d8e8b" providerId="LiveId" clId="{66618C8C-81A7-401D-B11F-C8EFD67164A4}" dt="2020-04-28T05:47:14.643" v="7159" actId="1076"/>
        <pc:sldMkLst>
          <pc:docMk/>
          <pc:sldMk cId="2044459531" sldId="1044"/>
        </pc:sldMkLst>
        <pc:spChg chg="mod">
          <ac:chgData name="明智 高" userId="13106cc9a47d8e8b" providerId="LiveId" clId="{66618C8C-81A7-401D-B11F-C8EFD67164A4}" dt="2020-04-28T05:46:18.419" v="7141" actId="1076"/>
          <ac:spMkLst>
            <pc:docMk/>
            <pc:sldMk cId="2044459531" sldId="1044"/>
            <ac:spMk id="2" creationId="{A6E3820E-533B-4C17-8E46-8549DAAC644E}"/>
          </ac:spMkLst>
        </pc:spChg>
        <pc:spChg chg="add mod">
          <ac:chgData name="明智 高" userId="13106cc9a47d8e8b" providerId="LiveId" clId="{66618C8C-81A7-401D-B11F-C8EFD67164A4}" dt="2020-04-28T05:47:14.643" v="7159" actId="1076"/>
          <ac:spMkLst>
            <pc:docMk/>
            <pc:sldMk cId="2044459531" sldId="1044"/>
            <ac:spMk id="3" creationId="{FAA7883E-2C78-496A-9F2E-F6045C06D25F}"/>
          </ac:spMkLst>
        </pc:spChg>
      </pc:sldChg>
      <pc:sldChg chg="add del">
        <pc:chgData name="明智 高" userId="13106cc9a47d8e8b" providerId="LiveId" clId="{66618C8C-81A7-401D-B11F-C8EFD67164A4}" dt="2020-04-27T02:53:29.576" v="4021" actId="2696"/>
        <pc:sldMkLst>
          <pc:docMk/>
          <pc:sldMk cId="4028388044" sldId="1044"/>
        </pc:sldMkLst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47140153" sldId="1045"/>
        </pc:sldMkLst>
      </pc:sldChg>
      <pc:sldChg chg="modSp add mod">
        <pc:chgData name="明智 高" userId="13106cc9a47d8e8b" providerId="LiveId" clId="{66618C8C-81A7-401D-B11F-C8EFD67164A4}" dt="2020-04-27T03:15:22.718" v="4099" actId="20577"/>
        <pc:sldMkLst>
          <pc:docMk/>
          <pc:sldMk cId="3137349862" sldId="1045"/>
        </pc:sldMkLst>
        <pc:spChg chg="mod">
          <ac:chgData name="明智 高" userId="13106cc9a47d8e8b" providerId="LiveId" clId="{66618C8C-81A7-401D-B11F-C8EFD67164A4}" dt="2020-04-27T03:15:22.718" v="4099" actId="20577"/>
          <ac:spMkLst>
            <pc:docMk/>
            <pc:sldMk cId="3137349862" sldId="1045"/>
            <ac:spMk id="2" creationId="{511953EA-ED8A-40E5-883B-754AFCC45716}"/>
          </ac:spMkLst>
        </pc:spChg>
        <pc:spChg chg="mod">
          <ac:chgData name="明智 高" userId="13106cc9a47d8e8b" providerId="LiveId" clId="{66618C8C-81A7-401D-B11F-C8EFD67164A4}" dt="2020-04-27T03:11:35.195" v="4069" actId="1076"/>
          <ac:spMkLst>
            <pc:docMk/>
            <pc:sldMk cId="3137349862" sldId="1045"/>
            <ac:spMk id="3" creationId="{0B94E436-6F86-49C6-83B7-42AD1EC37369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4076909077" sldId="1046"/>
        </pc:sldMkLst>
      </pc:sldChg>
      <pc:sldChg chg="modSp add mod">
        <pc:chgData name="明智 高" userId="13106cc9a47d8e8b" providerId="LiveId" clId="{66618C8C-81A7-401D-B11F-C8EFD67164A4}" dt="2020-04-27T09:46:00.640" v="4418" actId="207"/>
        <pc:sldMkLst>
          <pc:docMk/>
          <pc:sldMk cId="4280530992" sldId="1046"/>
        </pc:sldMkLst>
        <pc:spChg chg="mod">
          <ac:chgData name="明智 高" userId="13106cc9a47d8e8b" providerId="LiveId" clId="{66618C8C-81A7-401D-B11F-C8EFD67164A4}" dt="2020-04-27T09:37:17.929" v="4377" actId="1076"/>
          <ac:spMkLst>
            <pc:docMk/>
            <pc:sldMk cId="4280530992" sldId="1046"/>
            <ac:spMk id="2" creationId="{02EF155A-946A-414F-9F78-8FE7A33A8F74}"/>
          </ac:spMkLst>
        </pc:spChg>
        <pc:spChg chg="mod">
          <ac:chgData name="明智 高" userId="13106cc9a47d8e8b" providerId="LiveId" clId="{66618C8C-81A7-401D-B11F-C8EFD67164A4}" dt="2020-04-27T09:46:00.640" v="4418" actId="207"/>
          <ac:spMkLst>
            <pc:docMk/>
            <pc:sldMk cId="4280530992" sldId="1046"/>
            <ac:spMk id="3" creationId="{4BFEAF40-E5AD-4F09-911B-B7D54E97AC85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90906090" sldId="1047"/>
        </pc:sldMkLst>
      </pc:sldChg>
      <pc:sldChg chg="addSp modSp add del mod">
        <pc:chgData name="明智 高" userId="13106cc9a47d8e8b" providerId="LiveId" clId="{66618C8C-81A7-401D-B11F-C8EFD67164A4}" dt="2020-04-28T05:59:29.118" v="7207" actId="47"/>
        <pc:sldMkLst>
          <pc:docMk/>
          <pc:sldMk cId="3016553599" sldId="1047"/>
        </pc:sldMkLst>
        <pc:spChg chg="add mod">
          <ac:chgData name="明智 高" userId="13106cc9a47d8e8b" providerId="LiveId" clId="{66618C8C-81A7-401D-B11F-C8EFD67164A4}" dt="2020-04-27T03:43:14.928" v="4105"/>
          <ac:spMkLst>
            <pc:docMk/>
            <pc:sldMk cId="3016553599" sldId="1047"/>
            <ac:spMk id="2" creationId="{C2260CDC-1950-4CD0-95AB-304A784BB699}"/>
          </ac:spMkLst>
        </pc:spChg>
        <pc:spChg chg="add mod">
          <ac:chgData name="明智 高" userId="13106cc9a47d8e8b" providerId="LiveId" clId="{66618C8C-81A7-401D-B11F-C8EFD67164A4}" dt="2020-04-27T03:43:20.297" v="4107" actId="20577"/>
          <ac:spMkLst>
            <pc:docMk/>
            <pc:sldMk cId="3016553599" sldId="1047"/>
            <ac:spMk id="3" creationId="{4D542F0E-7DB3-410A-8DA5-32F929C86EB2}"/>
          </ac:spMkLst>
        </pc:spChg>
      </pc:sldChg>
      <pc:sldChg chg="addSp delSp modSp add mod setBg">
        <pc:chgData name="明智 高" userId="13106cc9a47d8e8b" providerId="LiveId" clId="{66618C8C-81A7-401D-B11F-C8EFD67164A4}" dt="2020-04-27T08:10:22.906" v="4115" actId="26606"/>
        <pc:sldMkLst>
          <pc:docMk/>
          <pc:sldMk cId="309830474" sldId="1048"/>
        </pc:sldMkLst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2" creationId="{62C5A00D-412D-4848-9E3C-8340A5E3EB50}"/>
          </ac:spMkLst>
        </pc:spChg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3" creationId="{A06DF420-755B-4966-91CC-7E016E8F1CFA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2" creationId="{DB103EB1-B135-4526-B883-33228FC27FF1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3" creationId="{A2509F26-B5DC-4BA7-B476-4CB044237A2E}"/>
          </ac:spMkLst>
        </pc:spChg>
        <pc:picChg chg="add mod">
          <ac:chgData name="明智 高" userId="13106cc9a47d8e8b" providerId="LiveId" clId="{66618C8C-81A7-401D-B11F-C8EFD67164A4}" dt="2020-04-27T08:10:22.906" v="4115" actId="26606"/>
          <ac:picMkLst>
            <pc:docMk/>
            <pc:sldMk cId="309830474" sldId="1048"/>
            <ac:picMk id="5" creationId="{8EA06562-6ED6-4D37-BE26-27C571A8B878}"/>
          </ac:picMkLst>
        </pc:picChg>
        <pc:picChg chg="add del">
          <ac:chgData name="明智 高" userId="13106cc9a47d8e8b" providerId="LiveId" clId="{66618C8C-81A7-401D-B11F-C8EFD67164A4}" dt="2020-04-27T08:10:22.906" v="4114" actId="26606"/>
          <ac:picMkLst>
            <pc:docMk/>
            <pc:sldMk cId="309830474" sldId="1048"/>
            <ac:picMk id="10" creationId="{CB607B98-7700-4DC9-8BE8-A876255F9C52}"/>
          </ac:picMkLst>
        </pc:pic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1684901485" sldId="1048"/>
        </pc:sldMkLst>
      </pc:sldChg>
      <pc:sldChg chg="add del">
        <pc:chgData name="明智 高" userId="13106cc9a47d8e8b" providerId="LiveId" clId="{66618C8C-81A7-401D-B11F-C8EFD67164A4}" dt="2020-04-27T08:18:51.083" v="4133" actId="47"/>
        <pc:sldMkLst>
          <pc:docMk/>
          <pc:sldMk cId="2251104425" sldId="1049"/>
        </pc:sldMkLst>
      </pc:sldChg>
      <pc:sldChg chg="modSp add mod">
        <pc:chgData name="明智 高" userId="13106cc9a47d8e8b" providerId="LiveId" clId="{66618C8C-81A7-401D-B11F-C8EFD67164A4}" dt="2020-04-28T03:41:43.202" v="6633" actId="115"/>
        <pc:sldMkLst>
          <pc:docMk/>
          <pc:sldMk cId="4113281022" sldId="1050"/>
        </pc:sldMkLst>
        <pc:spChg chg="mod">
          <ac:chgData name="明智 高" userId="13106cc9a47d8e8b" providerId="LiveId" clId="{66618C8C-81A7-401D-B11F-C8EFD67164A4}" dt="2020-04-28T03:41:43.202" v="6633" actId="115"/>
          <ac:spMkLst>
            <pc:docMk/>
            <pc:sldMk cId="4113281022" sldId="1050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8T02:55:10.761" v="6099" actId="207"/>
        <pc:sldMkLst>
          <pc:docMk/>
          <pc:sldMk cId="2143323323" sldId="1051"/>
        </pc:sldMkLst>
        <pc:spChg chg="add mod">
          <ac:chgData name="明智 高" userId="13106cc9a47d8e8b" providerId="LiveId" clId="{66618C8C-81A7-401D-B11F-C8EFD67164A4}" dt="2020-04-28T02:55:10.761" v="6099" actId="207"/>
          <ac:spMkLst>
            <pc:docMk/>
            <pc:sldMk cId="2143323323" sldId="1051"/>
            <ac:spMk id="2" creationId="{8D9050CB-8F25-48CA-AA53-DAA5A4F85D4C}"/>
          </ac:spMkLst>
        </pc:spChg>
      </pc:sldChg>
      <pc:sldChg chg="addSp modSp add mod">
        <pc:chgData name="明智 高" userId="13106cc9a47d8e8b" providerId="LiveId" clId="{66618C8C-81A7-401D-B11F-C8EFD67164A4}" dt="2020-04-28T03:04:35.917" v="6227" actId="1076"/>
        <pc:sldMkLst>
          <pc:docMk/>
          <pc:sldMk cId="3286276615" sldId="1052"/>
        </pc:sldMkLst>
        <pc:spChg chg="add mod">
          <ac:chgData name="明智 高" userId="13106cc9a47d8e8b" providerId="LiveId" clId="{66618C8C-81A7-401D-B11F-C8EFD67164A4}" dt="2020-04-28T03:04:35.917" v="6227" actId="1076"/>
          <ac:spMkLst>
            <pc:docMk/>
            <pc:sldMk cId="3286276615" sldId="1052"/>
            <ac:spMk id="2" creationId="{DC8C5028-47D3-4FF7-887F-A3A3A5C192EE}"/>
          </ac:spMkLst>
        </pc:spChg>
        <pc:spChg chg="add mod">
          <ac:chgData name="明智 高" userId="13106cc9a47d8e8b" providerId="LiveId" clId="{66618C8C-81A7-401D-B11F-C8EFD67164A4}" dt="2020-04-28T03:04:32.613" v="6226" actId="1076"/>
          <ac:spMkLst>
            <pc:docMk/>
            <pc:sldMk cId="3286276615" sldId="1052"/>
            <ac:spMk id="3" creationId="{9797FF11-6B3B-4BD0-BD90-2D6CDE20BD30}"/>
          </ac:spMkLst>
        </pc:spChg>
      </pc:sldChg>
      <pc:sldChg chg="addSp modSp new mod">
        <pc:chgData name="明智 高" userId="13106cc9a47d8e8b" providerId="LiveId" clId="{66618C8C-81A7-401D-B11F-C8EFD67164A4}" dt="2020-04-28T01:38:30.771" v="5678" actId="14100"/>
        <pc:sldMkLst>
          <pc:docMk/>
          <pc:sldMk cId="2460769764" sldId="1053"/>
        </pc:sldMkLst>
        <pc:spChg chg="add mod">
          <ac:chgData name="明智 高" userId="13106cc9a47d8e8b" providerId="LiveId" clId="{66618C8C-81A7-401D-B11F-C8EFD67164A4}" dt="2020-04-28T01:33:34.813" v="5601" actId="1076"/>
          <ac:spMkLst>
            <pc:docMk/>
            <pc:sldMk cId="2460769764" sldId="1053"/>
            <ac:spMk id="2" creationId="{717D7456-57AA-4E0F-886E-4F8E5FB58475}"/>
          </ac:spMkLst>
        </pc:spChg>
        <pc:spChg chg="add mod">
          <ac:chgData name="明智 高" userId="13106cc9a47d8e8b" providerId="LiveId" clId="{66618C8C-81A7-401D-B11F-C8EFD67164A4}" dt="2020-04-28T01:38:30.771" v="5678" actId="14100"/>
          <ac:spMkLst>
            <pc:docMk/>
            <pc:sldMk cId="2460769764" sldId="1053"/>
            <ac:spMk id="3" creationId="{31B12962-F082-4122-AD9D-3A5AC04B5032}"/>
          </ac:spMkLst>
        </pc:spChg>
      </pc:sldChg>
      <pc:sldChg chg="addSp delSp modSp new del mod">
        <pc:chgData name="明智 高" userId="13106cc9a47d8e8b" providerId="LiveId" clId="{66618C8C-81A7-401D-B11F-C8EFD67164A4}" dt="2020-05-09T06:23:50.643" v="7226" actId="47"/>
        <pc:sldMkLst>
          <pc:docMk/>
          <pc:sldMk cId="2474181794" sldId="1054"/>
        </pc:sldMkLst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2" creationId="{667167B5-6AAC-41D7-B284-91D310F2C719}"/>
          </ac:spMkLst>
        </pc:spChg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3" creationId="{49031905-5E24-46BB-AC12-ABCFE1BA30C4}"/>
          </ac:spMkLst>
        </pc:spChg>
        <pc:spChg chg="add mod">
          <ac:chgData name="明智 高" userId="13106cc9a47d8e8b" providerId="LiveId" clId="{66618C8C-81A7-401D-B11F-C8EFD67164A4}" dt="2020-04-28T01:21:46.697" v="5589" actId="1076"/>
          <ac:spMkLst>
            <pc:docMk/>
            <pc:sldMk cId="2474181794" sldId="1054"/>
            <ac:spMk id="4" creationId="{6C95E63A-2A1C-4985-9D4A-1AD5530717F9}"/>
          </ac:spMkLst>
        </pc:spChg>
      </pc:sldChg>
      <pc:sldChg chg="addSp delSp modSp add mod">
        <pc:chgData name="明智 高" userId="13106cc9a47d8e8b" providerId="LiveId" clId="{66618C8C-81A7-401D-B11F-C8EFD67164A4}" dt="2020-04-28T01:48:27.245" v="5854" actId="207"/>
        <pc:sldMkLst>
          <pc:docMk/>
          <pc:sldMk cId="3491069129" sldId="1055"/>
        </pc:sldMkLst>
        <pc:spChg chg="add mod">
          <ac:chgData name="明智 高" userId="13106cc9a47d8e8b" providerId="LiveId" clId="{66618C8C-81A7-401D-B11F-C8EFD67164A4}" dt="2020-04-28T01:48:23.863" v="5853" actId="207"/>
          <ac:spMkLst>
            <pc:docMk/>
            <pc:sldMk cId="3491069129" sldId="1055"/>
            <ac:spMk id="2" creationId="{6146E1BC-6540-4BE0-8F10-56896E665D46}"/>
          </ac:spMkLst>
        </pc:spChg>
        <pc:spChg chg="mod">
          <ac:chgData name="明智 高" userId="13106cc9a47d8e8b" providerId="LiveId" clId="{66618C8C-81A7-401D-B11F-C8EFD67164A4}" dt="2020-04-28T01:25:15.729" v="5595" actId="13926"/>
          <ac:spMkLst>
            <pc:docMk/>
            <pc:sldMk cId="3491069129" sldId="1055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27.245" v="5854" actId="207"/>
          <ac:spMkLst>
            <pc:docMk/>
            <pc:sldMk cId="3491069129" sldId="1055"/>
            <ac:spMk id="5" creationId="{55553494-78B1-4095-8311-9C8CC970D91B}"/>
          </ac:spMkLst>
        </pc:spChg>
        <pc:spChg chg="add del mod">
          <ac:chgData name="明智 高" userId="13106cc9a47d8e8b" providerId="LiveId" clId="{66618C8C-81A7-401D-B11F-C8EFD67164A4}" dt="2020-04-28T01:44:24.659" v="5822" actId="21"/>
          <ac:spMkLst>
            <pc:docMk/>
            <pc:sldMk cId="3491069129" sldId="1055"/>
            <ac:spMk id="6" creationId="{7A8E22D3-91BA-48D5-8101-F35C7154E1D3}"/>
          </ac:spMkLst>
        </pc:spChg>
      </pc:sldChg>
      <pc:sldChg chg="addSp delSp modSp add mod">
        <pc:chgData name="明智 高" userId="13106cc9a47d8e8b" providerId="LiveId" clId="{66618C8C-81A7-401D-B11F-C8EFD67164A4}" dt="2020-04-28T01:48:36.564" v="5856" actId="207"/>
        <pc:sldMkLst>
          <pc:docMk/>
          <pc:sldMk cId="196557384" sldId="1056"/>
        </pc:sldMkLst>
        <pc:spChg chg="add del mod">
          <ac:chgData name="明智 高" userId="13106cc9a47d8e8b" providerId="LiveId" clId="{66618C8C-81A7-401D-B11F-C8EFD67164A4}" dt="2020-04-28T01:44:10.703" v="5819" actId="478"/>
          <ac:spMkLst>
            <pc:docMk/>
            <pc:sldMk cId="196557384" sldId="1056"/>
            <ac:spMk id="3" creationId="{5AC232C0-F2A6-4A7C-B38F-7932BE33EFCA}"/>
          </ac:spMkLst>
        </pc:spChg>
        <pc:spChg chg="mod">
          <ac:chgData name="明智 高" userId="13106cc9a47d8e8b" providerId="LiveId" clId="{66618C8C-81A7-401D-B11F-C8EFD67164A4}" dt="2020-04-28T01:30:29.231" v="5597" actId="13926"/>
          <ac:spMkLst>
            <pc:docMk/>
            <pc:sldMk cId="196557384" sldId="1056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33.466" v="5855" actId="207"/>
          <ac:spMkLst>
            <pc:docMk/>
            <pc:sldMk cId="196557384" sldId="1056"/>
            <ac:spMk id="5" creationId="{3F8D4F24-4225-4BFB-8356-A8F1462C4BA4}"/>
          </ac:spMkLst>
        </pc:spChg>
        <pc:spChg chg="add del mod">
          <ac:chgData name="明智 高" userId="13106cc9a47d8e8b" providerId="LiveId" clId="{66618C8C-81A7-401D-B11F-C8EFD67164A4}" dt="2020-04-28T01:43:10.154" v="5805" actId="21"/>
          <ac:spMkLst>
            <pc:docMk/>
            <pc:sldMk cId="196557384" sldId="1056"/>
            <ac:spMk id="6" creationId="{85AE76FE-0406-4029-8199-9241FEA2310D}"/>
          </ac:spMkLst>
        </pc:spChg>
        <pc:spChg chg="add mod">
          <ac:chgData name="明智 高" userId="13106cc9a47d8e8b" providerId="LiveId" clId="{66618C8C-81A7-401D-B11F-C8EFD67164A4}" dt="2020-04-28T01:48:36.564" v="5856" actId="207"/>
          <ac:spMkLst>
            <pc:docMk/>
            <pc:sldMk cId="196557384" sldId="1056"/>
            <ac:spMk id="7" creationId="{BE89D3F5-FAD0-44E5-ABC1-2B15C942EBFB}"/>
          </ac:spMkLst>
        </pc:spChg>
      </pc:sldChg>
      <pc:sldChg chg="addSp modSp add mod">
        <pc:chgData name="明智 高" userId="13106cc9a47d8e8b" providerId="LiveId" clId="{66618C8C-81A7-401D-B11F-C8EFD67164A4}" dt="2020-04-28T01:48:47.317" v="5858" actId="207"/>
        <pc:sldMkLst>
          <pc:docMk/>
          <pc:sldMk cId="1823629382" sldId="1057"/>
        </pc:sldMkLst>
        <pc:spChg chg="add mod">
          <ac:chgData name="明智 高" userId="13106cc9a47d8e8b" providerId="LiveId" clId="{66618C8C-81A7-401D-B11F-C8EFD67164A4}" dt="2020-04-28T01:48:41.196" v="5857" actId="207"/>
          <ac:spMkLst>
            <pc:docMk/>
            <pc:sldMk cId="1823629382" sldId="1057"/>
            <ac:spMk id="3" creationId="{29E7177F-CDE4-462B-8ACB-1F9959A27163}"/>
          </ac:spMkLst>
        </pc:spChg>
        <pc:spChg chg="mod">
          <ac:chgData name="明智 高" userId="13106cc9a47d8e8b" providerId="LiveId" clId="{66618C8C-81A7-401D-B11F-C8EFD67164A4}" dt="2020-04-28T01:31:34.295" v="5599" actId="13926"/>
          <ac:spMkLst>
            <pc:docMk/>
            <pc:sldMk cId="1823629382" sldId="1057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47.317" v="5858" actId="207"/>
          <ac:spMkLst>
            <pc:docMk/>
            <pc:sldMk cId="1823629382" sldId="1057"/>
            <ac:spMk id="5" creationId="{3F3FB6CD-C4D1-42FA-94AE-E79043C4B3A8}"/>
          </ac:spMkLst>
        </pc:spChg>
      </pc:sldChg>
      <pc:sldChg chg="addSp delSp modSp mod">
        <pc:chgData name="明智 高" userId="13106cc9a47d8e8b" providerId="LiveId" clId="{66618C8C-81A7-401D-B11F-C8EFD67164A4}" dt="2020-04-28T01:48:13.080" v="5852" actId="207"/>
        <pc:sldMkLst>
          <pc:docMk/>
          <pc:sldMk cId="3403661214" sldId="1058"/>
        </pc:sldMkLst>
        <pc:spChg chg="add mod">
          <ac:chgData name="明智 高" userId="13106cc9a47d8e8b" providerId="LiveId" clId="{66618C8C-81A7-401D-B11F-C8EFD67164A4}" dt="2020-04-28T01:47:57.658" v="5847" actId="207"/>
          <ac:spMkLst>
            <pc:docMk/>
            <pc:sldMk cId="3403661214" sldId="1058"/>
            <ac:spMk id="3" creationId="{EBF1DDA4-5EAF-4721-9A07-FE032EE6CD74}"/>
          </ac:spMkLst>
        </pc:spChg>
        <pc:spChg chg="add del mod">
          <ac:chgData name="明智 高" userId="13106cc9a47d8e8b" providerId="LiveId" clId="{66618C8C-81A7-401D-B11F-C8EFD67164A4}" dt="2020-04-28T01:45:52.385" v="5837" actId="478"/>
          <ac:spMkLst>
            <pc:docMk/>
            <pc:sldMk cId="3403661214" sldId="1058"/>
            <ac:spMk id="5" creationId="{FC479157-5796-4226-B728-DDF34078B247}"/>
          </ac:spMkLst>
        </pc:spChg>
        <pc:spChg chg="add mod">
          <ac:chgData name="明智 高" userId="13106cc9a47d8e8b" providerId="LiveId" clId="{66618C8C-81A7-401D-B11F-C8EFD67164A4}" dt="2020-04-28T01:48:03.912" v="5849" actId="207"/>
          <ac:spMkLst>
            <pc:docMk/>
            <pc:sldMk cId="3403661214" sldId="1058"/>
            <ac:spMk id="6" creationId="{536E1880-20C0-4AB3-ABFB-C75DA80C06FF}"/>
          </ac:spMkLst>
        </pc:spChg>
        <pc:spChg chg="add mod">
          <ac:chgData name="明智 高" userId="13106cc9a47d8e8b" providerId="LiveId" clId="{66618C8C-81A7-401D-B11F-C8EFD67164A4}" dt="2020-04-28T01:48:07.455" v="5850" actId="207"/>
          <ac:spMkLst>
            <pc:docMk/>
            <pc:sldMk cId="3403661214" sldId="1058"/>
            <ac:spMk id="7" creationId="{D9D60ADE-2B4A-4734-8558-F7C661C04E97}"/>
          </ac:spMkLst>
        </pc:spChg>
        <pc:spChg chg="add mod">
          <ac:chgData name="明智 高" userId="13106cc9a47d8e8b" providerId="LiveId" clId="{66618C8C-81A7-401D-B11F-C8EFD67164A4}" dt="2020-04-28T01:48:00.672" v="5848" actId="207"/>
          <ac:spMkLst>
            <pc:docMk/>
            <pc:sldMk cId="3403661214" sldId="1058"/>
            <ac:spMk id="8" creationId="{C6E75FB6-9C58-4261-B209-C982C5038D6B}"/>
          </ac:spMkLst>
        </pc:spChg>
        <pc:spChg chg="add mod">
          <ac:chgData name="明智 高" userId="13106cc9a47d8e8b" providerId="LiveId" clId="{66618C8C-81A7-401D-B11F-C8EFD67164A4}" dt="2020-04-28T01:48:10.070" v="5851" actId="207"/>
          <ac:spMkLst>
            <pc:docMk/>
            <pc:sldMk cId="3403661214" sldId="1058"/>
            <ac:spMk id="9" creationId="{D6552D67-8F26-4429-9941-F0BAD6685F31}"/>
          </ac:spMkLst>
        </pc:spChg>
        <pc:spChg chg="add mod">
          <ac:chgData name="明智 高" userId="13106cc9a47d8e8b" providerId="LiveId" clId="{66618C8C-81A7-401D-B11F-C8EFD67164A4}" dt="2020-04-28T01:48:13.080" v="5852" actId="207"/>
          <ac:spMkLst>
            <pc:docMk/>
            <pc:sldMk cId="3403661214" sldId="1058"/>
            <ac:spMk id="10" creationId="{994C3FD1-41B3-404E-8FBB-188638A1E369}"/>
          </ac:spMkLst>
        </pc:spChg>
      </pc:sldChg>
      <pc:sldChg chg="addSp modSp new mod">
        <pc:chgData name="明智 高" userId="13106cc9a47d8e8b" providerId="LiveId" clId="{66618C8C-81A7-401D-B11F-C8EFD67164A4}" dt="2020-04-28T03:39:56.589" v="6631" actId="1037"/>
        <pc:sldMkLst>
          <pc:docMk/>
          <pc:sldMk cId="1537712780" sldId="1059"/>
        </pc:sldMkLst>
        <pc:spChg chg="mod">
          <ac:chgData name="明智 高" userId="13106cc9a47d8e8b" providerId="LiveId" clId="{66618C8C-81A7-401D-B11F-C8EFD67164A4}" dt="2020-04-28T02:09:53.924" v="5862" actId="20577"/>
          <ac:spMkLst>
            <pc:docMk/>
            <pc:sldMk cId="1537712780" sldId="1059"/>
            <ac:spMk id="2" creationId="{71345C0D-331E-48AB-8803-4993D63ABDEC}"/>
          </ac:spMkLst>
        </pc:spChg>
        <pc:spChg chg="mod">
          <ac:chgData name="明智 高" userId="13106cc9a47d8e8b" providerId="LiveId" clId="{66618C8C-81A7-401D-B11F-C8EFD67164A4}" dt="2020-04-28T03:39:52.190" v="6626" actId="1037"/>
          <ac:spMkLst>
            <pc:docMk/>
            <pc:sldMk cId="1537712780" sldId="1059"/>
            <ac:spMk id="3" creationId="{DCDE571B-4B13-4065-8D9C-5D0BB3B1FA4F}"/>
          </ac:spMkLst>
        </pc:spChg>
        <pc:spChg chg="add mod">
          <ac:chgData name="明智 高" userId="13106cc9a47d8e8b" providerId="LiveId" clId="{66618C8C-81A7-401D-B11F-C8EFD67164A4}" dt="2020-04-28T03:39:56.589" v="6631" actId="1037"/>
          <ac:spMkLst>
            <pc:docMk/>
            <pc:sldMk cId="1537712780" sldId="1059"/>
            <ac:spMk id="4" creationId="{16CF3058-3681-4955-BFEA-31B816F1E16B}"/>
          </ac:spMkLst>
        </pc:spChg>
        <pc:spChg chg="add mod">
          <ac:chgData name="明智 高" userId="13106cc9a47d8e8b" providerId="LiveId" clId="{66618C8C-81A7-401D-B11F-C8EFD67164A4}" dt="2020-04-28T03:39:37.665" v="6612" actId="1036"/>
          <ac:spMkLst>
            <pc:docMk/>
            <pc:sldMk cId="1537712780" sldId="1059"/>
            <ac:spMk id="5" creationId="{91608FFB-9A3B-4D03-9544-493D6CFF4F52}"/>
          </ac:spMkLst>
        </pc:spChg>
      </pc:sldChg>
      <pc:sldChg chg="addSp delSp modSp add mod">
        <pc:chgData name="明智 高" userId="13106cc9a47d8e8b" providerId="LiveId" clId="{66618C8C-81A7-401D-B11F-C8EFD67164A4}" dt="2020-04-28T02:17:49.765" v="5964" actId="1038"/>
        <pc:sldMkLst>
          <pc:docMk/>
          <pc:sldMk cId="3990167254" sldId="1060"/>
        </pc:sldMkLst>
        <pc:spChg chg="add del mod">
          <ac:chgData name="明智 高" userId="13106cc9a47d8e8b" providerId="LiveId" clId="{66618C8C-81A7-401D-B11F-C8EFD67164A4}" dt="2020-04-28T02:14:53" v="5904"/>
          <ac:spMkLst>
            <pc:docMk/>
            <pc:sldMk cId="3990167254" sldId="1060"/>
            <ac:spMk id="3" creationId="{46E570F6-2F84-4AB9-B92A-743ADE370306}"/>
          </ac:spMkLst>
        </pc:spChg>
        <pc:spChg chg="add mod">
          <ac:chgData name="明智 高" userId="13106cc9a47d8e8b" providerId="LiveId" clId="{66618C8C-81A7-401D-B11F-C8EFD67164A4}" dt="2020-04-28T02:17:49.765" v="5964" actId="1038"/>
          <ac:spMkLst>
            <pc:docMk/>
            <pc:sldMk cId="3990167254" sldId="1060"/>
            <ac:spMk id="5" creationId="{1E24E506-F4EE-421E-B20B-A57BADF61E10}"/>
          </ac:spMkLst>
        </pc:spChg>
        <pc:spChg chg="add mod">
          <ac:chgData name="明智 高" userId="13106cc9a47d8e8b" providerId="LiveId" clId="{66618C8C-81A7-401D-B11F-C8EFD67164A4}" dt="2020-04-28T02:16:30.888" v="5945" actId="403"/>
          <ac:spMkLst>
            <pc:docMk/>
            <pc:sldMk cId="3990167254" sldId="1060"/>
            <ac:spMk id="6" creationId="{5116E976-6B82-4194-B5D9-B6A4148F78D9}"/>
          </ac:spMkLst>
        </pc:spChg>
      </pc:sldChg>
      <pc:sldChg chg="modSp new mod">
        <pc:chgData name="明智 高" userId="13106cc9a47d8e8b" providerId="LiveId" clId="{66618C8C-81A7-401D-B11F-C8EFD67164A4}" dt="2020-04-28T02:25:10.044" v="6068"/>
        <pc:sldMkLst>
          <pc:docMk/>
          <pc:sldMk cId="1043184944" sldId="1061"/>
        </pc:sldMkLst>
        <pc:spChg chg="mod">
          <ac:chgData name="明智 高" userId="13106cc9a47d8e8b" providerId="LiveId" clId="{66618C8C-81A7-401D-B11F-C8EFD67164A4}" dt="2020-04-28T02:25:10.044" v="6068"/>
          <ac:spMkLst>
            <pc:docMk/>
            <pc:sldMk cId="1043184944" sldId="1061"/>
            <ac:spMk id="2" creationId="{C0FD6863-88F8-4C0F-9D3F-83BAC51F2F00}"/>
          </ac:spMkLst>
        </pc:spChg>
        <pc:spChg chg="mod">
          <ac:chgData name="明智 高" userId="13106cc9a47d8e8b" providerId="LiveId" clId="{66618C8C-81A7-401D-B11F-C8EFD67164A4}" dt="2020-04-28T02:24:48.439" v="6046"/>
          <ac:spMkLst>
            <pc:docMk/>
            <pc:sldMk cId="1043184944" sldId="1061"/>
            <ac:spMk id="3" creationId="{AF28B77E-795A-4A09-ABFA-CDC8836088D4}"/>
          </ac:spMkLst>
        </pc:spChg>
      </pc:sldChg>
      <pc:sldChg chg="modSp add">
        <pc:chgData name="明智 高" userId="13106cc9a47d8e8b" providerId="LiveId" clId="{66618C8C-81A7-401D-B11F-C8EFD67164A4}" dt="2020-04-28T02:27:29.375" v="6070" actId="207"/>
        <pc:sldMkLst>
          <pc:docMk/>
          <pc:sldMk cId="170410495" sldId="1062"/>
        </pc:sldMkLst>
        <pc:spChg chg="mod">
          <ac:chgData name="明智 高" userId="13106cc9a47d8e8b" providerId="LiveId" clId="{66618C8C-81A7-401D-B11F-C8EFD67164A4}" dt="2020-04-28T02:27:29.375" v="6070" actId="207"/>
          <ac:spMkLst>
            <pc:docMk/>
            <pc:sldMk cId="170410495" sldId="1062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8T02:54:57.176" v="6095"/>
        <pc:sldMkLst>
          <pc:docMk/>
          <pc:sldMk cId="1227263214" sldId="1063"/>
        </pc:sldMkLst>
      </pc:sldChg>
      <pc:sldChg chg="modSp add del mod">
        <pc:chgData name="明智 高" userId="13106cc9a47d8e8b" providerId="LiveId" clId="{66618C8C-81A7-401D-B11F-C8EFD67164A4}" dt="2020-04-28T03:03:42.060" v="6224" actId="47"/>
        <pc:sldMkLst>
          <pc:docMk/>
          <pc:sldMk cId="560210271" sldId="1064"/>
        </pc:sldMkLst>
        <pc:spChg chg="mod">
          <ac:chgData name="明智 高" userId="13106cc9a47d8e8b" providerId="LiveId" clId="{66618C8C-81A7-401D-B11F-C8EFD67164A4}" dt="2020-04-28T03:02:59.723" v="6220" actId="6549"/>
          <ac:spMkLst>
            <pc:docMk/>
            <pc:sldMk cId="560210271" sldId="1064"/>
            <ac:spMk id="3" creationId="{9797FF11-6B3B-4BD0-BD90-2D6CDE20BD30}"/>
          </ac:spMkLst>
        </pc:spChg>
      </pc:sldChg>
      <pc:sldChg chg="addSp delSp modSp new mod setBg">
        <pc:chgData name="明智 高" userId="13106cc9a47d8e8b" providerId="LiveId" clId="{66618C8C-81A7-401D-B11F-C8EFD67164A4}" dt="2020-04-28T03:25:26.053" v="6263" actId="478"/>
        <pc:sldMkLst>
          <pc:docMk/>
          <pc:sldMk cId="3920353501" sldId="1064"/>
        </pc:sldMkLst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2" creationId="{4D9BC414-C733-48C5-8A7B-3156C3BDB6CC}"/>
          </ac:spMkLst>
        </pc:spChg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3" creationId="{F65BF60D-8912-4500-88B1-644FD20C853D}"/>
          </ac:spMkLst>
        </pc:sp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5" creationId="{2A2BE43E-AC5B-4AAA-991C-60380B25E95F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7" creationId="{49E509CF-F81F-48F1-97E1-3FC9032812F8}"/>
          </ac:picMkLst>
        </pc:picChg>
        <pc:picChg chg="add del mod">
          <ac:chgData name="明智 高" userId="13106cc9a47d8e8b" providerId="LiveId" clId="{66618C8C-81A7-401D-B11F-C8EFD67164A4}" dt="2020-04-28T03:21:40.238" v="6242" actId="21"/>
          <ac:picMkLst>
            <pc:docMk/>
            <pc:sldMk cId="3920353501" sldId="1064"/>
            <ac:picMk id="9" creationId="{89BB0008-9B7D-491B-90AD-357D4CEF4970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11" creationId="{65CACAC0-EFE1-4A6C-A37E-7954BCBFEF00}"/>
          </ac:picMkLst>
        </pc:picChg>
        <pc:picChg chg="add del mod">
          <ac:chgData name="明智 高" userId="13106cc9a47d8e8b" providerId="LiveId" clId="{66618C8C-81A7-401D-B11F-C8EFD67164A4}" dt="2020-04-28T03:25:26.053" v="6263" actId="478"/>
          <ac:picMkLst>
            <pc:docMk/>
            <pc:sldMk cId="3920353501" sldId="1064"/>
            <ac:picMk id="13" creationId="{A3FE1757-014F-4ECD-89AD-A324FE80552C}"/>
          </ac:picMkLst>
        </pc:picChg>
      </pc:sldChg>
      <pc:sldChg chg="addSp modSp new mod">
        <pc:chgData name="明智 高" userId="13106cc9a47d8e8b" providerId="LiveId" clId="{66618C8C-81A7-401D-B11F-C8EFD67164A4}" dt="2020-04-28T03:22:24.145" v="6253" actId="1076"/>
        <pc:sldMkLst>
          <pc:docMk/>
          <pc:sldMk cId="228980507" sldId="1065"/>
        </pc:sldMkLst>
        <pc:picChg chg="add mod">
          <ac:chgData name="明智 高" userId="13106cc9a47d8e8b" providerId="LiveId" clId="{66618C8C-81A7-401D-B11F-C8EFD67164A4}" dt="2020-04-28T03:22:24.145" v="6253" actId="1076"/>
          <ac:picMkLst>
            <pc:docMk/>
            <pc:sldMk cId="228980507" sldId="1065"/>
            <ac:picMk id="2" creationId="{63D9B4FC-EFB2-4BB1-B47F-180DC1F69F00}"/>
          </ac:picMkLst>
        </pc:picChg>
      </pc:sldChg>
      <pc:sldChg chg="new del">
        <pc:chgData name="明智 高" userId="13106cc9a47d8e8b" providerId="LiveId" clId="{66618C8C-81A7-401D-B11F-C8EFD67164A4}" dt="2020-04-28T02:59:06.542" v="6189" actId="680"/>
        <pc:sldMkLst>
          <pc:docMk/>
          <pc:sldMk cId="470775919" sldId="1065"/>
        </pc:sldMkLst>
      </pc:sldChg>
      <pc:sldChg chg="modSp new mod">
        <pc:chgData name="明智 高" userId="13106cc9a47d8e8b" providerId="LiveId" clId="{66618C8C-81A7-401D-B11F-C8EFD67164A4}" dt="2020-04-28T03:31:15.499" v="6440"/>
        <pc:sldMkLst>
          <pc:docMk/>
          <pc:sldMk cId="2139494186" sldId="1066"/>
        </pc:sldMkLst>
        <pc:spChg chg="mod">
          <ac:chgData name="明智 高" userId="13106cc9a47d8e8b" providerId="LiveId" clId="{66618C8C-81A7-401D-B11F-C8EFD67164A4}" dt="2020-04-28T03:29:30.272" v="6379"/>
          <ac:spMkLst>
            <pc:docMk/>
            <pc:sldMk cId="2139494186" sldId="1066"/>
            <ac:spMk id="2" creationId="{2B499F6A-E840-4F45-8289-DA03402342E2}"/>
          </ac:spMkLst>
        </pc:spChg>
        <pc:spChg chg="mod">
          <ac:chgData name="明智 高" userId="13106cc9a47d8e8b" providerId="LiveId" clId="{66618C8C-81A7-401D-B11F-C8EFD67164A4}" dt="2020-04-28T03:31:15.499" v="6440"/>
          <ac:spMkLst>
            <pc:docMk/>
            <pc:sldMk cId="2139494186" sldId="1066"/>
            <ac:spMk id="3" creationId="{BE4D9C45-CE25-4C2A-BE5B-4D2BC25A978D}"/>
          </ac:spMkLst>
        </pc:spChg>
      </pc:sldChg>
      <pc:sldChg chg="addSp delSp modSp add mod">
        <pc:chgData name="明智 高" userId="13106cc9a47d8e8b" providerId="LiveId" clId="{66618C8C-81A7-401D-B11F-C8EFD67164A4}" dt="2020-04-28T03:47:50.874" v="6754" actId="1076"/>
        <pc:sldMkLst>
          <pc:docMk/>
          <pc:sldMk cId="2673651946" sldId="1067"/>
        </pc:sldMkLst>
        <pc:spChg chg="add del">
          <ac:chgData name="明智 高" userId="13106cc9a47d8e8b" providerId="LiveId" clId="{66618C8C-81A7-401D-B11F-C8EFD67164A4}" dt="2020-04-28T03:45:03.308" v="6643" actId="478"/>
          <ac:spMkLst>
            <pc:docMk/>
            <pc:sldMk cId="2673651946" sldId="1067"/>
            <ac:spMk id="4" creationId="{BA2ABF0C-EAA8-462A-8424-5AF6F3BA8855}"/>
          </ac:spMkLst>
        </pc:spChg>
        <pc:spChg chg="add mod">
          <ac:chgData name="明智 高" userId="13106cc9a47d8e8b" providerId="LiveId" clId="{66618C8C-81A7-401D-B11F-C8EFD67164A4}" dt="2020-04-28T03:47:50.874" v="6754" actId="1076"/>
          <ac:spMkLst>
            <pc:docMk/>
            <pc:sldMk cId="2673651946" sldId="1067"/>
            <ac:spMk id="5" creationId="{8FBCAC01-28DA-4E68-B609-E9A46849388F}"/>
          </ac:spMkLst>
        </pc:spChg>
      </pc:sldChg>
      <pc:sldChg chg="addSp delSp modSp new mod setBg">
        <pc:chgData name="明智 高" userId="13106cc9a47d8e8b" providerId="LiveId" clId="{66618C8C-81A7-401D-B11F-C8EFD67164A4}" dt="2020-04-28T03:52:59.200" v="6774" actId="26606"/>
        <pc:sldMkLst>
          <pc:docMk/>
          <pc:sldMk cId="4149097113" sldId="1068"/>
        </pc:sldMkLst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2" creationId="{3506AF8A-2A6A-4AA4-93D6-459AE1042177}"/>
          </ac:spMkLst>
        </pc:spChg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3" creationId="{24BA768B-825C-4FED-8363-DB852AE535AC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7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8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9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0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1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2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3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4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5" creationId="{F74793DE-3651-410B-B243-8F0B1468E6A4}"/>
          </ac:spMkLst>
        </pc:sp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5" creationId="{29D20A82-BF88-48B0-8DCA-15E7DAE38325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7" creationId="{4AA17D90-365C-435E-9849-20956B690E18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9" creationId="{E738A7BD-6EAF-4309-92F8-D69EE4E8F1AD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1" creationId="{3986D7C2-4C8A-4444-A288-3CD45D4E26A2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3" creationId="{3EA21F2F-EE5A-4EEE-A3C0-E9F14AAA905D}"/>
          </ac:picMkLst>
        </pc:picChg>
        <pc:picChg chg="add mo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5" creationId="{745C31B7-E140-48AD-A3C9-3CBE58CCE4B2}"/>
          </ac:picMkLst>
        </pc:picChg>
      </pc:sldChg>
      <pc:sldChg chg="modSp new mod">
        <pc:chgData name="明智 高" userId="13106cc9a47d8e8b" providerId="LiveId" clId="{66618C8C-81A7-401D-B11F-C8EFD67164A4}" dt="2020-04-28T05:49:56.275" v="7206"/>
        <pc:sldMkLst>
          <pc:docMk/>
          <pc:sldMk cId="1267013719" sldId="1069"/>
        </pc:sldMkLst>
        <pc:spChg chg="mod">
          <ac:chgData name="明智 高" userId="13106cc9a47d8e8b" providerId="LiveId" clId="{66618C8C-81A7-401D-B11F-C8EFD67164A4}" dt="2020-04-28T05:06:55.902" v="6796" actId="6549"/>
          <ac:spMkLst>
            <pc:docMk/>
            <pc:sldMk cId="1267013719" sldId="1069"/>
            <ac:spMk id="2" creationId="{63390440-0293-454A-93D7-8B7289B2B841}"/>
          </ac:spMkLst>
        </pc:spChg>
        <pc:spChg chg="mod">
          <ac:chgData name="明智 高" userId="13106cc9a47d8e8b" providerId="LiveId" clId="{66618C8C-81A7-401D-B11F-C8EFD67164A4}" dt="2020-04-28T05:49:56.275" v="7206"/>
          <ac:spMkLst>
            <pc:docMk/>
            <pc:sldMk cId="1267013719" sldId="1069"/>
            <ac:spMk id="3" creationId="{3B0BC10D-79C5-4869-9682-9F10627352B7}"/>
          </ac:spMkLst>
        </pc:spChg>
      </pc:sldChg>
      <pc:sldChg chg="addSp delSp modSp new del">
        <pc:chgData name="明智 高" userId="13106cc9a47d8e8b" providerId="LiveId" clId="{66618C8C-81A7-401D-B11F-C8EFD67164A4}" dt="2020-04-28T05:39:13.077" v="7047" actId="47"/>
        <pc:sldMkLst>
          <pc:docMk/>
          <pc:sldMk cId="39805687" sldId="1070"/>
        </pc:sldMkLst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2" creationId="{69A89F39-7F1D-45C2-8133-A31B24EC0E35}"/>
          </ac:spMkLst>
        </pc:spChg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3" creationId="{79412BAC-5869-4807-A041-B11C1ABD3EDE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4" creationId="{890C7945-935F-4193-8B82-6330C805A175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5" creationId="{2D3809AF-6465-4B44-B982-552C2FE697CA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6" creationId="{69941DDA-7231-4866-A4EF-A332F49FCE5C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7" creationId="{4F548F9B-A2AC-4DE5-B169-813A116433A2}"/>
          </ac:spMkLst>
        </pc:spChg>
      </pc:sldChg>
      <pc:sldChg chg="addSp modSp new del">
        <pc:chgData name="明智 高" userId="13106cc9a47d8e8b" providerId="LiveId" clId="{66618C8C-81A7-401D-B11F-C8EFD67164A4}" dt="2020-04-28T05:24:13.594" v="7043" actId="47"/>
        <pc:sldMkLst>
          <pc:docMk/>
          <pc:sldMk cId="1397042054" sldId="1070"/>
        </pc:sldMkLst>
        <pc:picChg chg="add mod">
          <ac:chgData name="明智 高" userId="13106cc9a47d8e8b" providerId="LiveId" clId="{66618C8C-81A7-401D-B11F-C8EFD67164A4}" dt="2020-04-28T05:17:49.879" v="6800" actId="931"/>
          <ac:picMkLst>
            <pc:docMk/>
            <pc:sldMk cId="1397042054" sldId="1070"/>
            <ac:picMk id="5" creationId="{AB4CC11D-64FC-4263-9A35-0E9320E3BE8E}"/>
          </ac:picMkLst>
        </pc:picChg>
      </pc:sldChg>
      <pc:sldChg chg="addSp delSp modSp new mod">
        <pc:chgData name="明智 高" userId="13106cc9a47d8e8b" providerId="LiveId" clId="{66618C8C-81A7-401D-B11F-C8EFD67164A4}" dt="2020-04-28T05:42:17.112" v="7067" actId="1037"/>
        <pc:sldMkLst>
          <pc:docMk/>
          <pc:sldMk cId="1947258787" sldId="1070"/>
        </pc:sldMkLst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2" creationId="{DC7A1B0B-1D5B-4B62-95DC-197B955108CE}"/>
          </ac:spMkLst>
        </pc:spChg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3" creationId="{F892ADCF-3AD9-471F-8C12-C44C743AF435}"/>
          </ac:spMkLst>
        </pc:spChg>
        <pc:picChg chg="add mod">
          <ac:chgData name="明智 高" userId="13106cc9a47d8e8b" providerId="LiveId" clId="{66618C8C-81A7-401D-B11F-C8EFD67164A4}" dt="2020-04-28T05:42:17.112" v="7067" actId="1037"/>
          <ac:picMkLst>
            <pc:docMk/>
            <pc:sldMk cId="1947258787" sldId="1070"/>
            <ac:picMk id="5" creationId="{2319E112-A59D-4408-B21E-AC96C1F1E1E1}"/>
          </ac:picMkLst>
        </pc:picChg>
      </pc:sldChg>
      <pc:sldChg chg="add">
        <pc:chgData name="明智 高" userId="13106cc9a47d8e8b" providerId="LiveId" clId="{66618C8C-81A7-401D-B11F-C8EFD67164A4}" dt="2020-05-09T06:21:59.285" v="7220"/>
        <pc:sldMkLst>
          <pc:docMk/>
          <pc:sldMk cId="3406971095" sldId="1071"/>
        </pc:sldMkLst>
      </pc:sldChg>
      <pc:sldChg chg="modSp add del mod">
        <pc:chgData name="明智 高" userId="13106cc9a47d8e8b" providerId="LiveId" clId="{66618C8C-81A7-401D-B11F-C8EFD67164A4}" dt="2020-05-09T06:23:49.375" v="7225" actId="47"/>
        <pc:sldMkLst>
          <pc:docMk/>
          <pc:sldMk cId="870833748" sldId="1072"/>
        </pc:sldMkLst>
        <pc:spChg chg="mod">
          <ac:chgData name="明智 高" userId="13106cc9a47d8e8b" providerId="LiveId" clId="{66618C8C-81A7-401D-B11F-C8EFD67164A4}" dt="2020-05-09T06:23:27.349" v="7224" actId="404"/>
          <ac:spMkLst>
            <pc:docMk/>
            <pc:sldMk cId="870833748" sldId="1072"/>
            <ac:spMk id="4" creationId="{6C95E63A-2A1C-4985-9D4A-1AD5530717F9}"/>
          </ac:spMkLst>
        </pc:spChg>
      </pc:sldChg>
      <pc:sldMasterChg chg="delSldLayout">
        <pc:chgData name="明智 高" userId="13106cc9a47d8e8b" providerId="LiveId" clId="{66618C8C-81A7-401D-B11F-C8EFD67164A4}" dt="2020-04-27T09:35:38.190" v="4360" actId="47"/>
        <pc:sldMasterMkLst>
          <pc:docMk/>
          <pc:sldMasterMk cId="0" sldId="2147483723"/>
        </pc:sldMasterMkLst>
        <pc:sldLayoutChg chg="del">
          <pc:chgData name="明智 高" userId="13106cc9a47d8e8b" providerId="LiveId" clId="{66618C8C-81A7-401D-B11F-C8EFD67164A4}" dt="2020-04-27T09:35:38.190" v="4360" actId="47"/>
          <pc:sldLayoutMkLst>
            <pc:docMk/>
            <pc:sldMasterMk cId="0" sldId="2147483723"/>
            <pc:sldLayoutMk cId="3820943259" sldId="2147484054"/>
          </pc:sldLayoutMkLst>
        </pc:sldLayoutChg>
      </pc:sldMasterChg>
    </pc:docChg>
  </pc:docChgLst>
  <pc:docChgLst>
    <pc:chgData name="明智 高" userId="13106cc9a47d8e8b" providerId="LiveId" clId="{06E69021-649C-460E-8D77-4E165154AEFB}"/>
    <pc:docChg chg="undo custSel addSld delSld modSld sldOrd modMainMaster">
      <pc:chgData name="明智 高" userId="13106cc9a47d8e8b" providerId="LiveId" clId="{06E69021-649C-460E-8D77-4E165154AEFB}" dt="2020-06-20T00:43:22.446" v="2631" actId="20578"/>
      <pc:docMkLst>
        <pc:docMk/>
      </pc:docMkLst>
      <pc:sldChg chg="modSp mod">
        <pc:chgData name="明智 高" userId="13106cc9a47d8e8b" providerId="LiveId" clId="{06E69021-649C-460E-8D77-4E165154AEFB}" dt="2020-05-23T06:30:30.345" v="6" actId="20577"/>
        <pc:sldMkLst>
          <pc:docMk/>
          <pc:sldMk cId="3302448101" sldId="256"/>
        </pc:sldMkLst>
        <pc:spChg chg="mod">
          <ac:chgData name="明智 高" userId="13106cc9a47d8e8b" providerId="LiveId" clId="{06E69021-649C-460E-8D77-4E165154AEFB}" dt="2020-05-23T06:30:30.345" v="6" actId="20577"/>
          <ac:spMkLst>
            <pc:docMk/>
            <pc:sldMk cId="3302448101" sldId="256"/>
            <ac:spMk id="4" creationId="{241DDB17-B496-4094-8E1C-31503BDF9458}"/>
          </ac:spMkLst>
        </pc:spChg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261"/>
        </pc:sldMkLst>
      </pc:sldChg>
      <pc:sldChg chg="modSp add del mod ord">
        <pc:chgData name="明智 高" userId="13106cc9a47d8e8b" providerId="LiveId" clId="{06E69021-649C-460E-8D77-4E165154AEFB}" dt="2020-05-24T06:05:44.714" v="2299" actId="1076"/>
        <pc:sldMkLst>
          <pc:docMk/>
          <pc:sldMk cId="0" sldId="266"/>
        </pc:sldMkLst>
        <pc:spChg chg="mod">
          <ac:chgData name="明智 高" userId="13106cc9a47d8e8b" providerId="LiveId" clId="{06E69021-649C-460E-8D77-4E165154AEFB}" dt="2020-05-24T02:09:00.264" v="958" actId="27636"/>
          <ac:spMkLst>
            <pc:docMk/>
            <pc:sldMk cId="0" sldId="266"/>
            <ac:spMk id="2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4T06:05:44.714" v="2299" actId="1076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54852912" sldId="26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952448247" sldId="26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185073457" sldId="26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55039718" sldId="27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274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275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27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28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894626560" sldId="28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31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455571682" sldId="321"/>
        </pc:sldMkLst>
      </pc:sldChg>
      <pc:sldChg chg="modSp mod">
        <pc:chgData name="明智 高" userId="13106cc9a47d8e8b" providerId="LiveId" clId="{06E69021-649C-460E-8D77-4E165154AEFB}" dt="2020-05-23T06:30:59.411" v="9" actId="20577"/>
        <pc:sldMkLst>
          <pc:docMk/>
          <pc:sldMk cId="768405082" sldId="325"/>
        </pc:sldMkLst>
        <pc:spChg chg="mod">
          <ac:chgData name="明智 高" userId="13106cc9a47d8e8b" providerId="LiveId" clId="{06E69021-649C-460E-8D77-4E165154AEFB}" dt="2020-05-23T06:30:49.556" v="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06E69021-649C-460E-8D77-4E165154AEFB}" dt="2020-05-23T06:30:59.411" v="9" actId="20577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955666974" sldId="33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083490331" sldId="34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695818512" sldId="35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768528114" sldId="35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172208433" sldId="35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060672040" sldId="35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39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39739399" sldId="40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110272060" sldId="40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074061644" sldId="40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240912111" sldId="403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16107153" sldId="404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0" sldId="450"/>
        </pc:sldMkLst>
      </pc:sldChg>
      <pc:sldChg chg="modSp add modTransition">
        <pc:chgData name="明智 高" userId="13106cc9a47d8e8b" providerId="LiveId" clId="{06E69021-649C-460E-8D77-4E165154AEFB}" dt="2020-05-24T06:18:44.712" v="2417" actId="403"/>
        <pc:sldMkLst>
          <pc:docMk/>
          <pc:sldMk cId="437097836" sldId="748"/>
        </pc:sldMkLst>
        <pc:spChg chg="mod">
          <ac:chgData name="明智 高" userId="13106cc9a47d8e8b" providerId="LiveId" clId="{06E69021-649C-460E-8D77-4E165154AEFB}" dt="2020-05-24T06:18:29.628" v="2411" actId="207"/>
          <ac:spMkLst>
            <pc:docMk/>
            <pc:sldMk cId="437097836" sldId="748"/>
            <ac:spMk id="2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4T06:18:44.712" v="2417" actId="403"/>
          <ac:graphicFrameMkLst>
            <pc:docMk/>
            <pc:sldMk cId="437097836" sldId="748"/>
            <ac:graphicFrameMk id="4" creationId="{00000000-0000-0000-0000-000000000000}"/>
          </ac:graphicFrameMkLst>
        </pc:graphicFrameChg>
      </pc:sldChg>
      <pc:sldChg chg="add del modTransition">
        <pc:chgData name="明智 高" userId="13106cc9a47d8e8b" providerId="LiveId" clId="{06E69021-649C-460E-8D77-4E165154AEFB}" dt="2020-05-24T06:06:40.451" v="2302"/>
        <pc:sldMkLst>
          <pc:docMk/>
          <pc:sldMk cId="2258147413" sldId="749"/>
        </pc:sldMkLst>
        <pc:graphicFrameChg chg="mod">
          <ac:chgData name="明智 高" userId="13106cc9a47d8e8b" providerId="LiveId" clId="{06E69021-649C-460E-8D77-4E165154AEFB}" dt="2020-05-23T08:04:15.150" v="888" actId="403"/>
          <ac:graphicFrameMkLst>
            <pc:docMk/>
            <pc:sldMk cId="2258147413" sldId="749"/>
            <ac:graphicFrameMk id="4" creationId="{00000000-0000-0000-0000-000000000000}"/>
          </ac:graphicFrameMkLst>
        </pc:graphicFrameChg>
      </pc:sldChg>
      <pc:sldChg chg="add del modTransition">
        <pc:chgData name="明智 高" userId="13106cc9a47d8e8b" providerId="LiveId" clId="{06E69021-649C-460E-8D77-4E165154AEFB}" dt="2020-05-24T06:06:40.451" v="2302"/>
        <pc:sldMkLst>
          <pc:docMk/>
          <pc:sldMk cId="2476835737" sldId="750"/>
        </pc:sldMkLst>
        <pc:spChg chg="add del mod">
          <ac:chgData name="明智 高" userId="13106cc9a47d8e8b" providerId="LiveId" clId="{06E69021-649C-460E-8D77-4E165154AEFB}" dt="2020-05-23T08:06:32.309" v="920" actId="478"/>
          <ac:spMkLst>
            <pc:docMk/>
            <pc:sldMk cId="2476835737" sldId="750"/>
            <ac:spMk id="10" creationId="{0EC7A8AD-8A5D-442B-B0DF-B7D6771B692D}"/>
          </ac:spMkLst>
        </pc:spChg>
        <pc:graphicFrameChg chg="del">
          <ac:chgData name="明智 高" userId="13106cc9a47d8e8b" providerId="LiveId" clId="{06E69021-649C-460E-8D77-4E165154AEFB}" dt="2020-05-23T08:04:59.255" v="891" actId="478"/>
          <ac:graphicFrameMkLst>
            <pc:docMk/>
            <pc:sldMk cId="2476835737" sldId="750"/>
            <ac:graphicFrameMk id="4" creationId="{00000000-0000-0000-0000-000000000000}"/>
          </ac:graphicFrameMkLst>
        </pc:graphicFrameChg>
        <pc:graphicFrameChg chg="add del mod">
          <ac:chgData name="明智 高" userId="13106cc9a47d8e8b" providerId="LiveId" clId="{06E69021-649C-460E-8D77-4E165154AEFB}" dt="2020-05-23T08:05:10.390" v="892" actId="478"/>
          <ac:graphicFrameMkLst>
            <pc:docMk/>
            <pc:sldMk cId="2476835737" sldId="750"/>
            <ac:graphicFrameMk id="9" creationId="{1D4A1E98-A328-42F5-81BE-22F762287048}"/>
          </ac:graphicFrameMkLst>
        </pc:graphicFrameChg>
        <pc:graphicFrameChg chg="add mod">
          <ac:chgData name="明智 高" userId="13106cc9a47d8e8b" providerId="LiveId" clId="{06E69021-649C-460E-8D77-4E165154AEFB}" dt="2020-05-23T08:06:39.456" v="921" actId="1076"/>
          <ac:graphicFrameMkLst>
            <pc:docMk/>
            <pc:sldMk cId="2476835737" sldId="750"/>
            <ac:graphicFrameMk id="11" creationId="{721CFFFB-7586-4C35-97A6-03783B101E64}"/>
          </ac:graphicFrameMkLst>
        </pc:graphicFrameChg>
      </pc:sldChg>
      <pc:sldChg chg="modSp add del mod modTransition">
        <pc:chgData name="明智 高" userId="13106cc9a47d8e8b" providerId="LiveId" clId="{06E69021-649C-460E-8D77-4E165154AEFB}" dt="2020-05-24T06:20:27.747" v="2429" actId="14100"/>
        <pc:sldMkLst>
          <pc:docMk/>
          <pc:sldMk cId="2710291336" sldId="751"/>
        </pc:sldMkLst>
        <pc:spChg chg="mod">
          <ac:chgData name="明智 高" userId="13106cc9a47d8e8b" providerId="LiveId" clId="{06E69021-649C-460E-8D77-4E165154AEFB}" dt="2020-05-24T06:20:27.747" v="2429" actId="14100"/>
          <ac:spMkLst>
            <pc:docMk/>
            <pc:sldMk cId="2710291336" sldId="751"/>
            <ac:spMk id="9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4T02:26:30.018" v="1068" actId="403"/>
          <ac:graphicFrameMkLst>
            <pc:docMk/>
            <pc:sldMk cId="2710291336" sldId="751"/>
            <ac:graphicFrameMk id="4" creationId="{00000000-0000-0000-0000-000000000000}"/>
          </ac:graphicFrameMkLst>
        </pc:graphicFrameChg>
      </pc:sldChg>
      <pc:sldChg chg="modSp add mod modTransition">
        <pc:chgData name="明智 高" userId="13106cc9a47d8e8b" providerId="LiveId" clId="{06E69021-649C-460E-8D77-4E165154AEFB}" dt="2020-05-24T06:20:19.657" v="2428" actId="14100"/>
        <pc:sldMkLst>
          <pc:docMk/>
          <pc:sldMk cId="1675744817" sldId="752"/>
        </pc:sldMkLst>
        <pc:spChg chg="mod">
          <ac:chgData name="明智 高" userId="13106cc9a47d8e8b" providerId="LiveId" clId="{06E69021-649C-460E-8D77-4E165154AEFB}" dt="2020-05-24T06:20:19.657" v="2428" actId="14100"/>
          <ac:spMkLst>
            <pc:docMk/>
            <pc:sldMk cId="1675744817" sldId="752"/>
            <ac:spMk id="3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3T08:05:53.455" v="905" actId="403"/>
          <ac:graphicFrameMkLst>
            <pc:docMk/>
            <pc:sldMk cId="1675744817" sldId="752"/>
            <ac:graphicFrameMk id="4" creationId="{00000000-0000-0000-0000-000000000000}"/>
          </ac:graphicFrameMkLst>
        </pc:graphicFrameChg>
      </pc:sldChg>
      <pc:sldChg chg="modSp add mod modTransition">
        <pc:chgData name="明智 高" userId="13106cc9a47d8e8b" providerId="LiveId" clId="{06E69021-649C-460E-8D77-4E165154AEFB}" dt="2020-05-24T06:19:45.853" v="2422" actId="14100"/>
        <pc:sldMkLst>
          <pc:docMk/>
          <pc:sldMk cId="2303795645" sldId="753"/>
        </pc:sldMkLst>
        <pc:spChg chg="mod">
          <ac:chgData name="明智 高" userId="13106cc9a47d8e8b" providerId="LiveId" clId="{06E69021-649C-460E-8D77-4E165154AEFB}" dt="2020-05-24T06:19:45.853" v="2422" actId="14100"/>
          <ac:spMkLst>
            <pc:docMk/>
            <pc:sldMk cId="2303795645" sldId="753"/>
            <ac:spMk id="3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3T08:06:04.941" v="911" actId="403"/>
          <ac:graphicFrameMkLst>
            <pc:docMk/>
            <pc:sldMk cId="2303795645" sldId="753"/>
            <ac:graphicFrameMk id="4" creationId="{00000000-0000-0000-0000-000000000000}"/>
          </ac:graphicFrameMkLst>
        </pc:graphicFrameChg>
      </pc:sldChg>
      <pc:sldChg chg="modSp add mod modTransition">
        <pc:chgData name="明智 高" userId="13106cc9a47d8e8b" providerId="LiveId" clId="{06E69021-649C-460E-8D77-4E165154AEFB}" dt="2020-05-24T06:20:12.106" v="2427" actId="14100"/>
        <pc:sldMkLst>
          <pc:docMk/>
          <pc:sldMk cId="313391775" sldId="754"/>
        </pc:sldMkLst>
        <pc:spChg chg="mod">
          <ac:chgData name="明智 高" userId="13106cc9a47d8e8b" providerId="LiveId" clId="{06E69021-649C-460E-8D77-4E165154AEFB}" dt="2020-05-24T06:20:12.106" v="2427" actId="14100"/>
          <ac:spMkLst>
            <pc:docMk/>
            <pc:sldMk cId="313391775" sldId="754"/>
            <ac:spMk id="3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3T08:06:17.555" v="917" actId="403"/>
          <ac:graphicFrameMkLst>
            <pc:docMk/>
            <pc:sldMk cId="313391775" sldId="754"/>
            <ac:graphicFrameMk id="4" creationId="{00000000-0000-0000-0000-000000000000}"/>
          </ac:graphicFrameMkLst>
        </pc:graphicFrame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628276437" sldId="755"/>
        </pc:sldMkLst>
        <pc:graphicFrameChg chg="mod">
          <ac:chgData name="明智 高" userId="13106cc9a47d8e8b" providerId="LiveId" clId="{06E69021-649C-460E-8D77-4E165154AEFB}" dt="2020-05-24T02:33:10.602" v="1078"/>
          <ac:graphicFrameMkLst>
            <pc:docMk/>
            <pc:sldMk cId="628276437" sldId="755"/>
            <ac:graphicFrameMk id="4" creationId="{00000000-0000-0000-0000-000000000000}"/>
          </ac:graphicFrameMkLst>
        </pc:graphicFrameChg>
      </pc:sldChg>
      <pc:sldChg chg="modSp add mod modTransition">
        <pc:chgData name="明智 高" userId="13106cc9a47d8e8b" providerId="LiveId" clId="{06E69021-649C-460E-8D77-4E165154AEFB}" dt="2020-05-24T06:36:00.643" v="2469" actId="5793"/>
        <pc:sldMkLst>
          <pc:docMk/>
          <pc:sldMk cId="1995436190" sldId="756"/>
        </pc:sldMkLst>
        <pc:spChg chg="mod">
          <ac:chgData name="明智 高" userId="13106cc9a47d8e8b" providerId="LiveId" clId="{06E69021-649C-460E-8D77-4E165154AEFB}" dt="2020-05-24T06:21:08.382" v="2433" actId="403"/>
          <ac:spMkLst>
            <pc:docMk/>
            <pc:sldMk cId="1995436190" sldId="756"/>
            <ac:spMk id="2" creationId="{00000000-0000-0000-0000-000000000000}"/>
          </ac:spMkLst>
        </pc:spChg>
        <pc:graphicFrameChg chg="mod">
          <ac:chgData name="明智 高" userId="13106cc9a47d8e8b" providerId="LiveId" clId="{06E69021-649C-460E-8D77-4E165154AEFB}" dt="2020-05-24T06:36:00.643" v="2469" actId="5793"/>
          <ac:graphicFrameMkLst>
            <pc:docMk/>
            <pc:sldMk cId="1995436190" sldId="756"/>
            <ac:graphicFrameMk id="4" creationId="{00000000-0000-0000-0000-000000000000}"/>
          </ac:graphicFrameMkLst>
        </pc:graphicFrameChg>
      </pc:sldChg>
      <pc:sldChg chg="modSp add modTransition">
        <pc:chgData name="明智 高" userId="13106cc9a47d8e8b" providerId="LiveId" clId="{06E69021-649C-460E-8D77-4E165154AEFB}" dt="2020-05-24T06:06:40.451" v="2302"/>
        <pc:sldMkLst>
          <pc:docMk/>
          <pc:sldMk cId="3395595577" sldId="757"/>
        </pc:sldMkLst>
        <pc:graphicFrameChg chg="mod">
          <ac:chgData name="明智 高" userId="13106cc9a47d8e8b" providerId="LiveId" clId="{06E69021-649C-460E-8D77-4E165154AEFB}" dt="2020-05-23T08:09:20.430" v="955" actId="403"/>
          <ac:graphicFrameMkLst>
            <pc:docMk/>
            <pc:sldMk cId="3395595577" sldId="757"/>
            <ac:graphicFrameMk id="3" creationId="{00000000-0000-0000-0000-000000000000}"/>
          </ac:graphicFrameMkLst>
        </pc:graphicFrameChg>
        <pc:graphicFrameChg chg="mod">
          <ac:chgData name="明智 高" userId="13106cc9a47d8e8b" providerId="LiveId" clId="{06E69021-649C-460E-8D77-4E165154AEFB}" dt="2020-05-23T08:09:11.864" v="953" actId="403"/>
          <ac:graphicFrameMkLst>
            <pc:docMk/>
            <pc:sldMk cId="3395595577" sldId="757"/>
            <ac:graphicFrameMk id="4" creationId="{00000000-0000-0000-0000-000000000000}"/>
          </ac:graphicFrameMkLst>
        </pc:graphicFrameChg>
      </pc:sldChg>
      <pc:sldChg chg="modSp add del mod modTransition">
        <pc:chgData name="明智 高" userId="13106cc9a47d8e8b" providerId="LiveId" clId="{06E69021-649C-460E-8D77-4E165154AEFB}" dt="2020-05-24T06:39:34.183" v="2499" actId="6549"/>
        <pc:sldMkLst>
          <pc:docMk/>
          <pc:sldMk cId="1224915972" sldId="758"/>
        </pc:sldMkLst>
        <pc:spChg chg="mod">
          <ac:chgData name="明智 高" userId="13106cc9a47d8e8b" providerId="LiveId" clId="{06E69021-649C-460E-8D77-4E165154AEFB}" dt="2020-05-24T06:39:34.183" v="2499" actId="6549"/>
          <ac:spMkLst>
            <pc:docMk/>
            <pc:sldMk cId="1224915972" sldId="758"/>
            <ac:spMk id="3" creationId="{00000000-0000-0000-0000-000000000000}"/>
          </ac:spMkLst>
        </pc:spChg>
      </pc:sldChg>
      <pc:sldChg chg="add del modTransition">
        <pc:chgData name="明智 高" userId="13106cc9a47d8e8b" providerId="LiveId" clId="{06E69021-649C-460E-8D77-4E165154AEFB}" dt="2020-05-24T06:06:40.451" v="2302"/>
        <pc:sldMkLst>
          <pc:docMk/>
          <pc:sldMk cId="361921222" sldId="759"/>
        </pc:sldMkLst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1984093717" sldId="760"/>
        </pc:sldMkLst>
      </pc:sldChg>
      <pc:sldChg chg="modSp add mod modTransition">
        <pc:chgData name="明智 高" userId="13106cc9a47d8e8b" providerId="LiveId" clId="{06E69021-649C-460E-8D77-4E165154AEFB}" dt="2020-05-24T06:38:29.455" v="2486" actId="20577"/>
        <pc:sldMkLst>
          <pc:docMk/>
          <pc:sldMk cId="1107802756" sldId="761"/>
        </pc:sldMkLst>
        <pc:spChg chg="mod">
          <ac:chgData name="明智 高" userId="13106cc9a47d8e8b" providerId="LiveId" clId="{06E69021-649C-460E-8D77-4E165154AEFB}" dt="2020-05-24T06:38:29.455" v="2486" actId="20577"/>
          <ac:spMkLst>
            <pc:docMk/>
            <pc:sldMk cId="1107802756" sldId="761"/>
            <ac:spMk id="2" creationId="{00000000-0000-0000-0000-000000000000}"/>
          </ac:spMkLst>
        </pc:spChg>
        <pc:spChg chg="mod">
          <ac:chgData name="明智 高" userId="13106cc9a47d8e8b" providerId="LiveId" clId="{06E69021-649C-460E-8D77-4E165154AEFB}" dt="2020-05-24T06:38:26.836" v="2484" actId="1076"/>
          <ac:spMkLst>
            <pc:docMk/>
            <pc:sldMk cId="1107802756" sldId="761"/>
            <ac:spMk id="3" creationId="{00000000-0000-0000-0000-000000000000}"/>
          </ac:spMkLst>
        </pc:spChg>
      </pc:sldChg>
      <pc:sldChg chg="delSp modSp add del mod modTransition">
        <pc:chgData name="明智 高" userId="13106cc9a47d8e8b" providerId="LiveId" clId="{06E69021-649C-460E-8D77-4E165154AEFB}" dt="2020-05-24T06:08:50.622" v="2358"/>
        <pc:sldMkLst>
          <pc:docMk/>
          <pc:sldMk cId="0" sldId="824"/>
        </pc:sldMkLst>
        <pc:spChg chg="del mod">
          <ac:chgData name="明智 高" userId="13106cc9a47d8e8b" providerId="LiveId" clId="{06E69021-649C-460E-8D77-4E165154AEFB}" dt="2020-05-24T02:24:38.541" v="1058" actId="478"/>
          <ac:spMkLst>
            <pc:docMk/>
            <pc:sldMk cId="0" sldId="824"/>
            <ac:spMk id="5" creationId="{00000000-0000-0000-0000-000000000000}"/>
          </ac:spMkLst>
        </pc:spChg>
        <pc:spChg chg="mod">
          <ac:chgData name="明智 高" userId="13106cc9a47d8e8b" providerId="LiveId" clId="{06E69021-649C-460E-8D77-4E165154AEFB}" dt="2020-05-24T02:11:12.895" v="972" actId="207"/>
          <ac:spMkLst>
            <pc:docMk/>
            <pc:sldMk cId="0" sldId="824"/>
            <ac:spMk id="34819" creationId="{00000000-0000-0000-0000-000000000000}"/>
          </ac:spMkLst>
        </pc:spChg>
      </pc:sldChg>
      <pc:sldChg chg="addSp delSp modSp add del mod modTransition">
        <pc:chgData name="明智 高" userId="13106cc9a47d8e8b" providerId="LiveId" clId="{06E69021-649C-460E-8D77-4E165154AEFB}" dt="2020-05-24T06:06:40.451" v="2302"/>
        <pc:sldMkLst>
          <pc:docMk/>
          <pc:sldMk cId="0" sldId="825"/>
        </pc:sldMkLst>
        <pc:spChg chg="add del mod">
          <ac:chgData name="明智 高" userId="13106cc9a47d8e8b" providerId="LiveId" clId="{06E69021-649C-460E-8D77-4E165154AEFB}" dt="2020-05-24T02:19:20.533" v="1013"/>
          <ac:spMkLst>
            <pc:docMk/>
            <pc:sldMk cId="0" sldId="825"/>
            <ac:spMk id="2" creationId="{920D97C9-4FF5-44B8-905F-201F38EA928D}"/>
          </ac:spMkLst>
        </pc:spChg>
        <pc:spChg chg="add del mod">
          <ac:chgData name="明智 高" userId="13106cc9a47d8e8b" providerId="LiveId" clId="{06E69021-649C-460E-8D77-4E165154AEFB}" dt="2020-05-24T02:19:26.534" v="1015"/>
          <ac:spMkLst>
            <pc:docMk/>
            <pc:sldMk cId="0" sldId="825"/>
            <ac:spMk id="3" creationId="{19258891-F86A-46D5-B4D8-BB499C9628FE}"/>
          </ac:spMkLst>
        </pc:spChg>
        <pc:spChg chg="add del">
          <ac:chgData name="明智 高" userId="13106cc9a47d8e8b" providerId="LiveId" clId="{06E69021-649C-460E-8D77-4E165154AEFB}" dt="2020-05-24T02:24:41.763" v="1059" actId="478"/>
          <ac:spMkLst>
            <pc:docMk/>
            <pc:sldMk cId="0" sldId="825"/>
            <ac:spMk id="4" creationId="{00000000-0000-0000-0000-000000000000}"/>
          </ac:spMkLst>
        </pc:spChg>
        <pc:spChg chg="add del mod">
          <ac:chgData name="明智 高" userId="13106cc9a47d8e8b" providerId="LiveId" clId="{06E69021-649C-460E-8D77-4E165154AEFB}" dt="2020-05-24T02:22:59.106" v="1044"/>
          <ac:spMkLst>
            <pc:docMk/>
            <pc:sldMk cId="0" sldId="825"/>
            <ac:spMk id="5" creationId="{E93E0A73-7BB9-401B-869D-628395F6460E}"/>
          </ac:spMkLst>
        </pc:spChg>
        <pc:spChg chg="add del mod">
          <ac:chgData name="明智 高" userId="13106cc9a47d8e8b" providerId="LiveId" clId="{06E69021-649C-460E-8D77-4E165154AEFB}" dt="2020-05-24T02:22:53.633" v="1040"/>
          <ac:spMkLst>
            <pc:docMk/>
            <pc:sldMk cId="0" sldId="825"/>
            <ac:spMk id="6" creationId="{14D4FDDB-C1E7-4693-B609-2337A77DD317}"/>
          </ac:spMkLst>
        </pc:spChg>
        <pc:spChg chg="mod">
          <ac:chgData name="明智 高" userId="13106cc9a47d8e8b" providerId="LiveId" clId="{06E69021-649C-460E-8D77-4E165154AEFB}" dt="2020-05-24T02:11:36.995" v="974" actId="207"/>
          <ac:spMkLst>
            <pc:docMk/>
            <pc:sldMk cId="0" sldId="825"/>
            <ac:spMk id="35844" creationId="{00000000-0000-0000-0000-000000000000}"/>
          </ac:spMkLst>
        </pc:sp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2774604028" sldId="826"/>
        </pc:sldMkLst>
        <pc:spChg chg="del mod">
          <ac:chgData name="明智 高" userId="13106cc9a47d8e8b" providerId="LiveId" clId="{06E69021-649C-460E-8D77-4E165154AEFB}" dt="2020-05-24T02:24:43.948" v="1060" actId="478"/>
          <ac:spMkLst>
            <pc:docMk/>
            <pc:sldMk cId="2774604028" sldId="826"/>
            <ac:spMk id="4" creationId="{00000000-0000-0000-0000-000000000000}"/>
          </ac:spMkLst>
        </pc:spChg>
      </pc:sldChg>
      <pc:sldChg chg="addSp delSp modSp add del mod modTransition">
        <pc:chgData name="明智 高" userId="13106cc9a47d8e8b" providerId="LiveId" clId="{06E69021-649C-460E-8D77-4E165154AEFB}" dt="2020-05-24T06:33:15.355" v="2461" actId="14100"/>
        <pc:sldMkLst>
          <pc:docMk/>
          <pc:sldMk cId="3994468327" sldId="827"/>
        </pc:sldMkLst>
        <pc:spChg chg="mod">
          <ac:chgData name="明智 高" userId="13106cc9a47d8e8b" providerId="LiveId" clId="{06E69021-649C-460E-8D77-4E165154AEFB}" dt="2020-05-24T02:37:02.229" v="1093" actId="1076"/>
          <ac:spMkLst>
            <pc:docMk/>
            <pc:sldMk cId="3994468327" sldId="827"/>
            <ac:spMk id="5" creationId="{00000000-0000-0000-0000-000000000000}"/>
          </ac:spMkLst>
        </pc:spChg>
        <pc:spChg chg="mod">
          <ac:chgData name="明智 高" userId="13106cc9a47d8e8b" providerId="LiveId" clId="{06E69021-649C-460E-8D77-4E165154AEFB}" dt="2020-05-24T02:36:52.748" v="1090" actId="1076"/>
          <ac:spMkLst>
            <pc:docMk/>
            <pc:sldMk cId="3994468327" sldId="827"/>
            <ac:spMk id="37890" creationId="{00000000-0000-0000-0000-000000000000}"/>
          </ac:spMkLst>
        </pc:spChg>
        <pc:spChg chg="del">
          <ac:chgData name="明智 高" userId="13106cc9a47d8e8b" providerId="LiveId" clId="{06E69021-649C-460E-8D77-4E165154AEFB}" dt="2020-05-24T02:24:46.313" v="1061" actId="478"/>
          <ac:spMkLst>
            <pc:docMk/>
            <pc:sldMk cId="3994468327" sldId="827"/>
            <ac:spMk id="37893" creationId="{00000000-0000-0000-0000-000000000000}"/>
          </ac:spMkLst>
        </pc:spChg>
        <pc:picChg chg="add mod">
          <ac:chgData name="明智 高" userId="13106cc9a47d8e8b" providerId="LiveId" clId="{06E69021-649C-460E-8D77-4E165154AEFB}" dt="2020-05-24T06:33:15.355" v="2461" actId="14100"/>
          <ac:picMkLst>
            <pc:docMk/>
            <pc:sldMk cId="3994468327" sldId="827"/>
            <ac:picMk id="3" creationId="{63C1AB0C-4C04-43E5-B04E-946EF2BBF342}"/>
          </ac:picMkLst>
        </pc:picChg>
        <pc:picChg chg="del">
          <ac:chgData name="明智 高" userId="13106cc9a47d8e8b" providerId="LiveId" clId="{06E69021-649C-460E-8D77-4E165154AEFB}" dt="2020-05-24T02:36:24.089" v="1082" actId="478"/>
          <ac:picMkLst>
            <pc:docMk/>
            <pc:sldMk cId="3994468327" sldId="827"/>
            <ac:picMk id="6" creationId="{00000000-0000-0000-0000-000000000000}"/>
          </ac:picMkLst>
        </pc:pic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2271909103" sldId="828"/>
        </pc:sldMkLst>
        <pc:spChg chg="del">
          <ac:chgData name="明智 高" userId="13106cc9a47d8e8b" providerId="LiveId" clId="{06E69021-649C-460E-8D77-4E165154AEFB}" dt="2020-05-24T02:14:09.494" v="976" actId="478"/>
          <ac:spMkLst>
            <pc:docMk/>
            <pc:sldMk cId="2271909103" sldId="828"/>
            <ac:spMk id="8" creationId="{00000000-0000-0000-0000-000000000000}"/>
          </ac:spMkLst>
        </pc:spChg>
        <pc:picChg chg="add mod">
          <ac:chgData name="明智 高" userId="13106cc9a47d8e8b" providerId="LiveId" clId="{06E69021-649C-460E-8D77-4E165154AEFB}" dt="2020-05-24T02:39:03.122" v="1114" actId="1076"/>
          <ac:picMkLst>
            <pc:docMk/>
            <pc:sldMk cId="2271909103" sldId="828"/>
            <ac:picMk id="3" creationId="{6F59E34B-BFAF-45A5-9F78-C350788AD2A8}"/>
          </ac:picMkLst>
        </pc:picChg>
        <pc:picChg chg="add del mod">
          <ac:chgData name="明智 高" userId="13106cc9a47d8e8b" providerId="LiveId" clId="{06E69021-649C-460E-8D77-4E165154AEFB}" dt="2020-05-24T02:37:46.338" v="1107" actId="478"/>
          <ac:picMkLst>
            <pc:docMk/>
            <pc:sldMk cId="2271909103" sldId="828"/>
            <ac:picMk id="5" creationId="{9F20BDE9-513C-481B-9524-B1423110FBE6}"/>
          </ac:picMkLst>
        </pc:picChg>
        <pc:picChg chg="add mod">
          <ac:chgData name="明智 高" userId="13106cc9a47d8e8b" providerId="LiveId" clId="{06E69021-649C-460E-8D77-4E165154AEFB}" dt="2020-05-24T02:39:04.378" v="1115" actId="1076"/>
          <ac:picMkLst>
            <pc:docMk/>
            <pc:sldMk cId="2271909103" sldId="828"/>
            <ac:picMk id="9" creationId="{DE4B0EAE-62AC-4DA2-8D02-695E9BB9C799}"/>
          </ac:picMkLst>
        </pc:picChg>
      </pc:sldChg>
      <pc:sldChg chg="delSp add del mod modTransition">
        <pc:chgData name="明智 高" userId="13106cc9a47d8e8b" providerId="LiveId" clId="{06E69021-649C-460E-8D77-4E165154AEFB}" dt="2020-05-24T06:06:40.451" v="2302"/>
        <pc:sldMkLst>
          <pc:docMk/>
          <pc:sldMk cId="2038400021" sldId="829"/>
        </pc:sldMkLst>
        <pc:spChg chg="del">
          <ac:chgData name="明智 高" userId="13106cc9a47d8e8b" providerId="LiveId" clId="{06E69021-649C-460E-8D77-4E165154AEFB}" dt="2020-05-24T02:24:49.917" v="1062" actId="478"/>
          <ac:spMkLst>
            <pc:docMk/>
            <pc:sldMk cId="2038400021" sldId="829"/>
            <ac:spMk id="5" creationId="{00000000-0000-0000-0000-000000000000}"/>
          </ac:spMkLst>
        </pc:sp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526794607" sldId="830"/>
        </pc:sldMkLst>
        <pc:picChg chg="del">
          <ac:chgData name="明智 高" userId="13106cc9a47d8e8b" providerId="LiveId" clId="{06E69021-649C-460E-8D77-4E165154AEFB}" dt="2020-05-24T02:17:44.623" v="977" actId="478"/>
          <ac:picMkLst>
            <pc:docMk/>
            <pc:sldMk cId="526794607" sldId="830"/>
            <ac:picMk id="3" creationId="{00000000-0000-0000-0000-000000000000}"/>
          </ac:picMkLst>
        </pc:picChg>
      </pc:sldChg>
      <pc:sldChg chg="delSp modSp add del mod modTransition">
        <pc:chgData name="明智 高" userId="13106cc9a47d8e8b" providerId="LiveId" clId="{06E69021-649C-460E-8D77-4E165154AEFB}" dt="2020-05-24T06:18:18.087" v="2410" actId="207"/>
        <pc:sldMkLst>
          <pc:docMk/>
          <pc:sldMk cId="2149515601" sldId="831"/>
        </pc:sldMkLst>
        <pc:spChg chg="mod">
          <ac:chgData name="明智 高" userId="13106cc9a47d8e8b" providerId="LiveId" clId="{06E69021-649C-460E-8D77-4E165154AEFB}" dt="2020-05-24T06:18:18.087" v="2410" actId="207"/>
          <ac:spMkLst>
            <pc:docMk/>
            <pc:sldMk cId="2149515601" sldId="831"/>
            <ac:spMk id="8" creationId="{00000000-0000-0000-0000-000000000000}"/>
          </ac:spMkLst>
        </pc:spChg>
        <pc:spChg chg="del">
          <ac:chgData name="明智 高" userId="13106cc9a47d8e8b" providerId="LiveId" clId="{06E69021-649C-460E-8D77-4E165154AEFB}" dt="2020-05-24T02:24:55.311" v="1063" actId="478"/>
          <ac:spMkLst>
            <pc:docMk/>
            <pc:sldMk cId="2149515601" sldId="831"/>
            <ac:spMk id="41990" creationId="{00000000-0000-0000-0000-000000000000}"/>
          </ac:spMkLst>
        </pc:sp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589968426" sldId="832"/>
        </pc:sldMkLst>
        <pc:spChg chg="del">
          <ac:chgData name="明智 高" userId="13106cc9a47d8e8b" providerId="LiveId" clId="{06E69021-649C-460E-8D77-4E165154AEFB}" dt="2020-05-24T02:25:01.465" v="1064" actId="478"/>
          <ac:spMkLst>
            <pc:docMk/>
            <pc:sldMk cId="589968426" sldId="832"/>
            <ac:spMk id="43011" creationId="{00000000-0000-0000-0000-000000000000}"/>
          </ac:spMkLst>
        </pc:sp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1611877636" sldId="833"/>
        </pc:sldMkLst>
        <pc:spChg chg="del">
          <ac:chgData name="明智 高" userId="13106cc9a47d8e8b" providerId="LiveId" clId="{06E69021-649C-460E-8D77-4E165154AEFB}" dt="2020-05-24T02:25:04.952" v="1065" actId="478"/>
          <ac:spMkLst>
            <pc:docMk/>
            <pc:sldMk cId="1611877636" sldId="833"/>
            <ac:spMk id="44037" creationId="{00000000-0000-0000-0000-000000000000}"/>
          </ac:spMkLst>
        </pc:spChg>
      </pc:sldChg>
      <pc:sldChg chg="delSp add del mod modTransition">
        <pc:chgData name="明智 高" userId="13106cc9a47d8e8b" providerId="LiveId" clId="{06E69021-649C-460E-8D77-4E165154AEFB}" dt="2020-05-24T06:06:40.451" v="2302"/>
        <pc:sldMkLst>
          <pc:docMk/>
          <pc:sldMk cId="118849950" sldId="834"/>
        </pc:sldMkLst>
        <pc:spChg chg="del">
          <ac:chgData name="明智 高" userId="13106cc9a47d8e8b" providerId="LiveId" clId="{06E69021-649C-460E-8D77-4E165154AEFB}" dt="2020-05-24T02:25:33.666" v="1066" actId="478"/>
          <ac:spMkLst>
            <pc:docMk/>
            <pc:sldMk cId="118849950" sldId="834"/>
            <ac:spMk id="45061" creationId="{00000000-0000-0000-0000-000000000000}"/>
          </ac:spMkLst>
        </pc:spChg>
      </pc:sldChg>
      <pc:sldChg chg="add del modTransition">
        <pc:chgData name="明智 高" userId="13106cc9a47d8e8b" providerId="LiveId" clId="{06E69021-649C-460E-8D77-4E165154AEFB}" dt="2020-05-24T06:06:40.451" v="2302"/>
        <pc:sldMkLst>
          <pc:docMk/>
          <pc:sldMk cId="945813086" sldId="835"/>
        </pc:sldMkLst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2569345564" sldId="836"/>
        </pc:sldMkLst>
        <pc:spChg chg="del">
          <ac:chgData name="明智 高" userId="13106cc9a47d8e8b" providerId="LiveId" clId="{06E69021-649C-460E-8D77-4E165154AEFB}" dt="2020-05-24T02:33:42.274" v="1079" actId="478"/>
          <ac:spMkLst>
            <pc:docMk/>
            <pc:sldMk cId="2569345564" sldId="836"/>
            <ac:spMk id="47109" creationId="{00000000-0000-0000-0000-000000000000}"/>
          </ac:spMkLst>
        </pc:spChg>
      </pc:sldChg>
      <pc:sldChg chg="modSp add del mod modTransition">
        <pc:chgData name="明智 高" userId="13106cc9a47d8e8b" providerId="LiveId" clId="{06E69021-649C-460E-8D77-4E165154AEFB}" dt="2020-05-24T06:21:31.670" v="2434" actId="13822"/>
        <pc:sldMkLst>
          <pc:docMk/>
          <pc:sldMk cId="3074718727" sldId="837"/>
        </pc:sldMkLst>
        <pc:spChg chg="mod">
          <ac:chgData name="明智 高" userId="13106cc9a47d8e8b" providerId="LiveId" clId="{06E69021-649C-460E-8D77-4E165154AEFB}" dt="2020-05-24T06:21:31.670" v="2434" actId="13822"/>
          <ac:spMkLst>
            <pc:docMk/>
            <pc:sldMk cId="3074718727" sldId="837"/>
            <ac:spMk id="12" creationId="{00000000-0000-0000-0000-000000000000}"/>
          </ac:spMkLst>
        </pc:spChg>
      </pc:sldChg>
      <pc:sldChg chg="delSp add del mod modTransition">
        <pc:chgData name="明智 高" userId="13106cc9a47d8e8b" providerId="LiveId" clId="{06E69021-649C-460E-8D77-4E165154AEFB}" dt="2020-05-24T06:06:40.451" v="2302"/>
        <pc:sldMkLst>
          <pc:docMk/>
          <pc:sldMk cId="2552432728" sldId="838"/>
        </pc:sldMkLst>
        <pc:spChg chg="del">
          <ac:chgData name="明智 高" userId="13106cc9a47d8e8b" providerId="LiveId" clId="{06E69021-649C-460E-8D77-4E165154AEFB}" dt="2020-05-24T02:33:48.042" v="1080" actId="478"/>
          <ac:spMkLst>
            <pc:docMk/>
            <pc:sldMk cId="2552432728" sldId="838"/>
            <ac:spMk id="49158" creationId="{00000000-0000-0000-0000-000000000000}"/>
          </ac:spMkLst>
        </pc:spChg>
      </pc:sldChg>
      <pc:sldChg chg="add modTransition">
        <pc:chgData name="明智 高" userId="13106cc9a47d8e8b" providerId="LiveId" clId="{06E69021-649C-460E-8D77-4E165154AEFB}" dt="2020-05-24T06:06:40.451" v="2302"/>
        <pc:sldMkLst>
          <pc:docMk/>
          <pc:sldMk cId="3909605651" sldId="839"/>
        </pc:sldMkLst>
        <pc:spChg chg="del">
          <ac:chgData name="明智 高" userId="13106cc9a47d8e8b" providerId="LiveId" clId="{06E69021-649C-460E-8D77-4E165154AEFB}" dt="2020-05-24T02:33:52.104" v="1081" actId="478"/>
          <ac:spMkLst>
            <pc:docMk/>
            <pc:sldMk cId="3909605651" sldId="839"/>
            <ac:spMk id="50186" creationId="{00000000-0000-0000-0000-000000000000}"/>
          </ac:spMkLst>
        </pc:spChg>
      </pc:sldChg>
      <pc:sldChg chg="delSp add del mod">
        <pc:chgData name="明智 高" userId="13106cc9a47d8e8b" providerId="LiveId" clId="{06E69021-649C-460E-8D77-4E165154AEFB}" dt="2020-05-24T02:41:32.809" v="1140" actId="478"/>
        <pc:sldMkLst>
          <pc:docMk/>
          <pc:sldMk cId="0" sldId="842"/>
        </pc:sldMkLst>
        <pc:picChg chg="del">
          <ac:chgData name="明智 高" userId="13106cc9a47d8e8b" providerId="LiveId" clId="{06E69021-649C-460E-8D77-4E165154AEFB}" dt="2020-05-24T02:41:32.809" v="1140" actId="478"/>
          <ac:picMkLst>
            <pc:docMk/>
            <pc:sldMk cId="0" sldId="842"/>
            <ac:picMk id="3" creationId="{00000000-0000-0000-0000-000000000000}"/>
          </ac:picMkLst>
        </pc:picChg>
      </pc:sldChg>
      <pc:sldChg chg="add del">
        <pc:chgData name="明智 高" userId="13106cc9a47d8e8b" providerId="LiveId" clId="{06E69021-649C-460E-8D77-4E165154AEFB}" dt="2020-05-24T02:42:06.453" v="1141" actId="47"/>
        <pc:sldMkLst>
          <pc:docMk/>
          <pc:sldMk cId="0" sldId="843"/>
        </pc:sldMkLst>
      </pc:sldChg>
      <pc:sldChg chg="add del">
        <pc:chgData name="明智 高" userId="13106cc9a47d8e8b" providerId="LiveId" clId="{06E69021-649C-460E-8D77-4E165154AEFB}" dt="2020-05-24T02:42:09.666" v="1142" actId="47"/>
        <pc:sldMkLst>
          <pc:docMk/>
          <pc:sldMk cId="0" sldId="844"/>
        </pc:sldMkLst>
      </pc:sldChg>
      <pc:sldChg chg="add del">
        <pc:chgData name="明智 高" userId="13106cc9a47d8e8b" providerId="LiveId" clId="{06E69021-649C-460E-8D77-4E165154AEFB}" dt="2020-05-23T07:50:23.170" v="742"/>
        <pc:sldMkLst>
          <pc:docMk/>
          <pc:sldMk cId="0" sldId="845"/>
        </pc:sldMkLst>
      </pc:sldChg>
      <pc:sldChg chg="modSp add del">
        <pc:chgData name="明智 高" userId="13106cc9a47d8e8b" providerId="LiveId" clId="{06E69021-649C-460E-8D77-4E165154AEFB}" dt="2020-05-24T06:23:20.627" v="2435" actId="207"/>
        <pc:sldMkLst>
          <pc:docMk/>
          <pc:sldMk cId="0" sldId="846"/>
        </pc:sldMkLst>
        <pc:spChg chg="mod">
          <ac:chgData name="明智 高" userId="13106cc9a47d8e8b" providerId="LiveId" clId="{06E69021-649C-460E-8D77-4E165154AEFB}" dt="2020-05-24T06:23:20.627" v="2435" actId="207"/>
          <ac:spMkLst>
            <pc:docMk/>
            <pc:sldMk cId="0" sldId="846"/>
            <ac:spMk id="5" creationId="{00000000-0000-0000-0000-000000000000}"/>
          </ac:spMkLst>
        </pc:spChg>
        <pc:spChg chg="mod">
          <ac:chgData name="明智 高" userId="13106cc9a47d8e8b" providerId="LiveId" clId="{06E69021-649C-460E-8D77-4E165154AEFB}" dt="2020-05-24T03:01:30.062" v="1351" actId="207"/>
          <ac:spMkLst>
            <pc:docMk/>
            <pc:sldMk cId="0" sldId="846"/>
            <ac:spMk id="11" creationId="{00000000-0000-0000-0000-000000000000}"/>
          </ac:spMkLst>
        </pc:spChg>
      </pc:sldChg>
      <pc:sldChg chg="delSp modSp add del mod">
        <pc:chgData name="明智 高" userId="13106cc9a47d8e8b" providerId="LiveId" clId="{06E69021-649C-460E-8D77-4E165154AEFB}" dt="2020-05-24T06:23:23.932" v="2436" actId="207"/>
        <pc:sldMkLst>
          <pc:docMk/>
          <pc:sldMk cId="0" sldId="847"/>
        </pc:sldMkLst>
        <pc:spChg chg="mod">
          <ac:chgData name="明智 高" userId="13106cc9a47d8e8b" providerId="LiveId" clId="{06E69021-649C-460E-8D77-4E165154AEFB}" dt="2020-05-24T06:23:23.932" v="2436" actId="207"/>
          <ac:spMkLst>
            <pc:docMk/>
            <pc:sldMk cId="0" sldId="847"/>
            <ac:spMk id="7" creationId="{00000000-0000-0000-0000-000000000000}"/>
          </ac:spMkLst>
        </pc:spChg>
        <pc:spChg chg="del">
          <ac:chgData name="明智 高" userId="13106cc9a47d8e8b" providerId="LiveId" clId="{06E69021-649C-460E-8D77-4E165154AEFB}" dt="2020-05-24T03:01:53.087" v="1352" actId="478"/>
          <ac:spMkLst>
            <pc:docMk/>
            <pc:sldMk cId="0" sldId="847"/>
            <ac:spMk id="56326" creationId="{00000000-0000-0000-0000-000000000000}"/>
          </ac:spMkLst>
        </pc:spChg>
        <pc:picChg chg="mod">
          <ac:chgData name="明智 高" userId="13106cc9a47d8e8b" providerId="LiveId" clId="{06E69021-649C-460E-8D77-4E165154AEFB}" dt="2020-05-24T03:01:56.236" v="1353" actId="1076"/>
          <ac:picMkLst>
            <pc:docMk/>
            <pc:sldMk cId="0" sldId="847"/>
            <ac:picMk id="56325" creationId="{00000000-0000-0000-0000-000000000000}"/>
          </ac:picMkLst>
        </pc:picChg>
      </pc:sldChg>
      <pc:sldChg chg="add del">
        <pc:chgData name="明智 高" userId="13106cc9a47d8e8b" providerId="LiveId" clId="{06E69021-649C-460E-8D77-4E165154AEFB}" dt="2020-05-24T03:03:22.009" v="1364" actId="47"/>
        <pc:sldMkLst>
          <pc:docMk/>
          <pc:sldMk cId="0" sldId="849"/>
        </pc:sldMkLst>
      </pc:sldChg>
      <pc:sldChg chg="add del">
        <pc:chgData name="明智 高" userId="13106cc9a47d8e8b" providerId="LiveId" clId="{06E69021-649C-460E-8D77-4E165154AEFB}" dt="2020-05-24T06:24:16.046" v="2437" actId="47"/>
        <pc:sldMkLst>
          <pc:docMk/>
          <pc:sldMk cId="0" sldId="850"/>
        </pc:sldMkLst>
      </pc:sldChg>
      <pc:sldChg chg="addSp delSp modSp add del mod">
        <pc:chgData name="明智 高" userId="13106cc9a47d8e8b" providerId="LiveId" clId="{06E69021-649C-460E-8D77-4E165154AEFB}" dt="2020-05-24T06:43:25.649" v="2521" actId="1440"/>
        <pc:sldMkLst>
          <pc:docMk/>
          <pc:sldMk cId="0" sldId="851"/>
        </pc:sldMkLst>
        <pc:spChg chg="mod">
          <ac:chgData name="明智 高" userId="13106cc9a47d8e8b" providerId="LiveId" clId="{06E69021-649C-460E-8D77-4E165154AEFB}" dt="2020-05-24T06:41:36.101" v="2504" actId="113"/>
          <ac:spMkLst>
            <pc:docMk/>
            <pc:sldMk cId="0" sldId="851"/>
            <ac:spMk id="2" creationId="{00000000-0000-0000-0000-000000000000}"/>
          </ac:spMkLst>
        </pc:spChg>
        <pc:spChg chg="mod">
          <ac:chgData name="明智 高" userId="13106cc9a47d8e8b" providerId="LiveId" clId="{06E69021-649C-460E-8D77-4E165154AEFB}" dt="2020-05-24T06:41:39.840" v="2505" actId="113"/>
          <ac:spMkLst>
            <pc:docMk/>
            <pc:sldMk cId="0" sldId="851"/>
            <ac:spMk id="3" creationId="{00000000-0000-0000-0000-000000000000}"/>
          </ac:spMkLst>
        </pc:spChg>
        <pc:spChg chg="add del">
          <ac:chgData name="明智 高" userId="13106cc9a47d8e8b" providerId="LiveId" clId="{06E69021-649C-460E-8D77-4E165154AEFB}" dt="2020-05-24T06:41:49.152" v="2507" actId="478"/>
          <ac:spMkLst>
            <pc:docMk/>
            <pc:sldMk cId="0" sldId="851"/>
            <ac:spMk id="60421" creationId="{00000000-0000-0000-0000-000000000000}"/>
          </ac:spMkLst>
        </pc:spChg>
        <pc:picChg chg="add del mod">
          <ac:chgData name="明智 高" userId="13106cc9a47d8e8b" providerId="LiveId" clId="{06E69021-649C-460E-8D77-4E165154AEFB}" dt="2020-05-24T06:43:07.654" v="2514" actId="478"/>
          <ac:picMkLst>
            <pc:docMk/>
            <pc:sldMk cId="0" sldId="851"/>
            <ac:picMk id="5" creationId="{95A7BEEA-F889-4ACE-8B98-4D788008DCC8}"/>
          </ac:picMkLst>
        </pc:picChg>
        <pc:picChg chg="add mod">
          <ac:chgData name="明智 高" userId="13106cc9a47d8e8b" providerId="LiveId" clId="{06E69021-649C-460E-8D77-4E165154AEFB}" dt="2020-05-24T06:43:25.649" v="2521" actId="1440"/>
          <ac:picMkLst>
            <pc:docMk/>
            <pc:sldMk cId="0" sldId="851"/>
            <ac:picMk id="7" creationId="{63420BA7-F09B-4F63-8630-3F6DEF0F6BE7}"/>
          </ac:picMkLst>
        </pc:picChg>
        <pc:picChg chg="del mod">
          <ac:chgData name="明智 高" userId="13106cc9a47d8e8b" providerId="LiveId" clId="{06E69021-649C-460E-8D77-4E165154AEFB}" dt="2020-05-24T06:41:45.925" v="2506" actId="478"/>
          <ac:picMkLst>
            <pc:docMk/>
            <pc:sldMk cId="0" sldId="851"/>
            <ac:picMk id="60420" creationId="{00000000-0000-0000-0000-000000000000}"/>
          </ac:picMkLst>
        </pc:picChg>
      </pc:sldChg>
      <pc:sldChg chg="delSp add del mod ord">
        <pc:chgData name="明智 高" userId="13106cc9a47d8e8b" providerId="LiveId" clId="{06E69021-649C-460E-8D77-4E165154AEFB}" dt="2020-05-24T06:27:30.258" v="2449"/>
        <pc:sldMkLst>
          <pc:docMk/>
          <pc:sldMk cId="0" sldId="852"/>
        </pc:sldMkLst>
        <pc:picChg chg="del">
          <ac:chgData name="明智 高" userId="13106cc9a47d8e8b" providerId="LiveId" clId="{06E69021-649C-460E-8D77-4E165154AEFB}" dt="2020-05-24T06:17:20.284" v="2409" actId="478"/>
          <ac:picMkLst>
            <pc:docMk/>
            <pc:sldMk cId="0" sldId="852"/>
            <ac:picMk id="3" creationId="{00000000-0000-0000-0000-000000000000}"/>
          </ac:picMkLst>
        </pc:picChg>
      </pc:sldChg>
      <pc:sldChg chg="addSp delSp modSp add del mod">
        <pc:chgData name="明智 高" userId="13106cc9a47d8e8b" providerId="LiveId" clId="{06E69021-649C-460E-8D77-4E165154AEFB}" dt="2020-05-24T06:41:13.004" v="2501" actId="207"/>
        <pc:sldMkLst>
          <pc:docMk/>
          <pc:sldMk cId="0" sldId="853"/>
        </pc:sldMkLst>
        <pc:spChg chg="mod">
          <ac:chgData name="明智 高" userId="13106cc9a47d8e8b" providerId="LiveId" clId="{06E69021-649C-460E-8D77-4E165154AEFB}" dt="2020-05-24T06:41:13.004" v="2501" actId="207"/>
          <ac:spMkLst>
            <pc:docMk/>
            <pc:sldMk cId="0" sldId="853"/>
            <ac:spMk id="62469" creationId="{00000000-0000-0000-0000-000000000000}"/>
          </ac:spMkLst>
        </pc:spChg>
        <pc:spChg chg="add del">
          <ac:chgData name="明智 高" userId="13106cc9a47d8e8b" providerId="LiveId" clId="{06E69021-649C-460E-8D77-4E165154AEFB}" dt="2020-05-24T06:28:12.533" v="2450" actId="478"/>
          <ac:spMkLst>
            <pc:docMk/>
            <pc:sldMk cId="0" sldId="853"/>
            <ac:spMk id="62470" creationId="{00000000-0000-0000-0000-000000000000}"/>
          </ac:spMkLst>
        </pc:spChg>
      </pc:sldChg>
      <pc:sldChg chg="addSp delSp add del mod">
        <pc:chgData name="明智 高" userId="13106cc9a47d8e8b" providerId="LiveId" clId="{06E69021-649C-460E-8D77-4E165154AEFB}" dt="2020-05-24T06:28:15.165" v="2451" actId="478"/>
        <pc:sldMkLst>
          <pc:docMk/>
          <pc:sldMk cId="0" sldId="854"/>
        </pc:sldMkLst>
        <pc:spChg chg="add del">
          <ac:chgData name="明智 高" userId="13106cc9a47d8e8b" providerId="LiveId" clId="{06E69021-649C-460E-8D77-4E165154AEFB}" dt="2020-05-24T06:28:15.165" v="2451" actId="478"/>
          <ac:spMkLst>
            <pc:docMk/>
            <pc:sldMk cId="0" sldId="854"/>
            <ac:spMk id="4" creationId="{00000000-0000-0000-0000-000000000000}"/>
          </ac:spMkLst>
        </pc:spChg>
      </pc:sldChg>
      <pc:sldChg chg="delSp add del mod">
        <pc:chgData name="明智 高" userId="13106cc9a47d8e8b" providerId="LiveId" clId="{06E69021-649C-460E-8D77-4E165154AEFB}" dt="2020-05-24T06:28:19.026" v="2452" actId="478"/>
        <pc:sldMkLst>
          <pc:docMk/>
          <pc:sldMk cId="0" sldId="855"/>
        </pc:sldMkLst>
        <pc:spChg chg="del">
          <ac:chgData name="明智 高" userId="13106cc9a47d8e8b" providerId="LiveId" clId="{06E69021-649C-460E-8D77-4E165154AEFB}" dt="2020-05-24T06:28:19.026" v="2452" actId="478"/>
          <ac:spMkLst>
            <pc:docMk/>
            <pc:sldMk cId="0" sldId="855"/>
            <ac:spMk id="64516" creationId="{00000000-0000-0000-0000-000000000000}"/>
          </ac:spMkLst>
        </pc:spChg>
      </pc:sldChg>
      <pc:sldChg chg="delSp add del mod">
        <pc:chgData name="明智 高" userId="13106cc9a47d8e8b" providerId="LiveId" clId="{06E69021-649C-460E-8D77-4E165154AEFB}" dt="2020-05-24T06:28:30.126" v="2453" actId="478"/>
        <pc:sldMkLst>
          <pc:docMk/>
          <pc:sldMk cId="0" sldId="856"/>
        </pc:sldMkLst>
        <pc:spChg chg="del">
          <ac:chgData name="明智 高" userId="13106cc9a47d8e8b" providerId="LiveId" clId="{06E69021-649C-460E-8D77-4E165154AEFB}" dt="2020-05-24T06:28:30.126" v="2453" actId="478"/>
          <ac:spMkLst>
            <pc:docMk/>
            <pc:sldMk cId="0" sldId="856"/>
            <ac:spMk id="65541" creationId="{00000000-0000-0000-0000-000000000000}"/>
          </ac:spMkLst>
        </pc:spChg>
      </pc:sldChg>
      <pc:sldChg chg="add del">
        <pc:chgData name="明智 高" userId="13106cc9a47d8e8b" providerId="LiveId" clId="{06E69021-649C-460E-8D77-4E165154AEFB}" dt="2020-05-23T07:50:23.170" v="742"/>
        <pc:sldMkLst>
          <pc:docMk/>
          <pc:sldMk cId="0" sldId="857"/>
        </pc:sldMkLst>
      </pc:sldChg>
      <pc:sldChg chg="delSp add del mod">
        <pc:chgData name="明智 高" userId="13106cc9a47d8e8b" providerId="LiveId" clId="{06E69021-649C-460E-8D77-4E165154AEFB}" dt="2020-05-24T06:28:35.458" v="2454" actId="478"/>
        <pc:sldMkLst>
          <pc:docMk/>
          <pc:sldMk cId="0" sldId="858"/>
        </pc:sldMkLst>
        <pc:spChg chg="del">
          <ac:chgData name="明智 高" userId="13106cc9a47d8e8b" providerId="LiveId" clId="{06E69021-649C-460E-8D77-4E165154AEFB}" dt="2020-05-24T06:28:35.458" v="2454" actId="478"/>
          <ac:spMkLst>
            <pc:docMk/>
            <pc:sldMk cId="0" sldId="858"/>
            <ac:spMk id="67588" creationId="{00000000-0000-0000-0000-000000000000}"/>
          </ac:spMkLst>
        </pc:spChg>
      </pc:sldChg>
      <pc:sldChg chg="add del">
        <pc:chgData name="明智 高" userId="13106cc9a47d8e8b" providerId="LiveId" clId="{06E69021-649C-460E-8D77-4E165154AEFB}" dt="2020-05-23T07:50:23.170" v="742"/>
        <pc:sldMkLst>
          <pc:docMk/>
          <pc:sldMk cId="0" sldId="859"/>
        </pc:sldMkLst>
      </pc:sldChg>
      <pc:sldChg chg="delSp add del mod">
        <pc:chgData name="明智 高" userId="13106cc9a47d8e8b" providerId="LiveId" clId="{06E69021-649C-460E-8D77-4E165154AEFB}" dt="2020-05-24T06:28:39.650" v="2455" actId="478"/>
        <pc:sldMkLst>
          <pc:docMk/>
          <pc:sldMk cId="0" sldId="860"/>
        </pc:sldMkLst>
        <pc:spChg chg="del">
          <ac:chgData name="明智 高" userId="13106cc9a47d8e8b" providerId="LiveId" clId="{06E69021-649C-460E-8D77-4E165154AEFB}" dt="2020-05-24T06:28:39.650" v="2455" actId="478"/>
          <ac:spMkLst>
            <pc:docMk/>
            <pc:sldMk cId="0" sldId="860"/>
            <ac:spMk id="69636" creationId="{00000000-0000-0000-0000-000000000000}"/>
          </ac:spMkLst>
        </pc:spChg>
      </pc:sldChg>
      <pc:sldChg chg="add del">
        <pc:chgData name="明智 高" userId="13106cc9a47d8e8b" providerId="LiveId" clId="{06E69021-649C-460E-8D77-4E165154AEFB}" dt="2020-05-23T07:50:23.170" v="742"/>
        <pc:sldMkLst>
          <pc:docMk/>
          <pc:sldMk cId="0" sldId="861"/>
        </pc:sldMkLst>
      </pc:sldChg>
      <pc:sldChg chg="delSp add del mod">
        <pc:chgData name="明智 高" userId="13106cc9a47d8e8b" providerId="LiveId" clId="{06E69021-649C-460E-8D77-4E165154AEFB}" dt="2020-05-24T06:28:47.622" v="2456" actId="478"/>
        <pc:sldMkLst>
          <pc:docMk/>
          <pc:sldMk cId="0" sldId="862"/>
        </pc:sldMkLst>
        <pc:spChg chg="del">
          <ac:chgData name="明智 高" userId="13106cc9a47d8e8b" providerId="LiveId" clId="{06E69021-649C-460E-8D77-4E165154AEFB}" dt="2020-05-24T06:28:47.622" v="2456" actId="478"/>
          <ac:spMkLst>
            <pc:docMk/>
            <pc:sldMk cId="0" sldId="862"/>
            <ac:spMk id="71684" creationId="{00000000-0000-0000-0000-000000000000}"/>
          </ac:spMkLst>
        </pc:spChg>
      </pc:sldChg>
      <pc:sldChg chg="add del">
        <pc:chgData name="明智 高" userId="13106cc9a47d8e8b" providerId="LiveId" clId="{06E69021-649C-460E-8D77-4E165154AEFB}" dt="2020-05-23T07:50:23.170" v="742"/>
        <pc:sldMkLst>
          <pc:docMk/>
          <pc:sldMk cId="0" sldId="863"/>
        </pc:sldMkLst>
      </pc:sldChg>
      <pc:sldChg chg="modSp add mod">
        <pc:chgData name="明智 高" userId="13106cc9a47d8e8b" providerId="LiveId" clId="{06E69021-649C-460E-8D77-4E165154AEFB}" dt="2020-05-23T08:02:12.912" v="878" actId="1076"/>
        <pc:sldMkLst>
          <pc:docMk/>
          <pc:sldMk cId="2334473493" sldId="864"/>
        </pc:sldMkLst>
        <pc:spChg chg="mod">
          <ac:chgData name="明智 高" userId="13106cc9a47d8e8b" providerId="LiveId" clId="{06E69021-649C-460E-8D77-4E165154AEFB}" dt="2020-05-23T08:02:10.231" v="877" actId="1076"/>
          <ac:spMkLst>
            <pc:docMk/>
            <pc:sldMk cId="2334473493" sldId="864"/>
            <ac:spMk id="2" creationId="{00000000-0000-0000-0000-000000000000}"/>
          </ac:spMkLst>
        </pc:spChg>
        <pc:spChg chg="add mod">
          <ac:chgData name="明智 高" userId="13106cc9a47d8e8b" providerId="LiveId" clId="{06E69021-649C-460E-8D77-4E165154AEFB}" dt="2020-05-24T03:24:38.260" v="1991"/>
          <ac:spMkLst>
            <pc:docMk/>
            <pc:sldMk cId="2334473493" sldId="864"/>
            <ac:spMk id="4" creationId="{82B1E476-BCEE-4F19-88B8-6AAEA2841830}"/>
          </ac:spMkLst>
        </pc:spChg>
        <pc:spChg chg="mod">
          <ac:chgData name="明智 高" userId="13106cc9a47d8e8b" providerId="LiveId" clId="{06E69021-649C-460E-8D77-4E165154AEFB}" dt="2020-05-23T08:02:12.912" v="878" actId="1076"/>
          <ac:spMkLst>
            <pc:docMk/>
            <pc:sldMk cId="2334473493" sldId="864"/>
            <ac:spMk id="11" creationId="{00000000-0000-0000-0000-000000000000}"/>
          </ac:spMkLst>
        </pc:spChg>
      </pc:sldChg>
      <pc:sldChg chg="add del modTransition">
        <pc:chgData name="明智 高" userId="13106cc9a47d8e8b" providerId="LiveId" clId="{06E69021-649C-460E-8D77-4E165154AEFB}" dt="2020-05-24T06:06:40.451" v="2302"/>
        <pc:sldMkLst>
          <pc:docMk/>
          <pc:sldMk cId="2380626012" sldId="867"/>
        </pc:sldMkLst>
      </pc:sldChg>
      <pc:sldChg chg="modSp add del mod">
        <pc:chgData name="明智 高" userId="13106cc9a47d8e8b" providerId="LiveId" clId="{06E69021-649C-460E-8D77-4E165154AEFB}" dt="2020-05-23T07:58:36.910" v="821" actId="47"/>
        <pc:sldMkLst>
          <pc:docMk/>
          <pc:sldMk cId="0" sldId="868"/>
        </pc:sldMkLst>
        <pc:spChg chg="mod">
          <ac:chgData name="明智 高" userId="13106cc9a47d8e8b" providerId="LiveId" clId="{06E69021-649C-460E-8D77-4E165154AEFB}" dt="2020-05-23T07:57:05.481" v="750" actId="21"/>
          <ac:spMkLst>
            <pc:docMk/>
            <pc:sldMk cId="0" sldId="868"/>
            <ac:spMk id="2" creationId="{00000000-0000-0000-0000-000000000000}"/>
          </ac:spMkLst>
        </pc:spChg>
      </pc:sldChg>
      <pc:sldChg chg="add del">
        <pc:chgData name="明智 高" userId="13106cc9a47d8e8b" providerId="LiveId" clId="{06E69021-649C-460E-8D77-4E165154AEFB}" dt="2020-05-24T06:29:11.563" v="2457" actId="47"/>
        <pc:sldMkLst>
          <pc:docMk/>
          <pc:sldMk cId="0" sldId="870"/>
        </pc:sldMkLst>
      </pc:sldChg>
      <pc:sldChg chg="addSp delSp modSp add del mod ord">
        <pc:chgData name="明智 高" userId="13106cc9a47d8e8b" providerId="LiveId" clId="{06E69021-649C-460E-8D77-4E165154AEFB}" dt="2020-05-24T03:32:12.622" v="2145" actId="14100"/>
        <pc:sldMkLst>
          <pc:docMk/>
          <pc:sldMk cId="0" sldId="871"/>
        </pc:sldMkLst>
        <pc:spChg chg="mod">
          <ac:chgData name="明智 高" userId="13106cc9a47d8e8b" providerId="LiveId" clId="{06E69021-649C-460E-8D77-4E165154AEFB}" dt="2020-05-23T07:59:55.570" v="832" actId="207"/>
          <ac:spMkLst>
            <pc:docMk/>
            <pc:sldMk cId="0" sldId="871"/>
            <ac:spMk id="57347" creationId="{00000000-0000-0000-0000-000000000000}"/>
          </ac:spMkLst>
        </pc:spChg>
        <pc:spChg chg="del">
          <ac:chgData name="明智 高" userId="13106cc9a47d8e8b" providerId="LiveId" clId="{06E69021-649C-460E-8D77-4E165154AEFB}" dt="2020-05-24T03:29:58.280" v="2134" actId="478"/>
          <ac:spMkLst>
            <pc:docMk/>
            <pc:sldMk cId="0" sldId="871"/>
            <ac:spMk id="57348" creationId="{00000000-0000-0000-0000-000000000000}"/>
          </ac:spMkLst>
        </pc:spChg>
        <pc:picChg chg="add mod">
          <ac:chgData name="明智 高" userId="13106cc9a47d8e8b" providerId="LiveId" clId="{06E69021-649C-460E-8D77-4E165154AEFB}" dt="2020-05-24T03:32:12.622" v="2145" actId="14100"/>
          <ac:picMkLst>
            <pc:docMk/>
            <pc:sldMk cId="0" sldId="871"/>
            <ac:picMk id="3" creationId="{A53CCFD5-97A6-4E29-AA2F-AF1A94293544}"/>
          </ac:picMkLst>
        </pc:picChg>
      </pc:sldChg>
      <pc:sldChg chg="add del">
        <pc:chgData name="明智 高" userId="13106cc9a47d8e8b" providerId="LiveId" clId="{06E69021-649C-460E-8D77-4E165154AEFB}" dt="2020-05-23T07:56:59.835" v="749" actId="47"/>
        <pc:sldMkLst>
          <pc:docMk/>
          <pc:sldMk cId="0" sldId="872"/>
        </pc:sldMkLst>
      </pc:sldChg>
      <pc:sldChg chg="add del">
        <pc:chgData name="明智 高" userId="13106cc9a47d8e8b" providerId="LiveId" clId="{06E69021-649C-460E-8D77-4E165154AEFB}" dt="2020-05-24T02:59:43.069" v="1350" actId="47"/>
        <pc:sldMkLst>
          <pc:docMk/>
          <pc:sldMk cId="0" sldId="88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041290834" sldId="100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092608395" sldId="101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888220475" sldId="101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751647518" sldId="101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45449395" sldId="101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993789085" sldId="102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085974684" sldId="102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429868541" sldId="102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818393976" sldId="1024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339991133" sldId="1025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532508129" sldId="1026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543464208" sldId="102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132890147" sldId="102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114167464" sldId="103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409135456" sldId="103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058343892" sldId="103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174145902" sldId="1033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908426530" sldId="1034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324980533" sldId="1035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612689097" sldId="1036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755651861" sldId="103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48495219" sldId="103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590326855" sldId="104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437748892" sldId="104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768306790" sldId="104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97385958" sldId="1043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137349862" sldId="1045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280530992" sldId="1046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09830474" sldId="104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113281022" sldId="105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143323323" sldId="1051"/>
        </pc:sldMkLst>
      </pc:sldChg>
      <pc:sldChg chg="addSp modSp mod">
        <pc:chgData name="明智 高" userId="13106cc9a47d8e8b" providerId="LiveId" clId="{06E69021-649C-460E-8D77-4E165154AEFB}" dt="2020-05-24T06:17:06.524" v="2408" actId="1076"/>
        <pc:sldMkLst>
          <pc:docMk/>
          <pc:sldMk cId="3286276615" sldId="1052"/>
        </pc:sldMkLst>
        <pc:spChg chg="mod">
          <ac:chgData name="明智 高" userId="13106cc9a47d8e8b" providerId="LiveId" clId="{06E69021-649C-460E-8D77-4E165154AEFB}" dt="2020-05-24T06:15:59.823" v="2401" actId="1076"/>
          <ac:spMkLst>
            <pc:docMk/>
            <pc:sldMk cId="3286276615" sldId="1052"/>
            <ac:spMk id="3" creationId="{9797FF11-6B3B-4BD0-BD90-2D6CDE20BD30}"/>
          </ac:spMkLst>
        </pc:spChg>
        <pc:picChg chg="add mod">
          <ac:chgData name="明智 高" userId="13106cc9a47d8e8b" providerId="LiveId" clId="{06E69021-649C-460E-8D77-4E165154AEFB}" dt="2020-05-24T06:17:06.524" v="2408" actId="1076"/>
          <ac:picMkLst>
            <pc:docMk/>
            <pc:sldMk cId="3286276615" sldId="1052"/>
            <ac:picMk id="5" creationId="{37D4598E-087C-4781-827D-60793E762956}"/>
          </ac:picMkLst>
        </pc:picChg>
      </pc:sldChg>
      <pc:sldChg chg="modSp add del mod">
        <pc:chgData name="明智 高" userId="13106cc9a47d8e8b" providerId="LiveId" clId="{06E69021-649C-460E-8D77-4E165154AEFB}" dt="2020-05-24T06:16:17.210" v="2402" actId="47"/>
        <pc:sldMkLst>
          <pc:docMk/>
          <pc:sldMk cId="2460769764" sldId="1053"/>
        </pc:sldMkLst>
        <pc:spChg chg="mod">
          <ac:chgData name="明智 高" userId="13106cc9a47d8e8b" providerId="LiveId" clId="{06E69021-649C-460E-8D77-4E165154AEFB}" dt="2020-05-23T07:29:36.162" v="735" actId="6549"/>
          <ac:spMkLst>
            <pc:docMk/>
            <pc:sldMk cId="2460769764" sldId="1053"/>
            <ac:spMk id="3" creationId="{31B12962-F082-4122-AD9D-3A5AC04B5032}"/>
          </ac:spMkLst>
        </pc:spChg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491069129" sldId="1055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96557384" sldId="1056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823629382" sldId="105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403661214" sldId="105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537712780" sldId="105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990167254" sldId="1060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043184944" sldId="1061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70410495" sldId="1062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227263214" sldId="1063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920353501" sldId="1064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28980507" sldId="1065"/>
        </pc:sldMkLst>
      </pc:sldChg>
      <pc:sldChg chg="modSp mod ord">
        <pc:chgData name="明智 高" userId="13106cc9a47d8e8b" providerId="LiveId" clId="{06E69021-649C-460E-8D77-4E165154AEFB}" dt="2020-06-01T05:18:30.388" v="2523"/>
        <pc:sldMkLst>
          <pc:docMk/>
          <pc:sldMk cId="2139494186" sldId="1066"/>
        </pc:sldMkLst>
        <pc:spChg chg="mod">
          <ac:chgData name="明智 高" userId="13106cc9a47d8e8b" providerId="LiveId" clId="{06E69021-649C-460E-8D77-4E165154AEFB}" dt="2020-05-24T06:01:54.256" v="2289" actId="20578"/>
          <ac:spMkLst>
            <pc:docMk/>
            <pc:sldMk cId="2139494186" sldId="1066"/>
            <ac:spMk id="3" creationId="{BE4D9C45-CE25-4C2A-BE5B-4D2BC25A978D}"/>
          </ac:spMkLst>
        </pc:spChg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2673651946" sldId="1067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4149097113" sldId="1068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1267013719" sldId="1069"/>
        </pc:sldMkLst>
      </pc:sldChg>
      <pc:sldChg chg="del">
        <pc:chgData name="明智 高" userId="13106cc9a47d8e8b" providerId="LiveId" clId="{06E69021-649C-460E-8D77-4E165154AEFB}" dt="2020-05-23T06:55:03.689" v="223" actId="47"/>
        <pc:sldMkLst>
          <pc:docMk/>
          <pc:sldMk cId="3406971095" sldId="1071"/>
        </pc:sldMkLst>
      </pc:sldChg>
      <pc:sldChg chg="modSp new mod ord">
        <pc:chgData name="明智 高" userId="13106cc9a47d8e8b" providerId="LiveId" clId="{06E69021-649C-460E-8D77-4E165154AEFB}" dt="2020-05-23T06:40:01.584" v="190" actId="14100"/>
        <pc:sldMkLst>
          <pc:docMk/>
          <pc:sldMk cId="144959505" sldId="1072"/>
        </pc:sldMkLst>
        <pc:spChg chg="mod">
          <ac:chgData name="明智 高" userId="13106cc9a47d8e8b" providerId="LiveId" clId="{06E69021-649C-460E-8D77-4E165154AEFB}" dt="2020-05-23T06:33:12.275" v="49"/>
          <ac:spMkLst>
            <pc:docMk/>
            <pc:sldMk cId="144959505" sldId="1072"/>
            <ac:spMk id="2" creationId="{9A862EBD-7034-4BF8-A7A2-D0FA0E959620}"/>
          </ac:spMkLst>
        </pc:spChg>
        <pc:spChg chg="mod">
          <ac:chgData name="明智 高" userId="13106cc9a47d8e8b" providerId="LiveId" clId="{06E69021-649C-460E-8D77-4E165154AEFB}" dt="2020-05-23T06:40:01.584" v="190" actId="14100"/>
          <ac:spMkLst>
            <pc:docMk/>
            <pc:sldMk cId="144959505" sldId="1072"/>
            <ac:spMk id="3" creationId="{A1C38E04-2447-4A49-8740-B5E0839BFFF7}"/>
          </ac:spMkLst>
        </pc:spChg>
      </pc:sldChg>
      <pc:sldChg chg="modSp new mod">
        <pc:chgData name="明智 高" userId="13106cc9a47d8e8b" providerId="LiveId" clId="{06E69021-649C-460E-8D77-4E165154AEFB}" dt="2020-06-20T00:43:22.446" v="2631" actId="20578"/>
        <pc:sldMkLst>
          <pc:docMk/>
          <pc:sldMk cId="3547351856" sldId="1073"/>
        </pc:sldMkLst>
        <pc:spChg chg="mod">
          <ac:chgData name="明智 高" userId="13106cc9a47d8e8b" providerId="LiveId" clId="{06E69021-649C-460E-8D77-4E165154AEFB}" dt="2020-05-23T06:54:42.377" v="222"/>
          <ac:spMkLst>
            <pc:docMk/>
            <pc:sldMk cId="3547351856" sldId="1073"/>
            <ac:spMk id="2" creationId="{ABF12F41-4E25-4905-A244-5E12F91A173C}"/>
          </ac:spMkLst>
        </pc:spChg>
        <pc:spChg chg="mod">
          <ac:chgData name="明智 高" userId="13106cc9a47d8e8b" providerId="LiveId" clId="{06E69021-649C-460E-8D77-4E165154AEFB}" dt="2020-06-20T00:43:22.446" v="2631" actId="20578"/>
          <ac:spMkLst>
            <pc:docMk/>
            <pc:sldMk cId="3547351856" sldId="1073"/>
            <ac:spMk id="3" creationId="{7B684729-58AD-4B71-9CF7-4BD2DFED1D0E}"/>
          </ac:spMkLst>
        </pc:spChg>
      </pc:sldChg>
      <pc:sldChg chg="addSp modSp new mod">
        <pc:chgData name="明智 高" userId="13106cc9a47d8e8b" providerId="LiveId" clId="{06E69021-649C-460E-8D77-4E165154AEFB}" dt="2020-05-24T02:56:14.524" v="1331"/>
        <pc:sldMkLst>
          <pc:docMk/>
          <pc:sldMk cId="2601518745" sldId="1074"/>
        </pc:sldMkLst>
        <pc:spChg chg="mod">
          <ac:chgData name="明智 高" userId="13106cc9a47d8e8b" providerId="LiveId" clId="{06E69021-649C-460E-8D77-4E165154AEFB}" dt="2020-05-24T02:56:14.524" v="1331"/>
          <ac:spMkLst>
            <pc:docMk/>
            <pc:sldMk cId="2601518745" sldId="1074"/>
            <ac:spMk id="2" creationId="{388BA871-B0CC-47A8-A207-6BAA9B10D54D}"/>
          </ac:spMkLst>
        </pc:spChg>
        <pc:spChg chg="mod">
          <ac:chgData name="明智 高" userId="13106cc9a47d8e8b" providerId="LiveId" clId="{06E69021-649C-460E-8D77-4E165154AEFB}" dt="2020-05-24T02:46:36.184" v="1166" actId="6549"/>
          <ac:spMkLst>
            <pc:docMk/>
            <pc:sldMk cId="2601518745" sldId="1074"/>
            <ac:spMk id="3" creationId="{541231B7-7508-4CC9-A630-54A3120FC61B}"/>
          </ac:spMkLst>
        </pc:spChg>
        <pc:spChg chg="add mod">
          <ac:chgData name="明智 高" userId="13106cc9a47d8e8b" providerId="LiveId" clId="{06E69021-649C-460E-8D77-4E165154AEFB}" dt="2020-05-24T02:47:08.229" v="1170" actId="14100"/>
          <ac:spMkLst>
            <pc:docMk/>
            <pc:sldMk cId="2601518745" sldId="1074"/>
            <ac:spMk id="4" creationId="{00E0E7BF-229F-4233-AD1E-D2A521A0EBE1}"/>
          </ac:spMkLst>
        </pc:spChg>
      </pc:sldChg>
      <pc:sldChg chg="addSp modSp add mod">
        <pc:chgData name="明智 高" userId="13106cc9a47d8e8b" providerId="LiveId" clId="{06E69021-649C-460E-8D77-4E165154AEFB}" dt="2020-05-24T02:55:15.617" v="1301" actId="14100"/>
        <pc:sldMkLst>
          <pc:docMk/>
          <pc:sldMk cId="4192515691" sldId="1075"/>
        </pc:sldMkLst>
        <pc:spChg chg="mod">
          <ac:chgData name="明智 高" userId="13106cc9a47d8e8b" providerId="LiveId" clId="{06E69021-649C-460E-8D77-4E165154AEFB}" dt="2020-05-24T02:54:32.416" v="1277"/>
          <ac:spMkLst>
            <pc:docMk/>
            <pc:sldMk cId="4192515691" sldId="1075"/>
            <ac:spMk id="2" creationId="{388BA871-B0CC-47A8-A207-6BAA9B10D54D}"/>
          </ac:spMkLst>
        </pc:spChg>
        <pc:spChg chg="mod">
          <ac:chgData name="明智 高" userId="13106cc9a47d8e8b" providerId="LiveId" clId="{06E69021-649C-460E-8D77-4E165154AEFB}" dt="2020-05-24T02:55:15.617" v="1301" actId="14100"/>
          <ac:spMkLst>
            <pc:docMk/>
            <pc:sldMk cId="4192515691" sldId="1075"/>
            <ac:spMk id="3" creationId="{541231B7-7508-4CC9-A630-54A3120FC61B}"/>
          </ac:spMkLst>
        </pc:spChg>
        <pc:spChg chg="add mod">
          <ac:chgData name="明智 高" userId="13106cc9a47d8e8b" providerId="LiveId" clId="{06E69021-649C-460E-8D77-4E165154AEFB}" dt="2020-05-24T02:48:35.210" v="1174"/>
          <ac:spMkLst>
            <pc:docMk/>
            <pc:sldMk cId="4192515691" sldId="1075"/>
            <ac:spMk id="4" creationId="{2396FCD4-66E6-4E3E-BD76-DB488427E413}"/>
          </ac:spMkLst>
        </pc:spChg>
      </pc:sldChg>
      <pc:sldChg chg="addSp modSp new mod">
        <pc:chgData name="明智 高" userId="13106cc9a47d8e8b" providerId="LiveId" clId="{06E69021-649C-460E-8D77-4E165154AEFB}" dt="2020-05-24T02:53:53.565" v="1257"/>
        <pc:sldMkLst>
          <pc:docMk/>
          <pc:sldMk cId="1018789995" sldId="1076"/>
        </pc:sldMkLst>
        <pc:spChg chg="mod">
          <ac:chgData name="明智 高" userId="13106cc9a47d8e8b" providerId="LiveId" clId="{06E69021-649C-460E-8D77-4E165154AEFB}" dt="2020-05-24T02:53:53.565" v="1257"/>
          <ac:spMkLst>
            <pc:docMk/>
            <pc:sldMk cId="1018789995" sldId="1076"/>
            <ac:spMk id="2" creationId="{438B58F2-98D2-49DE-ACBB-E2E484A11201}"/>
          </ac:spMkLst>
        </pc:spChg>
        <pc:spChg chg="mod">
          <ac:chgData name="明智 高" userId="13106cc9a47d8e8b" providerId="LiveId" clId="{06E69021-649C-460E-8D77-4E165154AEFB}" dt="2020-05-24T02:40:08.884" v="1125" actId="404"/>
          <ac:spMkLst>
            <pc:docMk/>
            <pc:sldMk cId="1018789995" sldId="1076"/>
            <ac:spMk id="3" creationId="{4535ACE3-5E7B-46B7-BDA8-B3F18115C2B0}"/>
          </ac:spMkLst>
        </pc:spChg>
        <pc:spChg chg="add mod">
          <ac:chgData name="明智 高" userId="13106cc9a47d8e8b" providerId="LiveId" clId="{06E69021-649C-460E-8D77-4E165154AEFB}" dt="2020-05-24T02:53:40.874" v="1238"/>
          <ac:spMkLst>
            <pc:docMk/>
            <pc:sldMk cId="1018789995" sldId="1076"/>
            <ac:spMk id="4" creationId="{4B585C64-3336-44DE-A6EB-8E48F903ADE9}"/>
          </ac:spMkLst>
        </pc:spChg>
      </pc:sldChg>
      <pc:sldChg chg="addSp modSp new mod">
        <pc:chgData name="明智 高" userId="13106cc9a47d8e8b" providerId="LiveId" clId="{06E69021-649C-460E-8D77-4E165154AEFB}" dt="2020-05-24T02:56:58.369" v="1334"/>
        <pc:sldMkLst>
          <pc:docMk/>
          <pc:sldMk cId="2164862489" sldId="1077"/>
        </pc:sldMkLst>
        <pc:spChg chg="mod">
          <ac:chgData name="明智 高" userId="13106cc9a47d8e8b" providerId="LiveId" clId="{06E69021-649C-460E-8D77-4E165154AEFB}" dt="2020-05-24T02:40:12.655" v="1126" actId="404"/>
          <ac:spMkLst>
            <pc:docMk/>
            <pc:sldMk cId="2164862489" sldId="1077"/>
            <ac:spMk id="3" creationId="{E0A18CDE-1D5B-431B-BF92-29CC718BE845}"/>
          </ac:spMkLst>
        </pc:spChg>
        <pc:spChg chg="add mod">
          <ac:chgData name="明智 高" userId="13106cc9a47d8e8b" providerId="LiveId" clId="{06E69021-649C-460E-8D77-4E165154AEFB}" dt="2020-05-24T02:56:58.369" v="1334"/>
          <ac:spMkLst>
            <pc:docMk/>
            <pc:sldMk cId="2164862489" sldId="1077"/>
            <ac:spMk id="4" creationId="{8A1B9455-31D8-4A63-B07E-1123831CC96B}"/>
          </ac:spMkLst>
        </pc:spChg>
      </pc:sldChg>
      <pc:sldChg chg="addSp modSp new mod">
        <pc:chgData name="明智 高" userId="13106cc9a47d8e8b" providerId="LiveId" clId="{06E69021-649C-460E-8D77-4E165154AEFB}" dt="2020-05-24T02:57:02.560" v="1337"/>
        <pc:sldMkLst>
          <pc:docMk/>
          <pc:sldMk cId="4236694352" sldId="1078"/>
        </pc:sldMkLst>
        <pc:spChg chg="mod">
          <ac:chgData name="明智 高" userId="13106cc9a47d8e8b" providerId="LiveId" clId="{06E69021-649C-460E-8D77-4E165154AEFB}" dt="2020-05-24T02:40:26.878" v="1130" actId="403"/>
          <ac:spMkLst>
            <pc:docMk/>
            <pc:sldMk cId="4236694352" sldId="1078"/>
            <ac:spMk id="3" creationId="{8B0070CE-C3B7-49D9-A850-6F5A00A557D5}"/>
          </ac:spMkLst>
        </pc:spChg>
        <pc:spChg chg="add mod">
          <ac:chgData name="明智 高" userId="13106cc9a47d8e8b" providerId="LiveId" clId="{06E69021-649C-460E-8D77-4E165154AEFB}" dt="2020-05-24T02:57:02.560" v="1337"/>
          <ac:spMkLst>
            <pc:docMk/>
            <pc:sldMk cId="4236694352" sldId="1078"/>
            <ac:spMk id="4" creationId="{04DDFF2B-E216-4826-A657-307798D71EA8}"/>
          </ac:spMkLst>
        </pc:spChg>
      </pc:sldChg>
      <pc:sldChg chg="add del">
        <pc:chgData name="明智 高" userId="13106cc9a47d8e8b" providerId="LiveId" clId="{06E69021-649C-460E-8D77-4E165154AEFB}" dt="2020-05-24T03:02:32.831" v="1357" actId="47"/>
        <pc:sldMkLst>
          <pc:docMk/>
          <pc:sldMk cId="3148520801" sldId="1079"/>
        </pc:sldMkLst>
      </pc:sldChg>
      <pc:sldChg chg="addSp modSp new del mod">
        <pc:chgData name="明智 高" userId="13106cc9a47d8e8b" providerId="LiveId" clId="{06E69021-649C-460E-8D77-4E165154AEFB}" dt="2020-05-24T03:02:20.717" v="1354" actId="2696"/>
        <pc:sldMkLst>
          <pc:docMk/>
          <pc:sldMk cId="3440183938" sldId="1079"/>
        </pc:sldMkLst>
        <pc:spChg chg="mod">
          <ac:chgData name="明智 高" userId="13106cc9a47d8e8b" providerId="LiveId" clId="{06E69021-649C-460E-8D77-4E165154AEFB}" dt="2020-05-24T02:57:31.621" v="1349"/>
          <ac:spMkLst>
            <pc:docMk/>
            <pc:sldMk cId="3440183938" sldId="1079"/>
            <ac:spMk id="2" creationId="{1D5D0FC5-012F-469F-998F-6D207BEE53A4}"/>
          </ac:spMkLst>
        </pc:spChg>
        <pc:spChg chg="mod">
          <ac:chgData name="明智 高" userId="13106cc9a47d8e8b" providerId="LiveId" clId="{06E69021-649C-460E-8D77-4E165154AEFB}" dt="2020-05-24T02:40:34.487" v="1133" actId="403"/>
          <ac:spMkLst>
            <pc:docMk/>
            <pc:sldMk cId="3440183938" sldId="1079"/>
            <ac:spMk id="3" creationId="{96456EFC-0C19-4C9B-831E-6CFC5DFA2FD4}"/>
          </ac:spMkLst>
        </pc:spChg>
        <pc:spChg chg="add mod">
          <ac:chgData name="明智 高" userId="13106cc9a47d8e8b" providerId="LiveId" clId="{06E69021-649C-460E-8D77-4E165154AEFB}" dt="2020-05-24T02:53:15.406" v="1235"/>
          <ac:spMkLst>
            <pc:docMk/>
            <pc:sldMk cId="3440183938" sldId="1079"/>
            <ac:spMk id="4" creationId="{6EF73EA8-8757-4A34-AA16-70C8492C3854}"/>
          </ac:spMkLst>
        </pc:spChg>
      </pc:sldChg>
      <pc:sldChg chg="add del">
        <pc:chgData name="明智 高" userId="13106cc9a47d8e8b" providerId="LiveId" clId="{06E69021-649C-460E-8D77-4E165154AEFB}" dt="2020-05-24T02:43:11.572" v="1145"/>
        <pc:sldMkLst>
          <pc:docMk/>
          <pc:sldMk cId="1809086949" sldId="1080"/>
        </pc:sldMkLst>
      </pc:sldChg>
      <pc:sldChg chg="addSp modSp add mod">
        <pc:chgData name="明智 高" userId="13106cc9a47d8e8b" providerId="LiveId" clId="{06E69021-649C-460E-8D77-4E165154AEFB}" dt="2020-05-24T03:03:00.690" v="1360"/>
        <pc:sldMkLst>
          <pc:docMk/>
          <pc:sldMk cId="2225671482" sldId="1080"/>
        </pc:sldMkLst>
        <pc:spChg chg="add mod">
          <ac:chgData name="明智 高" userId="13106cc9a47d8e8b" providerId="LiveId" clId="{06E69021-649C-460E-8D77-4E165154AEFB}" dt="2020-05-24T03:03:00.690" v="1360"/>
          <ac:spMkLst>
            <pc:docMk/>
            <pc:sldMk cId="2225671482" sldId="1080"/>
            <ac:spMk id="4" creationId="{A913F695-D8EC-4822-B944-E0B435BD1B1D}"/>
          </ac:spMkLst>
        </pc:spChg>
      </pc:sldChg>
      <pc:sldChg chg="modSp new del mod">
        <pc:chgData name="明智 高" userId="13106cc9a47d8e8b" providerId="LiveId" clId="{06E69021-649C-460E-8D77-4E165154AEFB}" dt="2020-05-24T02:43:04.613" v="1143" actId="2696"/>
        <pc:sldMkLst>
          <pc:docMk/>
          <pc:sldMk cId="3925244356" sldId="1080"/>
        </pc:sldMkLst>
        <pc:spChg chg="mod">
          <ac:chgData name="明智 高" userId="13106cc9a47d8e8b" providerId="LiveId" clId="{06E69021-649C-460E-8D77-4E165154AEFB}" dt="2020-05-24T02:40:40.737" v="1136" actId="403"/>
          <ac:spMkLst>
            <pc:docMk/>
            <pc:sldMk cId="3925244356" sldId="1080"/>
            <ac:spMk id="3" creationId="{CC7593A9-29C0-4103-88F9-18E945A3F681}"/>
          </ac:spMkLst>
        </pc:spChg>
      </pc:sldChg>
      <pc:sldChg chg="addSp modSp new mod">
        <pc:chgData name="明智 高" userId="13106cc9a47d8e8b" providerId="LiveId" clId="{06E69021-649C-460E-8D77-4E165154AEFB}" dt="2020-05-24T03:05:47.497" v="1390" actId="403"/>
        <pc:sldMkLst>
          <pc:docMk/>
          <pc:sldMk cId="3134673166" sldId="1081"/>
        </pc:sldMkLst>
        <pc:spChg chg="mod">
          <ac:chgData name="明智 高" userId="13106cc9a47d8e8b" providerId="LiveId" clId="{06E69021-649C-460E-8D77-4E165154AEFB}" dt="2020-05-24T03:05:40.182" v="1386"/>
          <ac:spMkLst>
            <pc:docMk/>
            <pc:sldMk cId="3134673166" sldId="1081"/>
            <ac:spMk id="2" creationId="{E94D9490-3B04-4DC9-9BFC-F3AF2DBF014D}"/>
          </ac:spMkLst>
        </pc:spChg>
        <pc:spChg chg="mod">
          <ac:chgData name="明智 高" userId="13106cc9a47d8e8b" providerId="LiveId" clId="{06E69021-649C-460E-8D77-4E165154AEFB}" dt="2020-05-24T03:05:47.497" v="1390" actId="403"/>
          <ac:spMkLst>
            <pc:docMk/>
            <pc:sldMk cId="3134673166" sldId="1081"/>
            <ac:spMk id="3" creationId="{774BA793-3C1C-43B6-B3BC-545B1723F0B3}"/>
          </ac:spMkLst>
        </pc:spChg>
        <pc:spChg chg="add mod">
          <ac:chgData name="明智 高" userId="13106cc9a47d8e8b" providerId="LiveId" clId="{06E69021-649C-460E-8D77-4E165154AEFB}" dt="2020-05-24T03:05:27.709" v="1370"/>
          <ac:spMkLst>
            <pc:docMk/>
            <pc:sldMk cId="3134673166" sldId="1081"/>
            <ac:spMk id="4" creationId="{B6ECA258-E5A6-441D-BADB-584C8774E34F}"/>
          </ac:spMkLst>
        </pc:spChg>
      </pc:sldChg>
      <pc:sldChg chg="modSp add del mod">
        <pc:chgData name="明智 高" userId="13106cc9a47d8e8b" providerId="LiveId" clId="{06E69021-649C-460E-8D77-4E165154AEFB}" dt="2020-05-24T02:43:04.613" v="1143" actId="2696"/>
        <pc:sldMkLst>
          <pc:docMk/>
          <pc:sldMk cId="266132828" sldId="1082"/>
        </pc:sldMkLst>
        <pc:spChg chg="mod">
          <ac:chgData name="明智 高" userId="13106cc9a47d8e8b" providerId="LiveId" clId="{06E69021-649C-460E-8D77-4E165154AEFB}" dt="2020-05-24T02:40:46.824" v="1139" actId="403"/>
          <ac:spMkLst>
            <pc:docMk/>
            <pc:sldMk cId="266132828" sldId="1082"/>
            <ac:spMk id="3" creationId="{5795C479-94FA-4794-A8D3-1C91FA21AB6C}"/>
          </ac:spMkLst>
        </pc:spChg>
      </pc:sldChg>
      <pc:sldChg chg="addSp modSp add mod">
        <pc:chgData name="明智 高" userId="13106cc9a47d8e8b" providerId="LiveId" clId="{06E69021-649C-460E-8D77-4E165154AEFB}" dt="2020-05-24T03:03:12.512" v="1363"/>
        <pc:sldMkLst>
          <pc:docMk/>
          <pc:sldMk cId="457698199" sldId="1082"/>
        </pc:sldMkLst>
        <pc:spChg chg="add mod">
          <ac:chgData name="明智 高" userId="13106cc9a47d8e8b" providerId="LiveId" clId="{06E69021-649C-460E-8D77-4E165154AEFB}" dt="2020-05-24T03:03:12.512" v="1363"/>
          <ac:spMkLst>
            <pc:docMk/>
            <pc:sldMk cId="457698199" sldId="1082"/>
            <ac:spMk id="4" creationId="{FDAFBD76-2C35-4E62-B7F4-C6DE5CE8AAA1}"/>
          </ac:spMkLst>
        </pc:spChg>
      </pc:sldChg>
      <pc:sldChg chg="add del">
        <pc:chgData name="明智 高" userId="13106cc9a47d8e8b" providerId="LiveId" clId="{06E69021-649C-460E-8D77-4E165154AEFB}" dt="2020-05-24T02:43:11.572" v="1145"/>
        <pc:sldMkLst>
          <pc:docMk/>
          <pc:sldMk cId="1462187261" sldId="1082"/>
        </pc:sldMkLst>
      </pc:sldChg>
      <pc:sldChg chg="modSp new del mod">
        <pc:chgData name="明智 高" userId="13106cc9a47d8e8b" providerId="LiveId" clId="{06E69021-649C-460E-8D77-4E165154AEFB}" dt="2020-05-23T07:55:47.317" v="746" actId="2696"/>
        <pc:sldMkLst>
          <pc:docMk/>
          <pc:sldMk cId="2457712499" sldId="1082"/>
        </pc:sldMkLst>
        <pc:spChg chg="mod">
          <ac:chgData name="明智 高" userId="13106cc9a47d8e8b" providerId="LiveId" clId="{06E69021-649C-460E-8D77-4E165154AEFB}" dt="2020-05-23T07:07:45.037" v="421"/>
          <ac:spMkLst>
            <pc:docMk/>
            <pc:sldMk cId="2457712499" sldId="1082"/>
            <ac:spMk id="3" creationId="{5795C479-94FA-4794-A8D3-1C91FA21AB6C}"/>
          </ac:spMkLst>
        </pc:spChg>
      </pc:sldChg>
      <pc:sldChg chg="addSp modSp new mod ord">
        <pc:chgData name="明智 高" userId="13106cc9a47d8e8b" providerId="LiveId" clId="{06E69021-649C-460E-8D77-4E165154AEFB}" dt="2020-05-24T03:29:06.928" v="2122"/>
        <pc:sldMkLst>
          <pc:docMk/>
          <pc:sldMk cId="859936702" sldId="1083"/>
        </pc:sldMkLst>
        <pc:spChg chg="mod">
          <ac:chgData name="明智 高" userId="13106cc9a47d8e8b" providerId="LiveId" clId="{06E69021-649C-460E-8D77-4E165154AEFB}" dt="2020-05-24T03:29:06.928" v="2122"/>
          <ac:spMkLst>
            <pc:docMk/>
            <pc:sldMk cId="859936702" sldId="1083"/>
            <ac:spMk id="2" creationId="{AD8C9086-812F-49C3-BB38-DA4F7CD78782}"/>
          </ac:spMkLst>
        </pc:spChg>
        <pc:spChg chg="mod">
          <ac:chgData name="明智 高" userId="13106cc9a47d8e8b" providerId="LiveId" clId="{06E69021-649C-460E-8D77-4E165154AEFB}" dt="2020-05-24T03:28:33.680" v="2090" actId="403"/>
          <ac:spMkLst>
            <pc:docMk/>
            <pc:sldMk cId="859936702" sldId="1083"/>
            <ac:spMk id="3" creationId="{31827C8E-441F-458F-87A1-FF9D144DA470}"/>
          </ac:spMkLst>
        </pc:spChg>
        <pc:spChg chg="add mod">
          <ac:chgData name="明智 高" userId="13106cc9a47d8e8b" providerId="LiveId" clId="{06E69021-649C-460E-8D77-4E165154AEFB}" dt="2020-05-24T03:28:44.843" v="2094" actId="14100"/>
          <ac:spMkLst>
            <pc:docMk/>
            <pc:sldMk cId="859936702" sldId="1083"/>
            <ac:spMk id="4" creationId="{C7C3E9FE-355D-4E3B-889F-25DFECAEB769}"/>
          </ac:spMkLst>
        </pc:spChg>
        <pc:spChg chg="add mod">
          <ac:chgData name="明智 高" userId="13106cc9a47d8e8b" providerId="LiveId" clId="{06E69021-649C-460E-8D77-4E165154AEFB}" dt="2020-05-24T03:28:54.872" v="2103"/>
          <ac:spMkLst>
            <pc:docMk/>
            <pc:sldMk cId="859936702" sldId="1083"/>
            <ac:spMk id="5" creationId="{2507DAE3-41D4-4600-BB8C-BBF6041FEB80}"/>
          </ac:spMkLst>
        </pc:spChg>
      </pc:sldChg>
      <pc:sldChg chg="addSp modSp new mod">
        <pc:chgData name="明智 高" userId="13106cc9a47d8e8b" providerId="LiveId" clId="{06E69021-649C-460E-8D77-4E165154AEFB}" dt="2020-05-24T03:24:09.916" v="1988" actId="14100"/>
        <pc:sldMkLst>
          <pc:docMk/>
          <pc:sldMk cId="3503009598" sldId="1084"/>
        </pc:sldMkLst>
        <pc:spChg chg="mod">
          <ac:chgData name="明智 高" userId="13106cc9a47d8e8b" providerId="LiveId" clId="{06E69021-649C-460E-8D77-4E165154AEFB}" dt="2020-05-24T03:16:36.333" v="1736" actId="20577"/>
          <ac:spMkLst>
            <pc:docMk/>
            <pc:sldMk cId="3503009598" sldId="1084"/>
            <ac:spMk id="2" creationId="{D7895367-5C2D-49B8-BFBB-17D61F9A982E}"/>
          </ac:spMkLst>
        </pc:spChg>
        <pc:spChg chg="mod">
          <ac:chgData name="明智 高" userId="13106cc9a47d8e8b" providerId="LiveId" clId="{06E69021-649C-460E-8D77-4E165154AEFB}" dt="2020-05-24T03:17:18.497" v="1762"/>
          <ac:spMkLst>
            <pc:docMk/>
            <pc:sldMk cId="3503009598" sldId="1084"/>
            <ac:spMk id="3" creationId="{FA96283B-A626-4369-95F7-B230BF7D8AB5}"/>
          </ac:spMkLst>
        </pc:spChg>
        <pc:spChg chg="add mod">
          <ac:chgData name="明智 高" userId="13106cc9a47d8e8b" providerId="LiveId" clId="{06E69021-649C-460E-8D77-4E165154AEFB}" dt="2020-05-24T03:24:09.916" v="1988" actId="14100"/>
          <ac:spMkLst>
            <pc:docMk/>
            <pc:sldMk cId="3503009598" sldId="1084"/>
            <ac:spMk id="4" creationId="{990114BE-411C-48B9-88C8-37F7E32565CD}"/>
          </ac:spMkLst>
        </pc:spChg>
      </pc:sldChg>
      <pc:sldChg chg="modSp new del">
        <pc:chgData name="明智 高" userId="13106cc9a47d8e8b" providerId="LiveId" clId="{06E69021-649C-460E-8D77-4E165154AEFB}" dt="2020-05-23T07:55:36.565" v="745" actId="47"/>
        <pc:sldMkLst>
          <pc:docMk/>
          <pc:sldMk cId="1506932280" sldId="1085"/>
        </pc:sldMkLst>
        <pc:spChg chg="mod">
          <ac:chgData name="明智 高" userId="13106cc9a47d8e8b" providerId="LiveId" clId="{06E69021-649C-460E-8D77-4E165154AEFB}" dt="2020-05-23T07:09:36.801" v="440"/>
          <ac:spMkLst>
            <pc:docMk/>
            <pc:sldMk cId="1506932280" sldId="1085"/>
            <ac:spMk id="2" creationId="{F89F4B48-8AFC-4E08-BC47-3A4D3BA2A96C}"/>
          </ac:spMkLst>
        </pc:spChg>
      </pc:sldChg>
      <pc:sldChg chg="addSp modSp new mod">
        <pc:chgData name="明智 高" userId="13106cc9a47d8e8b" providerId="LiveId" clId="{06E69021-649C-460E-8D77-4E165154AEFB}" dt="2020-05-24T03:09:44.515" v="1549"/>
        <pc:sldMkLst>
          <pc:docMk/>
          <pc:sldMk cId="202974370" sldId="1086"/>
        </pc:sldMkLst>
        <pc:spChg chg="mod">
          <ac:chgData name="明智 高" userId="13106cc9a47d8e8b" providerId="LiveId" clId="{06E69021-649C-460E-8D77-4E165154AEFB}" dt="2020-05-24T03:06:32.244" v="1395" actId="6549"/>
          <ac:spMkLst>
            <pc:docMk/>
            <pc:sldMk cId="202974370" sldId="1086"/>
            <ac:spMk id="2" creationId="{25583737-E9F3-4AB6-89FE-4974ED4765CB}"/>
          </ac:spMkLst>
        </pc:spChg>
        <pc:spChg chg="mod">
          <ac:chgData name="明智 高" userId="13106cc9a47d8e8b" providerId="LiveId" clId="{06E69021-649C-460E-8D77-4E165154AEFB}" dt="2020-05-24T03:09:44.515" v="1549"/>
          <ac:spMkLst>
            <pc:docMk/>
            <pc:sldMk cId="202974370" sldId="1086"/>
            <ac:spMk id="3" creationId="{6A0A7B3C-9D1E-41E0-8254-D1AC39C80130}"/>
          </ac:spMkLst>
        </pc:spChg>
        <pc:spChg chg="add mod">
          <ac:chgData name="明智 高" userId="13106cc9a47d8e8b" providerId="LiveId" clId="{06E69021-649C-460E-8D77-4E165154AEFB}" dt="2020-05-24T03:06:35.392" v="1398"/>
          <ac:spMkLst>
            <pc:docMk/>
            <pc:sldMk cId="202974370" sldId="1086"/>
            <ac:spMk id="4" creationId="{FE92C74A-89F1-4246-9D23-C23546BB4112}"/>
          </ac:spMkLst>
        </pc:spChg>
      </pc:sldChg>
      <pc:sldChg chg="addSp modSp new mod">
        <pc:chgData name="明智 高" userId="13106cc9a47d8e8b" providerId="LiveId" clId="{06E69021-649C-460E-8D77-4E165154AEFB}" dt="2020-05-24T03:28:10.522" v="2088" actId="403"/>
        <pc:sldMkLst>
          <pc:docMk/>
          <pc:sldMk cId="3678786949" sldId="1087"/>
        </pc:sldMkLst>
        <pc:spChg chg="mod">
          <ac:chgData name="明智 高" userId="13106cc9a47d8e8b" providerId="LiveId" clId="{06E69021-649C-460E-8D77-4E165154AEFB}" dt="2020-05-24T03:28:10.522" v="2088" actId="403"/>
          <ac:spMkLst>
            <pc:docMk/>
            <pc:sldMk cId="3678786949" sldId="1087"/>
            <ac:spMk id="3" creationId="{F7CF3756-BF75-4F3C-9AE8-742F75894EA8}"/>
          </ac:spMkLst>
        </pc:spChg>
        <pc:spChg chg="add mod">
          <ac:chgData name="明智 高" userId="13106cc9a47d8e8b" providerId="LiveId" clId="{06E69021-649C-460E-8D77-4E165154AEFB}" dt="2020-05-24T03:27:41.606" v="2083"/>
          <ac:spMkLst>
            <pc:docMk/>
            <pc:sldMk cId="3678786949" sldId="1087"/>
            <ac:spMk id="4" creationId="{BC36E670-70BA-42A7-902A-C59B4E2CB7A5}"/>
          </ac:spMkLst>
        </pc:spChg>
      </pc:sldChg>
      <pc:sldChg chg="addSp modSp new mod">
        <pc:chgData name="明智 高" userId="13106cc9a47d8e8b" providerId="LiveId" clId="{06E69021-649C-460E-8D77-4E165154AEFB}" dt="2020-05-24T03:29:39.567" v="2133" actId="403"/>
        <pc:sldMkLst>
          <pc:docMk/>
          <pc:sldMk cId="2849004622" sldId="1088"/>
        </pc:sldMkLst>
        <pc:spChg chg="mod">
          <ac:chgData name="明智 高" userId="13106cc9a47d8e8b" providerId="LiveId" clId="{06E69021-649C-460E-8D77-4E165154AEFB}" dt="2020-05-24T03:29:39.567" v="2133" actId="403"/>
          <ac:spMkLst>
            <pc:docMk/>
            <pc:sldMk cId="2849004622" sldId="1088"/>
            <ac:spMk id="3" creationId="{D615A59B-2018-4A05-A7D0-48DC035E57A0}"/>
          </ac:spMkLst>
        </pc:spChg>
        <pc:spChg chg="add mod">
          <ac:chgData name="明智 高" userId="13106cc9a47d8e8b" providerId="LiveId" clId="{06E69021-649C-460E-8D77-4E165154AEFB}" dt="2020-05-24T03:29:26.230" v="2131" actId="20577"/>
          <ac:spMkLst>
            <pc:docMk/>
            <pc:sldMk cId="2849004622" sldId="1088"/>
            <ac:spMk id="4" creationId="{421CC057-DA33-4942-B350-0FAEE5539FBD}"/>
          </ac:spMkLst>
        </pc:spChg>
      </pc:sldChg>
      <pc:sldChg chg="addSp modSp new mod">
        <pc:chgData name="明智 高" userId="13106cc9a47d8e8b" providerId="LiveId" clId="{06E69021-649C-460E-8D77-4E165154AEFB}" dt="2020-05-24T03:34:11.955" v="2178"/>
        <pc:sldMkLst>
          <pc:docMk/>
          <pc:sldMk cId="277051218" sldId="1089"/>
        </pc:sldMkLst>
        <pc:spChg chg="mod">
          <ac:chgData name="明智 高" userId="13106cc9a47d8e8b" providerId="LiveId" clId="{06E69021-649C-460E-8D77-4E165154AEFB}" dt="2020-05-24T03:33:35.854" v="2169"/>
          <ac:spMkLst>
            <pc:docMk/>
            <pc:sldMk cId="277051218" sldId="1089"/>
            <ac:spMk id="2" creationId="{53AF33B8-7CA7-4030-B8E2-CD2793CB996E}"/>
          </ac:spMkLst>
        </pc:spChg>
        <pc:spChg chg="mod">
          <ac:chgData name="明智 高" userId="13106cc9a47d8e8b" providerId="LiveId" clId="{06E69021-649C-460E-8D77-4E165154AEFB}" dt="2020-05-24T03:34:02.983" v="2175" actId="403"/>
          <ac:spMkLst>
            <pc:docMk/>
            <pc:sldMk cId="277051218" sldId="1089"/>
            <ac:spMk id="3" creationId="{F369A50F-6D5B-42DC-B070-B256D5976B2D}"/>
          </ac:spMkLst>
        </pc:spChg>
        <pc:spChg chg="add mod">
          <ac:chgData name="明智 高" userId="13106cc9a47d8e8b" providerId="LiveId" clId="{06E69021-649C-460E-8D77-4E165154AEFB}" dt="2020-05-24T03:34:11.955" v="2178"/>
          <ac:spMkLst>
            <pc:docMk/>
            <pc:sldMk cId="277051218" sldId="1089"/>
            <ac:spMk id="4" creationId="{E7C644BC-75D1-481F-A688-32FECFE9D8EF}"/>
          </ac:spMkLst>
        </pc:spChg>
      </pc:sldChg>
      <pc:sldChg chg="addSp modSp new mod">
        <pc:chgData name="明智 高" userId="13106cc9a47d8e8b" providerId="LiveId" clId="{06E69021-649C-460E-8D77-4E165154AEFB}" dt="2020-05-24T03:35:16.978" v="2185"/>
        <pc:sldMkLst>
          <pc:docMk/>
          <pc:sldMk cId="1020396518" sldId="1090"/>
        </pc:sldMkLst>
        <pc:spChg chg="mod">
          <ac:chgData name="明智 高" userId="13106cc9a47d8e8b" providerId="LiveId" clId="{06E69021-649C-460E-8D77-4E165154AEFB}" dt="2020-05-24T03:35:11.010" v="2182" actId="404"/>
          <ac:spMkLst>
            <pc:docMk/>
            <pc:sldMk cId="1020396518" sldId="1090"/>
            <ac:spMk id="3" creationId="{437932CB-A5AB-417B-BBF4-AF5D1CB00B12}"/>
          </ac:spMkLst>
        </pc:spChg>
        <pc:spChg chg="add mod">
          <ac:chgData name="明智 高" userId="13106cc9a47d8e8b" providerId="LiveId" clId="{06E69021-649C-460E-8D77-4E165154AEFB}" dt="2020-05-24T03:35:16.978" v="2185"/>
          <ac:spMkLst>
            <pc:docMk/>
            <pc:sldMk cId="1020396518" sldId="1090"/>
            <ac:spMk id="4" creationId="{0952CF5B-A663-44C3-9FEE-A563CEF93E8D}"/>
          </ac:spMkLst>
        </pc:spChg>
      </pc:sldChg>
      <pc:sldChg chg="addSp modSp add mod">
        <pc:chgData name="明智 高" userId="13106cc9a47d8e8b" providerId="LiveId" clId="{06E69021-649C-460E-8D77-4E165154AEFB}" dt="2020-05-24T03:35:33.846" v="2193"/>
        <pc:sldMkLst>
          <pc:docMk/>
          <pc:sldMk cId="3011374103" sldId="1091"/>
        </pc:sldMkLst>
        <pc:spChg chg="mod">
          <ac:chgData name="明智 高" userId="13106cc9a47d8e8b" providerId="LiveId" clId="{06E69021-649C-460E-8D77-4E165154AEFB}" dt="2020-05-24T03:35:21.458" v="2187" actId="403"/>
          <ac:spMkLst>
            <pc:docMk/>
            <pc:sldMk cId="3011374103" sldId="1091"/>
            <ac:spMk id="3" creationId="{437932CB-A5AB-417B-BBF4-AF5D1CB00B12}"/>
          </ac:spMkLst>
        </pc:spChg>
        <pc:spChg chg="add mod">
          <ac:chgData name="明智 高" userId="13106cc9a47d8e8b" providerId="LiveId" clId="{06E69021-649C-460E-8D77-4E165154AEFB}" dt="2020-05-24T03:35:33.846" v="2193"/>
          <ac:spMkLst>
            <pc:docMk/>
            <pc:sldMk cId="3011374103" sldId="1091"/>
            <ac:spMk id="4" creationId="{2970CCB4-D7EE-47A7-B940-07FCB4924E17}"/>
          </ac:spMkLst>
        </pc:spChg>
      </pc:sldChg>
      <pc:sldChg chg="addSp modSp new mod">
        <pc:chgData name="明智 高" userId="13106cc9a47d8e8b" providerId="LiveId" clId="{06E69021-649C-460E-8D77-4E165154AEFB}" dt="2020-05-24T03:36:34.097" v="2204" actId="403"/>
        <pc:sldMkLst>
          <pc:docMk/>
          <pc:sldMk cId="2799938313" sldId="1092"/>
        </pc:sldMkLst>
        <pc:spChg chg="mod">
          <ac:chgData name="明智 高" userId="13106cc9a47d8e8b" providerId="LiveId" clId="{06E69021-649C-460E-8D77-4E165154AEFB}" dt="2020-05-24T03:36:11.595" v="2194"/>
          <ac:spMkLst>
            <pc:docMk/>
            <pc:sldMk cId="2799938313" sldId="1092"/>
            <ac:spMk id="2" creationId="{FBF9EE70-4B47-47CF-803B-110212D6C630}"/>
          </ac:spMkLst>
        </pc:spChg>
        <pc:spChg chg="mod">
          <ac:chgData name="明智 高" userId="13106cc9a47d8e8b" providerId="LiveId" clId="{06E69021-649C-460E-8D77-4E165154AEFB}" dt="2020-05-24T03:36:34.097" v="2204" actId="403"/>
          <ac:spMkLst>
            <pc:docMk/>
            <pc:sldMk cId="2799938313" sldId="1092"/>
            <ac:spMk id="3" creationId="{C661F278-BF25-4968-A02A-48873EF29DF1}"/>
          </ac:spMkLst>
        </pc:spChg>
        <pc:spChg chg="add mod">
          <ac:chgData name="明智 高" userId="13106cc9a47d8e8b" providerId="LiveId" clId="{06E69021-649C-460E-8D77-4E165154AEFB}" dt="2020-05-24T03:36:21.815" v="2202"/>
          <ac:spMkLst>
            <pc:docMk/>
            <pc:sldMk cId="2799938313" sldId="1092"/>
            <ac:spMk id="4" creationId="{7F960529-711A-4A53-9A58-E7C449BEB733}"/>
          </ac:spMkLst>
        </pc:spChg>
      </pc:sldChg>
      <pc:sldChg chg="addSp modSp new mod">
        <pc:chgData name="明智 高" userId="13106cc9a47d8e8b" providerId="LiveId" clId="{06E69021-649C-460E-8D77-4E165154AEFB}" dt="2020-05-24T03:39:25.018" v="2220" actId="1440"/>
        <pc:sldMkLst>
          <pc:docMk/>
          <pc:sldMk cId="2539163913" sldId="1093"/>
        </pc:sldMkLst>
        <pc:spChg chg="mod">
          <ac:chgData name="明智 高" userId="13106cc9a47d8e8b" providerId="LiveId" clId="{06E69021-649C-460E-8D77-4E165154AEFB}" dt="2020-05-24T03:36:53.330" v="2211" actId="403"/>
          <ac:spMkLst>
            <pc:docMk/>
            <pc:sldMk cId="2539163913" sldId="1093"/>
            <ac:spMk id="3" creationId="{7A7B0123-BD94-42E4-B214-C922AA43AF3D}"/>
          </ac:spMkLst>
        </pc:spChg>
        <pc:spChg chg="add mod">
          <ac:chgData name="明智 高" userId="13106cc9a47d8e8b" providerId="LiveId" clId="{06E69021-649C-460E-8D77-4E165154AEFB}" dt="2020-05-24T03:36:46.323" v="2210"/>
          <ac:spMkLst>
            <pc:docMk/>
            <pc:sldMk cId="2539163913" sldId="1093"/>
            <ac:spMk id="4" creationId="{F56F3AF0-1DF0-4FE5-A9AB-97D7000C5516}"/>
          </ac:spMkLst>
        </pc:spChg>
        <pc:picChg chg="add mod">
          <ac:chgData name="明智 高" userId="13106cc9a47d8e8b" providerId="LiveId" clId="{06E69021-649C-460E-8D77-4E165154AEFB}" dt="2020-05-24T03:39:25.018" v="2220" actId="1440"/>
          <ac:picMkLst>
            <pc:docMk/>
            <pc:sldMk cId="2539163913" sldId="1093"/>
            <ac:picMk id="6" creationId="{6666D2FD-3B8B-401D-8411-E2F8B442146C}"/>
          </ac:picMkLst>
        </pc:picChg>
      </pc:sldChg>
      <pc:sldChg chg="add">
        <pc:chgData name="明智 高" userId="13106cc9a47d8e8b" providerId="LiveId" clId="{06E69021-649C-460E-8D77-4E165154AEFB}" dt="2020-05-24T03:02:31.221" v="1356"/>
        <pc:sldMkLst>
          <pc:docMk/>
          <pc:sldMk cId="3871317557" sldId="1094"/>
        </pc:sldMkLst>
      </pc:sldChg>
      <pc:sldChg chg="addSp modSp add mod">
        <pc:chgData name="明智 高" userId="13106cc9a47d8e8b" providerId="LiveId" clId="{06E69021-649C-460E-8D77-4E165154AEFB}" dt="2020-05-24T06:04:58.874" v="2296" actId="1076"/>
        <pc:sldMkLst>
          <pc:docMk/>
          <pc:sldMk cId="4294752832" sldId="1095"/>
        </pc:sldMkLst>
        <pc:spChg chg="mod">
          <ac:chgData name="明智 高" userId="13106cc9a47d8e8b" providerId="LiveId" clId="{06E69021-649C-460E-8D77-4E165154AEFB}" dt="2020-05-24T03:17:09.785" v="1756"/>
          <ac:spMkLst>
            <pc:docMk/>
            <pc:sldMk cId="4294752832" sldId="1095"/>
            <ac:spMk id="2" creationId="{D7895367-5C2D-49B8-BFBB-17D61F9A982E}"/>
          </ac:spMkLst>
        </pc:spChg>
        <pc:spChg chg="mod">
          <ac:chgData name="明智 高" userId="13106cc9a47d8e8b" providerId="LiveId" clId="{06E69021-649C-460E-8D77-4E165154AEFB}" dt="2020-05-24T03:18:33.363" v="1800" actId="2711"/>
          <ac:spMkLst>
            <pc:docMk/>
            <pc:sldMk cId="4294752832" sldId="1095"/>
            <ac:spMk id="3" creationId="{FA96283B-A626-4369-95F7-B230BF7D8AB5}"/>
          </ac:spMkLst>
        </pc:spChg>
        <pc:picChg chg="add mod">
          <ac:chgData name="明智 高" userId="13106cc9a47d8e8b" providerId="LiveId" clId="{06E69021-649C-460E-8D77-4E165154AEFB}" dt="2020-05-24T06:04:58.874" v="2296" actId="1076"/>
          <ac:picMkLst>
            <pc:docMk/>
            <pc:sldMk cId="4294752832" sldId="1095"/>
            <ac:picMk id="5" creationId="{1C6465C0-9FC9-4210-9F08-B177AF937DD5}"/>
          </ac:picMkLst>
        </pc:picChg>
      </pc:sldChg>
      <pc:sldChg chg="delSp modSp add mod">
        <pc:chgData name="明智 高" userId="13106cc9a47d8e8b" providerId="LiveId" clId="{06E69021-649C-460E-8D77-4E165154AEFB}" dt="2020-05-24T03:23:05.838" v="1974" actId="478"/>
        <pc:sldMkLst>
          <pc:docMk/>
          <pc:sldMk cId="679952290" sldId="1096"/>
        </pc:sldMkLst>
        <pc:spChg chg="mod">
          <ac:chgData name="明智 高" userId="13106cc9a47d8e8b" providerId="LiveId" clId="{06E69021-649C-460E-8D77-4E165154AEFB}" dt="2020-05-24T03:23:02.783" v="1973" actId="1076"/>
          <ac:spMkLst>
            <pc:docMk/>
            <pc:sldMk cId="679952290" sldId="1096"/>
            <ac:spMk id="2" creationId="{00000000-0000-0000-0000-000000000000}"/>
          </ac:spMkLst>
        </pc:spChg>
        <pc:spChg chg="del">
          <ac:chgData name="明智 高" userId="13106cc9a47d8e8b" providerId="LiveId" clId="{06E69021-649C-460E-8D77-4E165154AEFB}" dt="2020-05-24T03:23:05.838" v="1974" actId="478"/>
          <ac:spMkLst>
            <pc:docMk/>
            <pc:sldMk cId="679952290" sldId="1096"/>
            <ac:spMk id="4" creationId="{82B1E476-BCEE-4F19-88B8-6AAEA2841830}"/>
          </ac:spMkLst>
        </pc:spChg>
      </pc:sldChg>
      <pc:sldChg chg="new del">
        <pc:chgData name="明智 高" userId="13106cc9a47d8e8b" providerId="LiveId" clId="{06E69021-649C-460E-8D77-4E165154AEFB}" dt="2020-05-24T03:26:37.223" v="2075" actId="47"/>
        <pc:sldMkLst>
          <pc:docMk/>
          <pc:sldMk cId="4252020293" sldId="1097"/>
        </pc:sldMkLst>
      </pc:sldChg>
      <pc:sldChg chg="modSp add mod">
        <pc:chgData name="明智 高" userId="13106cc9a47d8e8b" providerId="LiveId" clId="{06E69021-649C-460E-8D77-4E165154AEFB}" dt="2020-05-24T03:26:29.136" v="2074" actId="1076"/>
        <pc:sldMkLst>
          <pc:docMk/>
          <pc:sldMk cId="3333947446" sldId="1098"/>
        </pc:sldMkLst>
        <pc:spChg chg="mod">
          <ac:chgData name="明智 高" userId="13106cc9a47d8e8b" providerId="LiveId" clId="{06E69021-649C-460E-8D77-4E165154AEFB}" dt="2020-05-24T03:26:29.136" v="2074" actId="1076"/>
          <ac:spMkLst>
            <pc:docMk/>
            <pc:sldMk cId="3333947446" sldId="1098"/>
            <ac:spMk id="2" creationId="{00000000-0000-0000-0000-000000000000}"/>
          </ac:spMkLst>
        </pc:spChg>
      </pc:sldChg>
      <pc:sldChg chg="modSp add mod">
        <pc:chgData name="明智 高" userId="13106cc9a47d8e8b" providerId="LiveId" clId="{06E69021-649C-460E-8D77-4E165154AEFB}" dt="2020-05-24T06:39:51.113" v="2500" actId="207"/>
        <pc:sldMkLst>
          <pc:docMk/>
          <pc:sldMk cId="250980491" sldId="1099"/>
        </pc:sldMkLst>
        <pc:spChg chg="mod">
          <ac:chgData name="明智 高" userId="13106cc9a47d8e8b" providerId="LiveId" clId="{06E69021-649C-460E-8D77-4E165154AEFB}" dt="2020-05-24T06:38:52.734" v="2495" actId="20577"/>
          <ac:spMkLst>
            <pc:docMk/>
            <pc:sldMk cId="250980491" sldId="1099"/>
            <ac:spMk id="2" creationId="{00000000-0000-0000-0000-000000000000}"/>
          </ac:spMkLst>
        </pc:spChg>
        <pc:spChg chg="mod">
          <ac:chgData name="明智 高" userId="13106cc9a47d8e8b" providerId="LiveId" clId="{06E69021-649C-460E-8D77-4E165154AEFB}" dt="2020-05-24T06:39:51.113" v="2500" actId="207"/>
          <ac:spMkLst>
            <pc:docMk/>
            <pc:sldMk cId="250980491" sldId="1099"/>
            <ac:spMk id="3" creationId="{00000000-0000-0000-0000-000000000000}"/>
          </ac:spMkLst>
        </pc:spChg>
      </pc:sldChg>
      <pc:sldChg chg="addSp delSp modSp new mod">
        <pc:chgData name="明智 高" userId="13106cc9a47d8e8b" providerId="LiveId" clId="{06E69021-649C-460E-8D77-4E165154AEFB}" dt="2020-06-01T05:26:20.541" v="2535" actId="1076"/>
        <pc:sldMkLst>
          <pc:docMk/>
          <pc:sldMk cId="3576559628" sldId="1100"/>
        </pc:sldMkLst>
        <pc:spChg chg="del">
          <ac:chgData name="明智 高" userId="13106cc9a47d8e8b" providerId="LiveId" clId="{06E69021-649C-460E-8D77-4E165154AEFB}" dt="2020-06-01T05:25:33.766" v="2529" actId="478"/>
          <ac:spMkLst>
            <pc:docMk/>
            <pc:sldMk cId="3576559628" sldId="1100"/>
            <ac:spMk id="2" creationId="{D115F9ED-BB46-4A10-BFB0-4921B6957F91}"/>
          </ac:spMkLst>
        </pc:spChg>
        <pc:spChg chg="del">
          <ac:chgData name="明智 高" userId="13106cc9a47d8e8b" providerId="LiveId" clId="{06E69021-649C-460E-8D77-4E165154AEFB}" dt="2020-06-01T05:25:19.511" v="2525" actId="931"/>
          <ac:spMkLst>
            <pc:docMk/>
            <pc:sldMk cId="3576559628" sldId="1100"/>
            <ac:spMk id="3" creationId="{16335D81-26F4-42C3-8CEF-F45211542415}"/>
          </ac:spMkLst>
        </pc:spChg>
        <pc:picChg chg="add mod">
          <ac:chgData name="明智 高" userId="13106cc9a47d8e8b" providerId="LiveId" clId="{06E69021-649C-460E-8D77-4E165154AEFB}" dt="2020-06-01T05:26:20.541" v="2535" actId="1076"/>
          <ac:picMkLst>
            <pc:docMk/>
            <pc:sldMk cId="3576559628" sldId="1100"/>
            <ac:picMk id="5" creationId="{C05EF966-9BBF-4041-B4E9-51AF9C4341DB}"/>
          </ac:picMkLst>
        </pc:picChg>
      </pc:sldChg>
      <pc:sldChg chg="addSp modSp add mod">
        <pc:chgData name="明智 高" userId="13106cc9a47d8e8b" providerId="LiveId" clId="{06E69021-649C-460E-8D77-4E165154AEFB}" dt="2020-06-01T05:39:07.323" v="2630" actId="1076"/>
        <pc:sldMkLst>
          <pc:docMk/>
          <pc:sldMk cId="2202160802" sldId="1101"/>
        </pc:sldMkLst>
        <pc:spChg chg="add mod">
          <ac:chgData name="明智 高" userId="13106cc9a47d8e8b" providerId="LiveId" clId="{06E69021-649C-460E-8D77-4E165154AEFB}" dt="2020-06-01T05:39:07.323" v="2630" actId="1076"/>
          <ac:spMkLst>
            <pc:docMk/>
            <pc:sldMk cId="2202160802" sldId="1101"/>
            <ac:spMk id="5" creationId="{38E284D1-6261-4FE8-A5AB-4EA9B72E872A}"/>
          </ac:spMkLst>
        </pc:spChg>
      </pc:sldChg>
      <pc:sldMasterChg chg="modSp delSldLayout modSldLayout">
        <pc:chgData name="明智 高" userId="13106cc9a47d8e8b" providerId="LiveId" clId="{06E69021-649C-460E-8D77-4E165154AEFB}" dt="2020-05-23T07:59:30.569" v="828" actId="478"/>
        <pc:sldMasterMkLst>
          <pc:docMk/>
          <pc:sldMasterMk cId="0" sldId="2147483723"/>
        </pc:sldMasterMkLst>
        <pc:spChg chg="mod">
          <ac:chgData name="明智 高" userId="13106cc9a47d8e8b" providerId="LiveId" clId="{06E69021-649C-460E-8D77-4E165154AEFB}" dt="2020-05-23T07:09:51.120" v="441" actId="14100"/>
          <ac:spMkLst>
            <pc:docMk/>
            <pc:sldMasterMk cId="0" sldId="2147483723"/>
            <ac:spMk id="2051" creationId="{00000000-0000-0000-0000-000000000000}"/>
          </ac:spMkLst>
        </pc:spChg>
        <pc:spChg chg="mod">
          <ac:chgData name="明智 高" userId="13106cc9a47d8e8b" providerId="LiveId" clId="{06E69021-649C-460E-8D77-4E165154AEFB}" dt="2020-05-23T06:38:00.520" v="105" actId="404"/>
          <ac:spMkLst>
            <pc:docMk/>
            <pc:sldMasterMk cId="0" sldId="2147483723"/>
            <ac:spMk id="2052" creationId="{00000000-0000-0000-0000-000000000000}"/>
          </ac:spMkLst>
        </pc:spChg>
        <pc:picChg chg="mod">
          <ac:chgData name="明智 高" userId="13106cc9a47d8e8b" providerId="LiveId" clId="{06E69021-649C-460E-8D77-4E165154AEFB}" dt="2020-05-23T06:37:32.193" v="99" actId="1076"/>
          <ac:picMkLst>
            <pc:docMk/>
            <pc:sldMasterMk cId="0" sldId="2147483723"/>
            <ac:picMk id="2050" creationId="{00000000-0000-0000-0000-000000000000}"/>
          </ac:picMkLst>
        </pc:picChg>
        <pc:sldLayoutChg chg="del">
          <pc:chgData name="明智 高" userId="13106cc9a47d8e8b" providerId="LiveId" clId="{06E69021-649C-460E-8D77-4E165154AEFB}" dt="2020-05-23T07:59:02.501" v="824" actId="2696"/>
          <pc:sldLayoutMkLst>
            <pc:docMk/>
            <pc:sldMasterMk cId="0" sldId="2147483723"/>
            <pc:sldLayoutMk cId="3699793106" sldId="2147484086"/>
          </pc:sldLayoutMkLst>
        </pc:sldLayoutChg>
        <pc:sldLayoutChg chg="delSp mod">
          <pc:chgData name="明智 高" userId="13106cc9a47d8e8b" providerId="LiveId" clId="{06E69021-649C-460E-8D77-4E165154AEFB}" dt="2020-05-23T07:59:30.569" v="828" actId="478"/>
          <pc:sldLayoutMkLst>
            <pc:docMk/>
            <pc:sldMasterMk cId="0" sldId="2147483723"/>
            <pc:sldLayoutMk cId="4209876391" sldId="2147484086"/>
          </pc:sldLayoutMkLst>
          <pc:picChg chg="del">
            <ac:chgData name="明智 高" userId="13106cc9a47d8e8b" providerId="LiveId" clId="{06E69021-649C-460E-8D77-4E165154AEFB}" dt="2020-05-23T07:59:30.569" v="828" actId="478"/>
            <ac:picMkLst>
              <pc:docMk/>
              <pc:sldMasterMk cId="0" sldId="2147483723"/>
              <pc:sldLayoutMk cId="4209876391" sldId="2147484086"/>
              <ac:picMk id="2" creationId="{00000000-0000-0000-0000-000000000000}"/>
            </ac:picMkLst>
          </pc:picChg>
          <pc:picChg chg="del">
            <ac:chgData name="明智 高" userId="13106cc9a47d8e8b" providerId="LiveId" clId="{06E69021-649C-460E-8D77-4E165154AEFB}" dt="2020-05-23T07:59:28.517" v="827" actId="478"/>
            <ac:picMkLst>
              <pc:docMk/>
              <pc:sldMasterMk cId="0" sldId="2147483723"/>
              <pc:sldLayoutMk cId="4209876391" sldId="2147484086"/>
              <ac:picMk id="3" creationId="{00000000-0000-0000-0000-000000000000}"/>
            </ac:picMkLst>
          </pc:picChg>
        </pc:sldLayoutChg>
      </pc:sldMasterChg>
    </pc:docChg>
  </pc:docChgLst>
  <pc:docChgLst>
    <pc:chgData name="明智 高" userId="13106cc9a47d8e8b" providerId="LiveId" clId="{964B7825-BC82-4456-9139-A7ABE6A91D9D}"/>
    <pc:docChg chg="undo custSel addSld delSld modSld sldOrd modMainMaster">
      <pc:chgData name="明智 高" userId="13106cc9a47d8e8b" providerId="LiveId" clId="{964B7825-BC82-4456-9139-A7ABE6A91D9D}" dt="2020-04-22T07:11:48.587" v="2170"/>
      <pc:docMkLst>
        <pc:docMk/>
      </pc:docMkLst>
      <pc:sldChg chg="delSp del">
        <pc:chgData name="明智 高" userId="13106cc9a47d8e8b" providerId="LiveId" clId="{964B7825-BC82-4456-9139-A7ABE6A91D9D}" dt="2020-04-21T02:11:33.641" v="4" actId="47"/>
        <pc:sldMkLst>
          <pc:docMk/>
          <pc:sldMk cId="0" sldId="297"/>
        </pc:sldMkLst>
        <pc:picChg chg="del">
          <ac:chgData name="明智 高" userId="13106cc9a47d8e8b" providerId="LiveId" clId="{964B7825-BC82-4456-9139-A7ABE6A91D9D}" dt="2020-04-21T02:10:04.975" v="0" actId="478"/>
          <ac:picMkLst>
            <pc:docMk/>
            <pc:sldMk cId="0" sldId="297"/>
            <ac:picMk id="15363" creationId="{00000000-0000-0000-0000-000000000000}"/>
          </ac:picMkLst>
        </pc:picChg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298"/>
        </pc:sldMkLst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303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4102689273" sldId="304"/>
        </pc:sldMkLst>
      </pc:sldChg>
      <pc:sldChg chg="delSp modSp del mod ord">
        <pc:chgData name="明智 高" userId="13106cc9a47d8e8b" providerId="LiveId" clId="{964B7825-BC82-4456-9139-A7ABE6A91D9D}" dt="2020-04-21T03:18:01.257" v="1254" actId="47"/>
        <pc:sldMkLst>
          <pc:docMk/>
          <pc:sldMk cId="2922849901" sldId="305"/>
        </pc:sldMkLst>
        <pc:spChg chg="del mod">
          <ac:chgData name="明智 高" userId="13106cc9a47d8e8b" providerId="LiveId" clId="{964B7825-BC82-4456-9139-A7ABE6A91D9D}" dt="2020-04-21T03:17:32.204" v="1252"/>
          <ac:spMkLst>
            <pc:docMk/>
            <pc:sldMk cId="2922849901" sldId="305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958759675" sldId="307"/>
        </pc:sldMkLst>
      </pc:sldChg>
      <pc:sldChg chg="del">
        <pc:chgData name="明智 高" userId="13106cc9a47d8e8b" providerId="LiveId" clId="{964B7825-BC82-4456-9139-A7ABE6A91D9D}" dt="2020-04-21T03:16:54.657" v="1247" actId="2696"/>
        <pc:sldMkLst>
          <pc:docMk/>
          <pc:sldMk cId="720682497" sldId="308"/>
        </pc:sldMkLst>
      </pc:sldChg>
      <pc:sldChg chg="modSp add">
        <pc:chgData name="明智 高" userId="13106cc9a47d8e8b" providerId="LiveId" clId="{964B7825-BC82-4456-9139-A7ABE6A91D9D}" dt="2020-04-21T03:17:03.855" v="1249" actId="207"/>
        <pc:sldMkLst>
          <pc:docMk/>
          <pc:sldMk cId="3824615446" sldId="308"/>
        </pc:sldMkLst>
        <pc:spChg chg="mod">
          <ac:chgData name="明智 高" userId="13106cc9a47d8e8b" providerId="LiveId" clId="{964B7825-BC82-4456-9139-A7ABE6A91D9D}" dt="2020-04-21T03:17:03.855" v="1249" actId="207"/>
          <ac:spMkLst>
            <pc:docMk/>
            <pc:sldMk cId="3824615446" sldId="308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18:50.543" v="1265" actId="47"/>
        <pc:sldMkLst>
          <pc:docMk/>
          <pc:sldMk cId="2896602780" sldId="309"/>
        </pc:sldMkLst>
      </pc:sldChg>
      <pc:sldChg chg="ord">
        <pc:chgData name="明智 高" userId="13106cc9a47d8e8b" providerId="LiveId" clId="{964B7825-BC82-4456-9139-A7ABE6A91D9D}" dt="2020-04-21T03:18:58.410" v="1267"/>
        <pc:sldMkLst>
          <pc:docMk/>
          <pc:sldMk cId="2668802677" sldId="310"/>
        </pc:sldMkLst>
      </pc:sldChg>
      <pc:sldChg chg="delSp modSp mod">
        <pc:chgData name="明智 高" userId="13106cc9a47d8e8b" providerId="LiveId" clId="{964B7825-BC82-4456-9139-A7ABE6A91D9D}" dt="2020-04-21T04:19:58.044" v="2007"/>
        <pc:sldMkLst>
          <pc:docMk/>
          <pc:sldMk cId="2403257285" sldId="311"/>
        </pc:sldMkLst>
        <pc:spChg chg="mod">
          <ac:chgData name="明智 高" userId="13106cc9a47d8e8b" providerId="LiveId" clId="{964B7825-BC82-4456-9139-A7ABE6A91D9D}" dt="2020-04-21T04:06:53.814" v="1805" actId="207"/>
          <ac:spMkLst>
            <pc:docMk/>
            <pc:sldMk cId="2403257285" sldId="311"/>
            <ac:spMk id="2" creationId="{00000000-0000-0000-0000-000000000000}"/>
          </ac:spMkLst>
        </pc:spChg>
        <pc:spChg chg="mod">
          <ac:chgData name="明智 高" userId="13106cc9a47d8e8b" providerId="LiveId" clId="{964B7825-BC82-4456-9139-A7ABE6A91D9D}" dt="2020-04-21T04:19:58.044" v="2007"/>
          <ac:spMkLst>
            <pc:docMk/>
            <pc:sldMk cId="2403257285" sldId="311"/>
            <ac:spMk id="3" creationId="{00000000-0000-0000-0000-000000000000}"/>
          </ac:spMkLst>
        </pc:spChg>
        <pc:spChg chg="del">
          <ac:chgData name="明智 高" userId="13106cc9a47d8e8b" providerId="LiveId" clId="{964B7825-BC82-4456-9139-A7ABE6A91D9D}" dt="2020-04-21T04:07:06.086" v="1806" actId="478"/>
          <ac:spMkLst>
            <pc:docMk/>
            <pc:sldMk cId="2403257285" sldId="311"/>
            <ac:spMk id="4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21:00.911" v="1316" actId="47"/>
        <pc:sldMkLst>
          <pc:docMk/>
          <pc:sldMk cId="1707161520" sldId="312"/>
        </pc:sldMkLst>
      </pc:sldChg>
      <pc:sldChg chg="modSp mod ord">
        <pc:chgData name="明智 高" userId="13106cc9a47d8e8b" providerId="LiveId" clId="{964B7825-BC82-4456-9139-A7ABE6A91D9D}" dt="2020-04-21T04:23:48.586" v="2017" actId="6549"/>
        <pc:sldMkLst>
          <pc:docMk/>
          <pc:sldMk cId="3424124548" sldId="313"/>
        </pc:sldMkLst>
        <pc:spChg chg="mod">
          <ac:chgData name="明智 高" userId="13106cc9a47d8e8b" providerId="LiveId" clId="{964B7825-BC82-4456-9139-A7ABE6A91D9D}" dt="2020-04-21T04:23:48.586" v="2017" actId="6549"/>
          <ac:spMkLst>
            <pc:docMk/>
            <pc:sldMk cId="3424124548" sldId="313"/>
            <ac:spMk id="6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3824181794" sldId="314"/>
        </pc:sldMkLst>
      </pc:sldChg>
      <pc:sldChg chg="del">
        <pc:chgData name="明智 高" userId="13106cc9a47d8e8b" providerId="LiveId" clId="{964B7825-BC82-4456-9139-A7ABE6A91D9D}" dt="2020-04-21T03:19:03.148" v="1268" actId="47"/>
        <pc:sldMkLst>
          <pc:docMk/>
          <pc:sldMk cId="3042262748" sldId="315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809657055" sldId="318"/>
        </pc:sldMkLst>
      </pc:sldChg>
      <pc:sldChg chg="del">
        <pc:chgData name="明智 高" userId="13106cc9a47d8e8b" providerId="LiveId" clId="{964B7825-BC82-4456-9139-A7ABE6A91D9D}" dt="2020-04-21T02:35:08.112" v="607" actId="47"/>
        <pc:sldMkLst>
          <pc:docMk/>
          <pc:sldMk cId="3670203727" sldId="319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018696055" sldId="322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113760808" sldId="324"/>
        </pc:sldMkLst>
      </pc:sldChg>
      <pc:sldChg chg="modSp add mod">
        <pc:chgData name="明智 高" userId="13106cc9a47d8e8b" providerId="LiveId" clId="{964B7825-BC82-4456-9139-A7ABE6A91D9D}" dt="2020-04-21T02:13:34.362" v="68" actId="2711"/>
        <pc:sldMkLst>
          <pc:docMk/>
          <pc:sldMk cId="768405082" sldId="325"/>
        </pc:sldMkLst>
        <pc:spChg chg="mod">
          <ac:chgData name="明智 高" userId="13106cc9a47d8e8b" providerId="LiveId" clId="{964B7825-BC82-4456-9139-A7ABE6A91D9D}" dt="2020-04-21T02:12:54.401" v="36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964B7825-BC82-4456-9139-A7ABE6A91D9D}" dt="2020-04-21T02:13:34.362" v="68" actId="2711"/>
          <ac:spMkLst>
            <pc:docMk/>
            <pc:sldMk cId="768405082" sldId="325"/>
            <ac:spMk id="3" creationId="{0F22C07D-B91C-40C7-88FC-791AD0D06C6F}"/>
          </ac:spMkLst>
        </pc:spChg>
      </pc:sldChg>
      <pc:sldChg chg="modSp add mod">
        <pc:chgData name="明智 高" userId="13106cc9a47d8e8b" providerId="LiveId" clId="{964B7825-BC82-4456-9139-A7ABE6A91D9D}" dt="2020-04-21T02:31:38.098" v="605"/>
        <pc:sldMkLst>
          <pc:docMk/>
          <pc:sldMk cId="1855625341" sldId="326"/>
        </pc:sldMkLst>
        <pc:spChg chg="mod">
          <ac:chgData name="明智 高" userId="13106cc9a47d8e8b" providerId="LiveId" clId="{964B7825-BC82-4456-9139-A7ABE6A91D9D}" dt="2020-04-21T02:22:02.354" v="339"/>
          <ac:spMkLst>
            <pc:docMk/>
            <pc:sldMk cId="1855625341" sldId="326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31:38.098" v="605"/>
          <ac:spMkLst>
            <pc:docMk/>
            <pc:sldMk cId="1855625341" sldId="326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04:14.146" v="1777"/>
        <pc:sldMkLst>
          <pc:docMk/>
          <pc:sldMk cId="1695614492" sldId="327"/>
        </pc:sldMkLst>
        <pc:spChg chg="mod">
          <ac:chgData name="明智 高" userId="13106cc9a47d8e8b" providerId="LiveId" clId="{964B7825-BC82-4456-9139-A7ABE6A91D9D}" dt="2020-04-21T02:24:05.161" v="389" actId="20577"/>
          <ac:spMkLst>
            <pc:docMk/>
            <pc:sldMk cId="1695614492" sldId="327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04:14.146" v="1777"/>
          <ac:spMkLst>
            <pc:docMk/>
            <pc:sldMk cId="1695614492" sldId="327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8:45.525" v="2042" actId="1076"/>
        <pc:sldMkLst>
          <pc:docMk/>
          <pc:sldMk cId="1947881783" sldId="328"/>
        </pc:sldMkLst>
        <pc:spChg chg="mod">
          <ac:chgData name="明智 高" userId="13106cc9a47d8e8b" providerId="LiveId" clId="{964B7825-BC82-4456-9139-A7ABE6A91D9D}" dt="2020-04-21T04:28:45.525" v="2042" actId="1076"/>
          <ac:spMkLst>
            <pc:docMk/>
            <pc:sldMk cId="1947881783" sldId="32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8:42.942" v="2041" actId="1076"/>
          <ac:spMkLst>
            <pc:docMk/>
            <pc:sldMk cId="1947881783" sldId="32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36:30.404" v="2097"/>
        <pc:sldMkLst>
          <pc:docMk/>
          <pc:sldMk cId="1175442509" sldId="329"/>
        </pc:sldMkLst>
        <pc:spChg chg="mod">
          <ac:chgData name="明智 高" userId="13106cc9a47d8e8b" providerId="LiveId" clId="{964B7825-BC82-4456-9139-A7ABE6A91D9D}" dt="2020-04-21T02:26:38.812" v="493"/>
          <ac:spMkLst>
            <pc:docMk/>
            <pc:sldMk cId="1175442509" sldId="32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36:30.404" v="2097"/>
          <ac:spMkLst>
            <pc:docMk/>
            <pc:sldMk cId="1175442509" sldId="329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23:45.793" v="378" actId="47"/>
        <pc:sldMkLst>
          <pc:docMk/>
          <pc:sldMk cId="2059002647" sldId="329"/>
        </pc:sldMkLst>
        <pc:spChg chg="mod">
          <ac:chgData name="明智 高" userId="13106cc9a47d8e8b" providerId="LiveId" clId="{964B7825-BC82-4456-9139-A7ABE6A91D9D}" dt="2020-04-21T02:23:09.392" v="377" actId="6549"/>
          <ac:spMkLst>
            <pc:docMk/>
            <pc:sldMk cId="2059002647" sldId="329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2:41:45.552" v="759"/>
        <pc:sldMkLst>
          <pc:docMk/>
          <pc:sldMk cId="1521181191" sldId="330"/>
        </pc:sldMkLst>
        <pc:spChg chg="mod">
          <ac:chgData name="明智 高" userId="13106cc9a47d8e8b" providerId="LiveId" clId="{964B7825-BC82-4456-9139-A7ABE6A91D9D}" dt="2020-04-21T02:41:45.552" v="759"/>
          <ac:spMkLst>
            <pc:docMk/>
            <pc:sldMk cId="1521181191" sldId="330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39:09.528" v="673" actId="2696"/>
        <pc:sldMkLst>
          <pc:docMk/>
          <pc:sldMk cId="2022011528" sldId="330"/>
        </pc:sldMkLst>
        <pc:spChg chg="mod">
          <ac:chgData name="明智 高" userId="13106cc9a47d8e8b" providerId="LiveId" clId="{964B7825-BC82-4456-9139-A7ABE6A91D9D}" dt="2020-04-21T02:28:44.329" v="572"/>
          <ac:spMkLst>
            <pc:docMk/>
            <pc:sldMk cId="2022011528" sldId="330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29:25.451" v="585"/>
          <ac:spMkLst>
            <pc:docMk/>
            <pc:sldMk cId="2022011528" sldId="330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9:53.471" v="2064"/>
        <pc:sldMkLst>
          <pc:docMk/>
          <pc:sldMk cId="3748774801" sldId="331"/>
        </pc:sldMkLst>
        <pc:spChg chg="mod">
          <ac:chgData name="明智 高" userId="13106cc9a47d8e8b" providerId="LiveId" clId="{964B7825-BC82-4456-9139-A7ABE6A91D9D}" dt="2020-04-21T02:30:23.951" v="590" actId="404"/>
          <ac:spMkLst>
            <pc:docMk/>
            <pc:sldMk cId="3748774801" sldId="33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9:53.471" v="2064"/>
          <ac:spMkLst>
            <pc:docMk/>
            <pc:sldMk cId="3748774801" sldId="331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3:05:05.633" v="1051" actId="207"/>
        <pc:sldMkLst>
          <pc:docMk/>
          <pc:sldMk cId="1331611510" sldId="332"/>
        </pc:sldMkLst>
        <pc:spChg chg="mod">
          <ac:chgData name="明智 高" userId="13106cc9a47d8e8b" providerId="LiveId" clId="{964B7825-BC82-4456-9139-A7ABE6A91D9D}" dt="2020-04-21T03:05:05.633" v="1051" actId="207"/>
          <ac:spMkLst>
            <pc:docMk/>
            <pc:sldMk cId="1331611510" sldId="332"/>
            <ac:spMk id="3" creationId="{2FB896EB-069D-4C3D-B12E-2D5477658D35}"/>
          </ac:spMkLst>
        </pc:spChg>
      </pc:sldChg>
      <pc:sldChg chg="modSp add">
        <pc:chgData name="明智 高" userId="13106cc9a47d8e8b" providerId="LiveId" clId="{964B7825-BC82-4456-9139-A7ABE6A91D9D}" dt="2020-04-21T02:36:19.922" v="612"/>
        <pc:sldMkLst>
          <pc:docMk/>
          <pc:sldMk cId="3404204658" sldId="333"/>
        </pc:sldMkLst>
        <pc:spChg chg="mod">
          <ac:chgData name="明智 高" userId="13106cc9a47d8e8b" providerId="LiveId" clId="{964B7825-BC82-4456-9139-A7ABE6A91D9D}" dt="2020-04-21T02:36:19.922" v="612"/>
          <ac:spMkLst>
            <pc:docMk/>
            <pc:sldMk cId="3404204658" sldId="333"/>
            <ac:spMk id="3" creationId="{79DE3AE0-8F92-4483-9929-3D66825588E7}"/>
          </ac:spMkLst>
        </pc:spChg>
      </pc:sldChg>
      <pc:sldChg chg="modSp add mod">
        <pc:chgData name="明智 高" userId="13106cc9a47d8e8b" providerId="LiveId" clId="{964B7825-BC82-4456-9139-A7ABE6A91D9D}" dt="2020-04-21T02:39:36.519" v="676"/>
        <pc:sldMkLst>
          <pc:docMk/>
          <pc:sldMk cId="1168188439" sldId="334"/>
        </pc:sldMkLst>
        <pc:spChg chg="mod">
          <ac:chgData name="明智 高" userId="13106cc9a47d8e8b" providerId="LiveId" clId="{964B7825-BC82-4456-9139-A7ABE6A91D9D}" dt="2020-04-21T02:39:36.519" v="676"/>
          <ac:spMkLst>
            <pc:docMk/>
            <pc:sldMk cId="1168188439" sldId="334"/>
            <ac:spMk id="3" creationId="{7611FD18-A81E-4504-9520-86A216A71177}"/>
          </ac:spMkLst>
        </pc:spChg>
      </pc:sldChg>
      <pc:sldChg chg="modSp add">
        <pc:chgData name="明智 高" userId="13106cc9a47d8e8b" providerId="LiveId" clId="{964B7825-BC82-4456-9139-A7ABE6A91D9D}" dt="2020-04-21T02:58:21.877" v="936" actId="207"/>
        <pc:sldMkLst>
          <pc:docMk/>
          <pc:sldMk cId="2230605100" sldId="335"/>
        </pc:sldMkLst>
        <pc:spChg chg="mod">
          <ac:chgData name="明智 高" userId="13106cc9a47d8e8b" providerId="LiveId" clId="{964B7825-BC82-4456-9139-A7ABE6A91D9D}" dt="2020-04-21T02:58:21.877" v="936" actId="207"/>
          <ac:spMkLst>
            <pc:docMk/>
            <pc:sldMk cId="2230605100" sldId="335"/>
            <ac:spMk id="3" creationId="{1027C107-29C9-4494-A174-5400A81F8C62}"/>
          </ac:spMkLst>
        </pc:spChg>
      </pc:sldChg>
      <pc:sldChg chg="modSp add">
        <pc:chgData name="明智 高" userId="13106cc9a47d8e8b" providerId="LiveId" clId="{964B7825-BC82-4456-9139-A7ABE6A91D9D}" dt="2020-04-21T02:37:24.373" v="630"/>
        <pc:sldMkLst>
          <pc:docMk/>
          <pc:sldMk cId="3522412646" sldId="336"/>
        </pc:sldMkLst>
        <pc:spChg chg="mod">
          <ac:chgData name="明智 高" userId="13106cc9a47d8e8b" providerId="LiveId" clId="{964B7825-BC82-4456-9139-A7ABE6A91D9D}" dt="2020-04-21T02:37:24.373" v="630"/>
          <ac:spMkLst>
            <pc:docMk/>
            <pc:sldMk cId="3522412646" sldId="336"/>
            <ac:spMk id="3" creationId="{F32F1C22-FF94-473B-B9EE-02739BB6718E}"/>
          </ac:spMkLst>
        </pc:spChg>
      </pc:sldChg>
      <pc:sldChg chg="modSp add">
        <pc:chgData name="明智 高" userId="13106cc9a47d8e8b" providerId="LiveId" clId="{964B7825-BC82-4456-9139-A7ABE6A91D9D}" dt="2020-04-21T02:37:39.596" v="632"/>
        <pc:sldMkLst>
          <pc:docMk/>
          <pc:sldMk cId="2157946011" sldId="337"/>
        </pc:sldMkLst>
        <pc:spChg chg="mod">
          <ac:chgData name="明智 高" userId="13106cc9a47d8e8b" providerId="LiveId" clId="{964B7825-BC82-4456-9139-A7ABE6A91D9D}" dt="2020-04-21T02:37:39.596" v="632"/>
          <ac:spMkLst>
            <pc:docMk/>
            <pc:sldMk cId="2157946011" sldId="337"/>
            <ac:spMk id="3" creationId="{07D58955-E1A6-4564-802A-3831B3BEC4F3}"/>
          </ac:spMkLst>
        </pc:spChg>
      </pc:sldChg>
      <pc:sldChg chg="add">
        <pc:chgData name="明智 高" userId="13106cc9a47d8e8b" providerId="LiveId" clId="{964B7825-BC82-4456-9139-A7ABE6A91D9D}" dt="2020-04-21T02:39:26.464" v="675"/>
        <pc:sldMkLst>
          <pc:docMk/>
          <pc:sldMk cId="2964096323" sldId="338"/>
        </pc:sldMkLst>
      </pc:sldChg>
      <pc:sldChg chg="modSp add">
        <pc:chgData name="明智 高" userId="13106cc9a47d8e8b" providerId="LiveId" clId="{964B7825-BC82-4456-9139-A7ABE6A91D9D}" dt="2020-04-21T02:41:52.565" v="761"/>
        <pc:sldMkLst>
          <pc:docMk/>
          <pc:sldMk cId="120699796" sldId="339"/>
        </pc:sldMkLst>
        <pc:spChg chg="mod">
          <ac:chgData name="明智 高" userId="13106cc9a47d8e8b" providerId="LiveId" clId="{964B7825-BC82-4456-9139-A7ABE6A91D9D}" dt="2020-04-21T02:41:52.565" v="761"/>
          <ac:spMkLst>
            <pc:docMk/>
            <pc:sldMk cId="120699796" sldId="339"/>
            <ac:spMk id="3" creationId="{7611FD18-A81E-4504-9520-86A216A71177}"/>
          </ac:spMkLst>
        </pc:spChg>
      </pc:sldChg>
      <pc:sldChg chg="modSp add mod">
        <pc:chgData name="明智 高" userId="13106cc9a47d8e8b" providerId="LiveId" clId="{964B7825-BC82-4456-9139-A7ABE6A91D9D}" dt="2020-04-21T02:43:14.857" v="767" actId="6549"/>
        <pc:sldMkLst>
          <pc:docMk/>
          <pc:sldMk cId="3674853029" sldId="340"/>
        </pc:sldMkLst>
        <pc:spChg chg="mod">
          <ac:chgData name="明智 高" userId="13106cc9a47d8e8b" providerId="LiveId" clId="{964B7825-BC82-4456-9139-A7ABE6A91D9D}" dt="2020-04-21T02:43:14.857" v="767" actId="6549"/>
          <ac:spMkLst>
            <pc:docMk/>
            <pc:sldMk cId="3674853029" sldId="340"/>
            <ac:spMk id="3" creationId="{07D58955-E1A6-4564-802A-3831B3BEC4F3}"/>
          </ac:spMkLst>
        </pc:spChg>
      </pc:sldChg>
      <pc:sldChg chg="addSp delSp modSp add mod">
        <pc:chgData name="明智 高" userId="13106cc9a47d8e8b" providerId="LiveId" clId="{964B7825-BC82-4456-9139-A7ABE6A91D9D}" dt="2020-04-21T02:53:59.066" v="925" actId="1076"/>
        <pc:sldMkLst>
          <pc:docMk/>
          <pc:sldMk cId="3617027859" sldId="341"/>
        </pc:sldMkLst>
        <pc:spChg chg="mod">
          <ac:chgData name="明智 高" userId="13106cc9a47d8e8b" providerId="LiveId" clId="{964B7825-BC82-4456-9139-A7ABE6A91D9D}" dt="2020-04-21T02:44:07.540" v="782"/>
          <ac:spMkLst>
            <pc:docMk/>
            <pc:sldMk cId="3617027859" sldId="34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46:24.132" v="904"/>
          <ac:spMkLst>
            <pc:docMk/>
            <pc:sldMk cId="3617027859" sldId="341"/>
            <ac:spMk id="3" creationId="{64AFB31A-9024-4EA6-90C7-6637C36F4220}"/>
          </ac:spMkLst>
        </pc:spChg>
        <pc:picChg chg="add del mod">
          <ac:chgData name="明智 高" userId="13106cc9a47d8e8b" providerId="LiveId" clId="{964B7825-BC82-4456-9139-A7ABE6A91D9D}" dt="2020-04-21T02:51:19.936" v="911" actId="21"/>
          <ac:picMkLst>
            <pc:docMk/>
            <pc:sldMk cId="3617027859" sldId="341"/>
            <ac:picMk id="5" creationId="{1EBF51C9-97DD-45A0-8C0D-65C9E97B9EF6}"/>
          </ac:picMkLst>
        </pc:picChg>
        <pc:picChg chg="add mod modCrop">
          <ac:chgData name="明智 高" userId="13106cc9a47d8e8b" providerId="LiveId" clId="{964B7825-BC82-4456-9139-A7ABE6A91D9D}" dt="2020-04-21T02:53:59.066" v="925" actId="1076"/>
          <ac:picMkLst>
            <pc:docMk/>
            <pc:sldMk cId="3617027859" sldId="341"/>
            <ac:picMk id="7" creationId="{6EB825D6-CB42-4EE8-986D-52141FA7F38E}"/>
          </ac:picMkLst>
        </pc:picChg>
      </pc:sldChg>
      <pc:sldChg chg="modSp add">
        <pc:chgData name="明智 高" userId="13106cc9a47d8e8b" providerId="LiveId" clId="{964B7825-BC82-4456-9139-A7ABE6A91D9D}" dt="2020-04-21T02:56:36.549" v="927"/>
        <pc:sldMkLst>
          <pc:docMk/>
          <pc:sldMk cId="734424993" sldId="342"/>
        </pc:sldMkLst>
        <pc:spChg chg="mod">
          <ac:chgData name="明智 高" userId="13106cc9a47d8e8b" providerId="LiveId" clId="{964B7825-BC82-4456-9139-A7ABE6A91D9D}" dt="2020-04-21T02:56:36.549" v="927"/>
          <ac:spMkLst>
            <pc:docMk/>
            <pc:sldMk cId="734424993" sldId="342"/>
            <ac:spMk id="3" creationId="{8C6CDA58-18F9-473A-BF08-E414BB81C625}"/>
          </ac:spMkLst>
        </pc:spChg>
      </pc:sldChg>
      <pc:sldChg chg="modSp add">
        <pc:chgData name="明智 高" userId="13106cc9a47d8e8b" providerId="LiveId" clId="{964B7825-BC82-4456-9139-A7ABE6A91D9D}" dt="2020-04-21T02:56:55.651" v="929"/>
        <pc:sldMkLst>
          <pc:docMk/>
          <pc:sldMk cId="2463926951" sldId="343"/>
        </pc:sldMkLst>
        <pc:spChg chg="mod">
          <ac:chgData name="明智 高" userId="13106cc9a47d8e8b" providerId="LiveId" clId="{964B7825-BC82-4456-9139-A7ABE6A91D9D}" dt="2020-04-21T02:56:55.651" v="929"/>
          <ac:spMkLst>
            <pc:docMk/>
            <pc:sldMk cId="2463926951" sldId="343"/>
            <ac:spMk id="3" creationId="{D6337FE4-403A-443A-8D9F-E2F42C2B114B}"/>
          </ac:spMkLst>
        </pc:spChg>
      </pc:sldChg>
      <pc:sldChg chg="modSp add">
        <pc:chgData name="明智 高" userId="13106cc9a47d8e8b" providerId="LiveId" clId="{964B7825-BC82-4456-9139-A7ABE6A91D9D}" dt="2020-04-21T02:57:20.652" v="931"/>
        <pc:sldMkLst>
          <pc:docMk/>
          <pc:sldMk cId="2673749329" sldId="344"/>
        </pc:sldMkLst>
        <pc:spChg chg="mod">
          <ac:chgData name="明智 高" userId="13106cc9a47d8e8b" providerId="LiveId" clId="{964B7825-BC82-4456-9139-A7ABE6A91D9D}" dt="2020-04-21T02:57:20.652" v="931"/>
          <ac:spMkLst>
            <pc:docMk/>
            <pc:sldMk cId="2673749329" sldId="344"/>
            <ac:spMk id="3" creationId="{9E33BEBD-4377-4D67-954D-2E5D14DAF5D6}"/>
          </ac:spMkLst>
        </pc:spChg>
      </pc:sldChg>
      <pc:sldChg chg="modSp add">
        <pc:chgData name="明智 高" userId="13106cc9a47d8e8b" providerId="LiveId" clId="{964B7825-BC82-4456-9139-A7ABE6A91D9D}" dt="2020-04-21T02:57:45.077" v="933"/>
        <pc:sldMkLst>
          <pc:docMk/>
          <pc:sldMk cId="3968106951" sldId="345"/>
        </pc:sldMkLst>
        <pc:spChg chg="mod">
          <ac:chgData name="明智 高" userId="13106cc9a47d8e8b" providerId="LiveId" clId="{964B7825-BC82-4456-9139-A7ABE6A91D9D}" dt="2020-04-21T02:57:45.077" v="933"/>
          <ac:spMkLst>
            <pc:docMk/>
            <pc:sldMk cId="3968106951" sldId="345"/>
            <ac:spMk id="3" creationId="{FC3E6FA2-6457-4E09-85BB-C87151784BDE}"/>
          </ac:spMkLst>
        </pc:spChg>
      </pc:sldChg>
      <pc:sldChg chg="modSp add">
        <pc:chgData name="明智 高" userId="13106cc9a47d8e8b" providerId="LiveId" clId="{964B7825-BC82-4456-9139-A7ABE6A91D9D}" dt="2020-04-21T03:00:26.207" v="983" actId="207"/>
        <pc:sldMkLst>
          <pc:docMk/>
          <pc:sldMk cId="1295476586" sldId="346"/>
        </pc:sldMkLst>
        <pc:spChg chg="mod">
          <ac:chgData name="明智 高" userId="13106cc9a47d8e8b" providerId="LiveId" clId="{964B7825-BC82-4456-9139-A7ABE6A91D9D}" dt="2020-04-21T03:00:26.207" v="983" actId="207"/>
          <ac:spMkLst>
            <pc:docMk/>
            <pc:sldMk cId="1295476586" sldId="346"/>
            <ac:spMk id="3" creationId="{2B410864-A729-4553-B097-6EC6C0F4A195}"/>
          </ac:spMkLst>
        </pc:spChg>
      </pc:sldChg>
      <pc:sldChg chg="addSp modSp add mod">
        <pc:chgData name="明智 高" userId="13106cc9a47d8e8b" providerId="LiveId" clId="{964B7825-BC82-4456-9139-A7ABE6A91D9D}" dt="2020-04-21T04:39:27.439" v="2103" actId="20578"/>
        <pc:sldMkLst>
          <pc:docMk/>
          <pc:sldMk cId="346782831" sldId="347"/>
        </pc:sldMkLst>
        <pc:spChg chg="add mod">
          <ac:chgData name="明智 高" userId="13106cc9a47d8e8b" providerId="LiveId" clId="{964B7825-BC82-4456-9139-A7ABE6A91D9D}" dt="2020-04-21T04:27:39.440" v="2040"/>
          <ac:spMkLst>
            <pc:docMk/>
            <pc:sldMk cId="346782831" sldId="347"/>
            <ac:spMk id="2" creationId="{F9C12230-1273-4933-A501-D742BFF647FE}"/>
          </ac:spMkLst>
        </pc:spChg>
        <pc:spChg chg="add mod">
          <ac:chgData name="明智 高" userId="13106cc9a47d8e8b" providerId="LiveId" clId="{964B7825-BC82-4456-9139-A7ABE6A91D9D}" dt="2020-04-21T04:39:27.439" v="2103" actId="20578"/>
          <ac:spMkLst>
            <pc:docMk/>
            <pc:sldMk cId="346782831" sldId="347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19:22.011" v="2005" actId="21"/>
        <pc:sldMkLst>
          <pc:docMk/>
          <pc:sldMk cId="3774678699" sldId="348"/>
        </pc:sldMkLst>
        <pc:spChg chg="mod">
          <ac:chgData name="明智 高" userId="13106cc9a47d8e8b" providerId="LiveId" clId="{964B7825-BC82-4456-9139-A7ABE6A91D9D}" dt="2020-04-21T03:02:10.400" v="985"/>
          <ac:spMkLst>
            <pc:docMk/>
            <pc:sldMk cId="3774678699" sldId="34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19:22.011" v="2005" actId="21"/>
          <ac:spMkLst>
            <pc:docMk/>
            <pc:sldMk cId="3774678699" sldId="34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3:12:32.098" v="1239"/>
        <pc:sldMkLst>
          <pc:docMk/>
          <pc:sldMk cId="2347147326" sldId="349"/>
        </pc:sldMkLst>
        <pc:spChg chg="mod">
          <ac:chgData name="明智 高" userId="13106cc9a47d8e8b" providerId="LiveId" clId="{964B7825-BC82-4456-9139-A7ABE6A91D9D}" dt="2020-04-21T03:02:29.579" v="988"/>
          <ac:spMkLst>
            <pc:docMk/>
            <pc:sldMk cId="2347147326" sldId="34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3:12:32.098" v="1239"/>
          <ac:spMkLst>
            <pc:docMk/>
            <pc:sldMk cId="2347147326" sldId="349"/>
            <ac:spMk id="3" creationId="{64AFB31A-9024-4EA6-90C7-6637C36F4220}"/>
          </ac:spMkLst>
        </pc:spChg>
      </pc:sldChg>
      <pc:sldChg chg="addSp delSp modSp add mod setBg">
        <pc:chgData name="明智 高" userId="13106cc9a47d8e8b" providerId="LiveId" clId="{964B7825-BC82-4456-9139-A7ABE6A91D9D}" dt="2020-04-21T03:07:38.041" v="1064" actId="26606"/>
        <pc:sldMkLst>
          <pc:docMk/>
          <pc:sldMk cId="2219410268" sldId="350"/>
        </pc:sldMkLst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2" creationId="{82906B0F-FAA8-41B0-A888-952163D48BFB}"/>
          </ac:spMkLst>
        </pc:spChg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3" creationId="{9F7BD008-A15F-4400-BFBD-0B416909AD6E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0" creationId="{32BC26D8-82FB-445E-AA49-62A77D7C1EE0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2" creationId="{CB44330D-EA18-4254-AA95-EB49948539B8}"/>
          </ac:spMkLst>
        </pc:spChg>
        <pc:picChg chg="add mod">
          <ac:chgData name="明智 高" userId="13106cc9a47d8e8b" providerId="LiveId" clId="{964B7825-BC82-4456-9139-A7ABE6A91D9D}" dt="2020-04-21T03:07:38.041" v="1064" actId="26606"/>
          <ac:picMkLst>
            <pc:docMk/>
            <pc:sldMk cId="2219410268" sldId="350"/>
            <ac:picMk id="5" creationId="{B725A7F0-5C0D-4DE7-9407-60CB66BF7266}"/>
          </ac:picMkLst>
        </pc:picChg>
      </pc:sldChg>
      <pc:sldChg chg="addSp delSp modSp add mod">
        <pc:chgData name="明智 高" userId="13106cc9a47d8e8b" providerId="LiveId" clId="{964B7825-BC82-4456-9139-A7ABE6A91D9D}" dt="2020-04-21T03:57:13.459" v="1714" actId="1076"/>
        <pc:sldMkLst>
          <pc:docMk/>
          <pc:sldMk cId="2768528114" sldId="351"/>
        </pc:sldMkLst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2" creationId="{248993A4-5479-4DBB-A5EA-5571329F2C42}"/>
          </ac:spMkLst>
        </pc:spChg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3" creationId="{8203BC29-0780-45C7-A18D-9B4435ECB9FA}"/>
          </ac:spMkLst>
        </pc:spChg>
        <pc:picChg chg="add mod">
          <ac:chgData name="明智 高" userId="13106cc9a47d8e8b" providerId="LiveId" clId="{964B7825-BC82-4456-9139-A7ABE6A91D9D}" dt="2020-04-21T03:13:01.177" v="1244" actId="1076"/>
          <ac:picMkLst>
            <pc:docMk/>
            <pc:sldMk cId="2768528114" sldId="351"/>
            <ac:picMk id="5" creationId="{041BD321-E0F4-4182-883B-548E9AD4DA6B}"/>
          </ac:picMkLst>
        </pc:picChg>
        <pc:picChg chg="add mod">
          <ac:chgData name="明智 高" userId="13106cc9a47d8e8b" providerId="LiveId" clId="{964B7825-BC82-4456-9139-A7ABE6A91D9D}" dt="2020-04-21T03:57:13.459" v="1714" actId="1076"/>
          <ac:picMkLst>
            <pc:docMk/>
            <pc:sldMk cId="2768528114" sldId="351"/>
            <ac:picMk id="7" creationId="{6C25C3E3-D76D-445B-9775-E0CD8F1472F9}"/>
          </ac:picMkLst>
        </pc:picChg>
      </pc:sldChg>
      <pc:sldChg chg="modSp add">
        <pc:chgData name="明智 高" userId="13106cc9a47d8e8b" providerId="LiveId" clId="{964B7825-BC82-4456-9139-A7ABE6A91D9D}" dt="2020-04-21T03:23:17.867" v="1322"/>
        <pc:sldMkLst>
          <pc:docMk/>
          <pc:sldMk cId="1132061884" sldId="352"/>
        </pc:sldMkLst>
        <pc:spChg chg="mod">
          <ac:chgData name="明智 高" userId="13106cc9a47d8e8b" providerId="LiveId" clId="{964B7825-BC82-4456-9139-A7ABE6A91D9D}" dt="2020-04-21T03:23:17.867" v="1322"/>
          <ac:spMkLst>
            <pc:docMk/>
            <pc:sldMk cId="1132061884" sldId="352"/>
            <ac:spMk id="3" creationId="{FC3E6FA2-6457-4E09-85BB-C87151784BDE}"/>
          </ac:spMkLst>
        </pc:spChg>
      </pc:sldChg>
      <pc:sldChg chg="modSp add mod ord">
        <pc:chgData name="明智 高" userId="13106cc9a47d8e8b" providerId="LiveId" clId="{964B7825-BC82-4456-9139-A7ABE6A91D9D}" dt="2020-04-21T03:26:06.533" v="1387"/>
        <pc:sldMkLst>
          <pc:docMk/>
          <pc:sldMk cId="5590229" sldId="353"/>
        </pc:sldMkLst>
        <pc:spChg chg="mod">
          <ac:chgData name="明智 高" userId="13106cc9a47d8e8b" providerId="LiveId" clId="{964B7825-BC82-4456-9139-A7ABE6A91D9D}" dt="2020-04-21T03:24:21.727" v="1345"/>
          <ac:spMkLst>
            <pc:docMk/>
            <pc:sldMk cId="5590229" sldId="353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26:06.533" v="1387"/>
          <ac:spMkLst>
            <pc:docMk/>
            <pc:sldMk cId="5590229" sldId="353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01:19.983" v="1756" actId="20577"/>
        <pc:sldMkLst>
          <pc:docMk/>
          <pc:sldMk cId="3957918774" sldId="354"/>
        </pc:sldMkLst>
        <pc:spChg chg="mod">
          <ac:chgData name="明智 高" userId="13106cc9a47d8e8b" providerId="LiveId" clId="{964B7825-BC82-4456-9139-A7ABE6A91D9D}" dt="2020-04-21T04:01:19.983" v="1756" actId="20577"/>
          <ac:spMkLst>
            <pc:docMk/>
            <pc:sldMk cId="3957918774" sldId="354"/>
            <ac:spMk id="2" creationId="{F7384C78-5BD1-4B4A-8AF2-96D763EACB44}"/>
          </ac:spMkLst>
        </pc:spChg>
        <pc:spChg chg="mod">
          <ac:chgData name="明智 高" userId="13106cc9a47d8e8b" providerId="LiveId" clId="{964B7825-BC82-4456-9139-A7ABE6A91D9D}" dt="2020-04-21T04:00:29.334" v="1733"/>
          <ac:spMkLst>
            <pc:docMk/>
            <pc:sldMk cId="3957918774" sldId="354"/>
            <ac:spMk id="3" creationId="{5B4F3777-1398-40A1-AC0D-605E319C7EAF}"/>
          </ac:spMkLst>
        </pc:spChg>
      </pc:sldChg>
      <pc:sldChg chg="modSp add mod">
        <pc:chgData name="明智 高" userId="13106cc9a47d8e8b" providerId="LiveId" clId="{964B7825-BC82-4456-9139-A7ABE6A91D9D}" dt="2020-04-21T03:54:48.035" v="1702" actId="20577"/>
        <pc:sldMkLst>
          <pc:docMk/>
          <pc:sldMk cId="2871050391" sldId="355"/>
        </pc:sldMkLst>
        <pc:spChg chg="mod">
          <ac:chgData name="明智 高" userId="13106cc9a47d8e8b" providerId="LiveId" clId="{964B7825-BC82-4456-9139-A7ABE6A91D9D}" dt="2020-04-21T03:33:20.887" v="1568"/>
          <ac:spMkLst>
            <pc:docMk/>
            <pc:sldMk cId="2871050391" sldId="355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54:48.035" v="1702" actId="20577"/>
          <ac:spMkLst>
            <pc:docMk/>
            <pc:sldMk cId="2871050391" sldId="355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40:50.431" v="2105" actId="207"/>
        <pc:sldMkLst>
          <pc:docMk/>
          <pc:sldMk cId="3647862191" sldId="356"/>
        </pc:sldMkLst>
        <pc:spChg chg="mod">
          <ac:chgData name="明智 高" userId="13106cc9a47d8e8b" providerId="LiveId" clId="{964B7825-BC82-4456-9139-A7ABE6A91D9D}" dt="2020-04-21T03:33:40.835" v="1569"/>
          <ac:spMkLst>
            <pc:docMk/>
            <pc:sldMk cId="3647862191" sldId="356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4:40:50.431" v="2105" actId="207"/>
          <ac:spMkLst>
            <pc:docMk/>
            <pc:sldMk cId="3647862191" sldId="356"/>
            <ac:spMk id="3" creationId="{F2EBED38-B6FC-4510-B897-58CED86C5544}"/>
          </ac:spMkLst>
        </pc:spChg>
      </pc:sldChg>
      <pc:sldChg chg="addSp delSp modSp add mod setBg">
        <pc:chgData name="明智 高" userId="13106cc9a47d8e8b" providerId="LiveId" clId="{964B7825-BC82-4456-9139-A7ABE6A91D9D}" dt="2020-04-21T03:47:43.421" v="1655" actId="26606"/>
        <pc:sldMkLst>
          <pc:docMk/>
          <pc:sldMk cId="2389656436" sldId="357"/>
        </pc:sldMkLst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2" creationId="{1F3A3C78-BE07-4350-922D-A0F77CEB0B13}"/>
          </ac:spMkLst>
        </pc:spChg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3" creationId="{1885F867-03A1-4C9E-AB17-DA0793CB96FA}"/>
          </ac:spMkLst>
        </pc:spChg>
        <pc:picChg chg="add mod">
          <ac:chgData name="明智 高" userId="13106cc9a47d8e8b" providerId="LiveId" clId="{964B7825-BC82-4456-9139-A7ABE6A91D9D}" dt="2020-04-21T03:47:43.421" v="1655" actId="26606"/>
          <ac:picMkLst>
            <pc:docMk/>
            <pc:sldMk cId="2389656436" sldId="357"/>
            <ac:picMk id="5" creationId="{B5D470A0-76AA-435E-B9B9-F810708486AC}"/>
          </ac:picMkLst>
        </pc:picChg>
      </pc:sldChg>
      <pc:sldChg chg="addSp delSp modSp add mod">
        <pc:chgData name="明智 高" userId="13106cc9a47d8e8b" providerId="LiveId" clId="{964B7825-BC82-4456-9139-A7ABE6A91D9D}" dt="2020-04-21T04:08:24.954" v="1813" actId="14100"/>
        <pc:sldMkLst>
          <pc:docMk/>
          <pc:sldMk cId="4139765392" sldId="358"/>
        </pc:sldMkLst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2" creationId="{A8DDD266-69FD-4D7E-AD34-C4C64D440259}"/>
          </ac:spMkLst>
        </pc:spChg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3" creationId="{DD91DF3B-0333-4CDC-9E06-4AE1D67844B2}"/>
          </ac:spMkLst>
        </pc:spChg>
        <pc:spChg chg="add mod">
          <ac:chgData name="明智 高" userId="13106cc9a47d8e8b" providerId="LiveId" clId="{964B7825-BC82-4456-9139-A7ABE6A91D9D}" dt="2020-04-21T04:07:47.630" v="1809" actId="2085"/>
          <ac:spMkLst>
            <pc:docMk/>
            <pc:sldMk cId="4139765392" sldId="358"/>
            <ac:spMk id="8" creationId="{7AF7CCBF-6631-4E59-86AF-40702EB86C19}"/>
          </ac:spMkLst>
        </pc:spChg>
        <pc:picChg chg="add mod modCrop">
          <ac:chgData name="明智 高" userId="13106cc9a47d8e8b" providerId="LiveId" clId="{964B7825-BC82-4456-9139-A7ABE6A91D9D}" dt="2020-04-21T04:08:05.179" v="1810" actId="14100"/>
          <ac:picMkLst>
            <pc:docMk/>
            <pc:sldMk cId="4139765392" sldId="358"/>
            <ac:picMk id="5" creationId="{63F5B314-0C03-439C-9C17-CD97B241E7B0}"/>
          </ac:picMkLst>
        </pc:picChg>
        <pc:picChg chg="add mod">
          <ac:chgData name="明智 高" userId="13106cc9a47d8e8b" providerId="LiveId" clId="{964B7825-BC82-4456-9139-A7ABE6A91D9D}" dt="2020-04-21T04:08:24.954" v="1813" actId="14100"/>
          <ac:picMkLst>
            <pc:docMk/>
            <pc:sldMk cId="4139765392" sldId="358"/>
            <ac:picMk id="7" creationId="{C2262223-0C0A-4895-8424-E61DFA744601}"/>
          </ac:picMkLst>
        </pc:picChg>
      </pc:sldChg>
      <pc:sldChg chg="modSp add ord">
        <pc:chgData name="明智 高" userId="13106cc9a47d8e8b" providerId="LiveId" clId="{964B7825-BC82-4456-9139-A7ABE6A91D9D}" dt="2020-04-21T03:58:39.228" v="1718"/>
        <pc:sldMkLst>
          <pc:docMk/>
          <pc:sldMk cId="3589294605" sldId="359"/>
        </pc:sldMkLst>
        <pc:spChg chg="mod">
          <ac:chgData name="明智 高" userId="13106cc9a47d8e8b" providerId="LiveId" clId="{964B7825-BC82-4456-9139-A7ABE6A91D9D}" dt="2020-04-21T03:58:39.228" v="1718"/>
          <ac:spMkLst>
            <pc:docMk/>
            <pc:sldMk cId="3589294605" sldId="359"/>
            <ac:spMk id="3" creationId="{FC3E6FA2-6457-4E09-85BB-C87151784BDE}"/>
          </ac:spMkLst>
        </pc:spChg>
      </pc:sldChg>
      <pc:sldChg chg="modSp add mod">
        <pc:chgData name="明智 高" userId="13106cc9a47d8e8b" providerId="LiveId" clId="{964B7825-BC82-4456-9139-A7ABE6A91D9D}" dt="2020-04-21T03:59:14.095" v="1721" actId="20577"/>
        <pc:sldMkLst>
          <pc:docMk/>
          <pc:sldMk cId="176712873" sldId="360"/>
        </pc:sldMkLst>
        <pc:spChg chg="mod">
          <ac:chgData name="明智 高" userId="13106cc9a47d8e8b" providerId="LiveId" clId="{964B7825-BC82-4456-9139-A7ABE6A91D9D}" dt="2020-04-21T03:59:14.095" v="1721" actId="20577"/>
          <ac:spMkLst>
            <pc:docMk/>
            <pc:sldMk cId="176712873" sldId="360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00.192" v="1758"/>
        <pc:sldMkLst>
          <pc:docMk/>
          <pc:sldMk cId="3128238323" sldId="361"/>
        </pc:sldMkLst>
        <pc:spChg chg="mod">
          <ac:chgData name="明智 高" userId="13106cc9a47d8e8b" providerId="LiveId" clId="{964B7825-BC82-4456-9139-A7ABE6A91D9D}" dt="2020-04-21T04:02:00.192" v="1758"/>
          <ac:spMkLst>
            <pc:docMk/>
            <pc:sldMk cId="3128238323" sldId="361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20.977" v="1760"/>
        <pc:sldMkLst>
          <pc:docMk/>
          <pc:sldMk cId="1653097309" sldId="362"/>
        </pc:sldMkLst>
        <pc:spChg chg="mod">
          <ac:chgData name="明智 高" userId="13106cc9a47d8e8b" providerId="LiveId" clId="{964B7825-BC82-4456-9139-A7ABE6A91D9D}" dt="2020-04-21T04:02:20.977" v="1760"/>
          <ac:spMkLst>
            <pc:docMk/>
            <pc:sldMk cId="1653097309" sldId="362"/>
            <ac:spMk id="3" creationId="{A5375A97-36DA-4158-BECF-8DEEF229AFD3}"/>
          </ac:spMkLst>
        </pc:spChg>
      </pc:sldChg>
      <pc:sldChg chg="modSp add mod">
        <pc:chgData name="明智 高" userId="13106cc9a47d8e8b" providerId="LiveId" clId="{964B7825-BC82-4456-9139-A7ABE6A91D9D}" dt="2020-04-21T04:02:56.856" v="1765" actId="6549"/>
        <pc:sldMkLst>
          <pc:docMk/>
          <pc:sldMk cId="2312913916" sldId="363"/>
        </pc:sldMkLst>
        <pc:spChg chg="mod">
          <ac:chgData name="明智 高" userId="13106cc9a47d8e8b" providerId="LiveId" clId="{964B7825-BC82-4456-9139-A7ABE6A91D9D}" dt="2020-04-21T04:02:56.856" v="1765" actId="6549"/>
          <ac:spMkLst>
            <pc:docMk/>
            <pc:sldMk cId="2312913916" sldId="363"/>
            <ac:spMk id="3" creationId="{805DA7A6-8E16-4140-9A2D-EA83F8BEEEC5}"/>
          </ac:spMkLst>
        </pc:spChg>
      </pc:sldChg>
      <pc:sldChg chg="modSp add del">
        <pc:chgData name="明智 高" userId="13106cc9a47d8e8b" providerId="LiveId" clId="{964B7825-BC82-4456-9139-A7ABE6A91D9D}" dt="2020-04-21T04:25:01.430" v="2020" actId="2696"/>
        <pc:sldMkLst>
          <pc:docMk/>
          <pc:sldMk cId="850300231" sldId="364"/>
        </pc:sldMkLst>
        <pc:spChg chg="mod">
          <ac:chgData name="明智 高" userId="13106cc9a47d8e8b" providerId="LiveId" clId="{964B7825-BC82-4456-9139-A7ABE6A91D9D}" dt="2020-04-21T04:03:14.679" v="1767"/>
          <ac:spMkLst>
            <pc:docMk/>
            <pc:sldMk cId="850300231" sldId="364"/>
            <ac:spMk id="3" creationId="{743BFE08-915F-4500-9A11-1B026635AAA1}"/>
          </ac:spMkLst>
        </pc:spChg>
      </pc:sldChg>
      <pc:sldChg chg="modSp add">
        <pc:chgData name="明智 高" userId="13106cc9a47d8e8b" providerId="LiveId" clId="{964B7825-BC82-4456-9139-A7ABE6A91D9D}" dt="2020-04-21T04:03:30.997" v="1769"/>
        <pc:sldMkLst>
          <pc:docMk/>
          <pc:sldMk cId="2496152639" sldId="365"/>
        </pc:sldMkLst>
        <pc:spChg chg="mod">
          <ac:chgData name="明智 高" userId="13106cc9a47d8e8b" providerId="LiveId" clId="{964B7825-BC82-4456-9139-A7ABE6A91D9D}" dt="2020-04-21T04:03:30.997" v="1769"/>
          <ac:spMkLst>
            <pc:docMk/>
            <pc:sldMk cId="2496152639" sldId="365"/>
            <ac:spMk id="3" creationId="{62859996-283C-4D12-947A-B186D5807DD3}"/>
          </ac:spMkLst>
        </pc:spChg>
      </pc:sldChg>
      <pc:sldChg chg="modSp add">
        <pc:chgData name="明智 高" userId="13106cc9a47d8e8b" providerId="LiveId" clId="{964B7825-BC82-4456-9139-A7ABE6A91D9D}" dt="2020-04-21T04:03:48.965" v="1771"/>
        <pc:sldMkLst>
          <pc:docMk/>
          <pc:sldMk cId="2546307499" sldId="366"/>
        </pc:sldMkLst>
        <pc:spChg chg="mod">
          <ac:chgData name="明智 高" userId="13106cc9a47d8e8b" providerId="LiveId" clId="{964B7825-BC82-4456-9139-A7ABE6A91D9D}" dt="2020-04-21T04:03:48.965" v="1771"/>
          <ac:spMkLst>
            <pc:docMk/>
            <pc:sldMk cId="2546307499" sldId="366"/>
            <ac:spMk id="3" creationId="{2B9D870A-8F2F-4F1A-B23D-837C62FF1ECB}"/>
          </ac:spMkLst>
        </pc:spChg>
      </pc:sldChg>
      <pc:sldChg chg="modSp add">
        <pc:chgData name="明智 高" userId="13106cc9a47d8e8b" providerId="LiveId" clId="{964B7825-BC82-4456-9139-A7ABE6A91D9D}" dt="2020-04-21T04:04:01.869" v="1773"/>
        <pc:sldMkLst>
          <pc:docMk/>
          <pc:sldMk cId="383749624" sldId="367"/>
        </pc:sldMkLst>
        <pc:spChg chg="mod">
          <ac:chgData name="明智 高" userId="13106cc9a47d8e8b" providerId="LiveId" clId="{964B7825-BC82-4456-9139-A7ABE6A91D9D}" dt="2020-04-21T04:04:01.869" v="1773"/>
          <ac:spMkLst>
            <pc:docMk/>
            <pc:sldMk cId="383749624" sldId="367"/>
            <ac:spMk id="3" creationId="{6DD8ECA8-2EF3-4799-A1A8-1499214D9475}"/>
          </ac:spMkLst>
        </pc:spChg>
      </pc:sldChg>
      <pc:sldChg chg="modSp add">
        <pc:chgData name="明智 高" userId="13106cc9a47d8e8b" providerId="LiveId" clId="{964B7825-BC82-4456-9139-A7ABE6A91D9D}" dt="2020-04-21T04:04:40.068" v="1779"/>
        <pc:sldMkLst>
          <pc:docMk/>
          <pc:sldMk cId="1609419420" sldId="368"/>
        </pc:sldMkLst>
        <pc:spChg chg="mod">
          <ac:chgData name="明智 高" userId="13106cc9a47d8e8b" providerId="LiveId" clId="{964B7825-BC82-4456-9139-A7ABE6A91D9D}" dt="2020-04-21T04:04:40.068" v="1779"/>
          <ac:spMkLst>
            <pc:docMk/>
            <pc:sldMk cId="1609419420" sldId="368"/>
            <ac:spMk id="3" creationId="{967EDF31-9C29-4A42-8AE0-75B93CE01ED6}"/>
          </ac:spMkLst>
        </pc:spChg>
      </pc:sldChg>
      <pc:sldChg chg="modSp add mod">
        <pc:chgData name="明智 高" userId="13106cc9a47d8e8b" providerId="LiveId" clId="{964B7825-BC82-4456-9139-A7ABE6A91D9D}" dt="2020-04-21T04:05:33.134" v="1784" actId="404"/>
        <pc:sldMkLst>
          <pc:docMk/>
          <pc:sldMk cId="4139802976" sldId="369"/>
        </pc:sldMkLst>
        <pc:spChg chg="mod">
          <ac:chgData name="明智 高" userId="13106cc9a47d8e8b" providerId="LiveId" clId="{964B7825-BC82-4456-9139-A7ABE6A91D9D}" dt="2020-04-21T04:05:33.134" v="1784" actId="404"/>
          <ac:spMkLst>
            <pc:docMk/>
            <pc:sldMk cId="4139802976" sldId="369"/>
            <ac:spMk id="3" creationId="{83499383-A946-411F-BC6C-74251EF443AC}"/>
          </ac:spMkLst>
        </pc:spChg>
      </pc:sldChg>
      <pc:sldChg chg="modSp add mod">
        <pc:chgData name="明智 高" userId="13106cc9a47d8e8b" providerId="LiveId" clId="{964B7825-BC82-4456-9139-A7ABE6A91D9D}" dt="2020-04-21T04:06:47.439" v="1804" actId="207"/>
        <pc:sldMkLst>
          <pc:docMk/>
          <pc:sldMk cId="2818432342" sldId="370"/>
        </pc:sldMkLst>
        <pc:spChg chg="mod">
          <ac:chgData name="明智 高" userId="13106cc9a47d8e8b" providerId="LiveId" clId="{964B7825-BC82-4456-9139-A7ABE6A91D9D}" dt="2020-04-21T04:06:47.439" v="1804" actId="207"/>
          <ac:spMkLst>
            <pc:docMk/>
            <pc:sldMk cId="2818432342" sldId="370"/>
            <ac:spMk id="2" creationId="{525580AB-7508-4C9D-ACE3-CBDDC871BAAF}"/>
          </ac:spMkLst>
        </pc:spChg>
      </pc:sldChg>
      <pc:sldChg chg="add">
        <pc:chgData name="明智 高" userId="13106cc9a47d8e8b" providerId="LiveId" clId="{964B7825-BC82-4456-9139-A7ABE6A91D9D}" dt="2020-04-21T04:08:53.626" v="1814"/>
        <pc:sldMkLst>
          <pc:docMk/>
          <pc:sldMk cId="1276326301" sldId="371"/>
        </pc:sldMkLst>
      </pc:sldChg>
      <pc:sldChg chg="modSp add">
        <pc:chgData name="明智 高" userId="13106cc9a47d8e8b" providerId="LiveId" clId="{964B7825-BC82-4456-9139-A7ABE6A91D9D}" dt="2020-04-21T04:12:52.483" v="1884"/>
        <pc:sldMkLst>
          <pc:docMk/>
          <pc:sldMk cId="4089093988" sldId="372"/>
        </pc:sldMkLst>
        <pc:spChg chg="mod">
          <ac:chgData name="明智 高" userId="13106cc9a47d8e8b" providerId="LiveId" clId="{964B7825-BC82-4456-9139-A7ABE6A91D9D}" dt="2020-04-21T04:12:52.483" v="1884"/>
          <ac:spMkLst>
            <pc:docMk/>
            <pc:sldMk cId="4089093988" sldId="372"/>
            <ac:spMk id="3" creationId="{1C0FFCD9-991A-4960-BF3A-ED89131A9FC1}"/>
          </ac:spMkLst>
        </pc:spChg>
      </pc:sldChg>
      <pc:sldChg chg="addSp modSp add mod">
        <pc:chgData name="明智 高" userId="13106cc9a47d8e8b" providerId="LiveId" clId="{964B7825-BC82-4456-9139-A7ABE6A91D9D}" dt="2020-04-21T04:15:43.427" v="1978" actId="14100"/>
        <pc:sldMkLst>
          <pc:docMk/>
          <pc:sldMk cId="1027457872" sldId="373"/>
        </pc:sldMkLst>
        <pc:spChg chg="add mod">
          <ac:chgData name="明智 高" userId="13106cc9a47d8e8b" providerId="LiveId" clId="{964B7825-BC82-4456-9139-A7ABE6A91D9D}" dt="2020-04-21T04:15:43.427" v="1978" actId="14100"/>
          <ac:spMkLst>
            <pc:docMk/>
            <pc:sldMk cId="1027457872" sldId="373"/>
            <ac:spMk id="4" creationId="{B53003A3-8D53-4DE8-BC51-414C1EDAEAD3}"/>
          </ac:spMkLst>
        </pc:spChg>
      </pc:sldChg>
      <pc:sldChg chg="modSp add">
        <pc:chgData name="明智 高" userId="13106cc9a47d8e8b" providerId="LiveId" clId="{964B7825-BC82-4456-9139-A7ABE6A91D9D}" dt="2020-04-21T04:21:35.228" v="2009"/>
        <pc:sldMkLst>
          <pc:docMk/>
          <pc:sldMk cId="1473169307" sldId="374"/>
        </pc:sldMkLst>
        <pc:spChg chg="mod">
          <ac:chgData name="明智 高" userId="13106cc9a47d8e8b" providerId="LiveId" clId="{964B7825-BC82-4456-9139-A7ABE6A91D9D}" dt="2020-04-21T04:21:35.228" v="2009"/>
          <ac:spMkLst>
            <pc:docMk/>
            <pc:sldMk cId="1473169307" sldId="374"/>
            <ac:spMk id="3" creationId="{F0A357E1-387B-43AC-BF85-D87C819D2301}"/>
          </ac:spMkLst>
        </pc:spChg>
      </pc:sldChg>
      <pc:sldChg chg="modSp add">
        <pc:chgData name="明智 高" userId="13106cc9a47d8e8b" providerId="LiveId" clId="{964B7825-BC82-4456-9139-A7ABE6A91D9D}" dt="2020-04-21T04:21:52.837" v="2011"/>
        <pc:sldMkLst>
          <pc:docMk/>
          <pc:sldMk cId="2364009977" sldId="375"/>
        </pc:sldMkLst>
        <pc:spChg chg="mod">
          <ac:chgData name="明智 高" userId="13106cc9a47d8e8b" providerId="LiveId" clId="{964B7825-BC82-4456-9139-A7ABE6A91D9D}" dt="2020-04-21T04:21:52.837" v="2011"/>
          <ac:spMkLst>
            <pc:docMk/>
            <pc:sldMk cId="2364009977" sldId="375"/>
            <ac:spMk id="3" creationId="{8F4D3A94-0555-441B-8964-C9054AD4D8B7}"/>
          </ac:spMkLst>
        </pc:spChg>
      </pc:sldChg>
      <pc:sldChg chg="modSp add">
        <pc:chgData name="明智 高" userId="13106cc9a47d8e8b" providerId="LiveId" clId="{964B7825-BC82-4456-9139-A7ABE6A91D9D}" dt="2020-04-21T04:22:09.921" v="2013"/>
        <pc:sldMkLst>
          <pc:docMk/>
          <pc:sldMk cId="2619990400" sldId="376"/>
        </pc:sldMkLst>
        <pc:spChg chg="mod">
          <ac:chgData name="明智 高" userId="13106cc9a47d8e8b" providerId="LiveId" clId="{964B7825-BC82-4456-9139-A7ABE6A91D9D}" dt="2020-04-21T04:22:09.921" v="2013"/>
          <ac:spMkLst>
            <pc:docMk/>
            <pc:sldMk cId="2619990400" sldId="376"/>
            <ac:spMk id="3" creationId="{8AFFF5BA-F83D-4A4E-A420-C43988D57E67}"/>
          </ac:spMkLst>
        </pc:spChg>
      </pc:sldChg>
      <pc:sldChg chg="add del">
        <pc:chgData name="明智 高" userId="13106cc9a47d8e8b" providerId="LiveId" clId="{964B7825-BC82-4456-9139-A7ABE6A91D9D}" dt="2020-04-21T04:25:16.309" v="2022" actId="47"/>
        <pc:sldMkLst>
          <pc:docMk/>
          <pc:sldMk cId="3466957001" sldId="377"/>
        </pc:sldMkLst>
      </pc:sldChg>
      <pc:sldChg chg="modSp add mod">
        <pc:chgData name="明智 高" userId="13106cc9a47d8e8b" providerId="LiveId" clId="{964B7825-BC82-4456-9139-A7ABE6A91D9D}" dt="2020-04-21T04:25:50.372" v="2025" actId="207"/>
        <pc:sldMkLst>
          <pc:docMk/>
          <pc:sldMk cId="18975777" sldId="378"/>
        </pc:sldMkLst>
        <pc:spChg chg="mod">
          <ac:chgData name="明智 高" userId="13106cc9a47d8e8b" providerId="LiveId" clId="{964B7825-BC82-4456-9139-A7ABE6A91D9D}" dt="2020-04-21T04:25:50.372" v="2025" actId="207"/>
          <ac:spMkLst>
            <pc:docMk/>
            <pc:sldMk cId="18975777" sldId="378"/>
            <ac:spMk id="2" creationId="{EF3E0C0B-7B61-4270-96F3-DEA0D3D3FF0A}"/>
          </ac:spMkLst>
        </pc:spChg>
      </pc:sldChg>
      <pc:sldChg chg="delSp modSp add mod">
        <pc:chgData name="明智 高" userId="13106cc9a47d8e8b" providerId="LiveId" clId="{964B7825-BC82-4456-9139-A7ABE6A91D9D}" dt="2020-04-21T07:41:37.126" v="2160" actId="207"/>
        <pc:sldMkLst>
          <pc:docMk/>
          <pc:sldMk cId="3949582144" sldId="379"/>
        </pc:sldMkLst>
        <pc:spChg chg="del">
          <ac:chgData name="明智 高" userId="13106cc9a47d8e8b" providerId="LiveId" clId="{964B7825-BC82-4456-9139-A7ABE6A91D9D}" dt="2020-04-21T04:33:47.347" v="2070"/>
          <ac:spMkLst>
            <pc:docMk/>
            <pc:sldMk cId="3949582144" sldId="379"/>
            <ac:spMk id="2" creationId="{728BAC48-D580-4F22-8A0B-ECB6702E3196}"/>
          </ac:spMkLst>
        </pc:spChg>
        <pc:spChg chg="mod">
          <ac:chgData name="明智 高" userId="13106cc9a47d8e8b" providerId="LiveId" clId="{964B7825-BC82-4456-9139-A7ABE6A91D9D}" dt="2020-04-21T07:41:37.126" v="2160" actId="207"/>
          <ac:spMkLst>
            <pc:docMk/>
            <pc:sldMk cId="3949582144" sldId="379"/>
            <ac:spMk id="3" creationId="{8AFFF5BA-F83D-4A4E-A420-C43988D57E67}"/>
          </ac:spMkLst>
        </pc:spChg>
      </pc:sldChg>
      <pc:sldChg chg="modSp add">
        <pc:chgData name="明智 高" userId="13106cc9a47d8e8b" providerId="LiveId" clId="{964B7825-BC82-4456-9139-A7ABE6A91D9D}" dt="2020-04-21T05:44:11.968" v="2107"/>
        <pc:sldMkLst>
          <pc:docMk/>
          <pc:sldMk cId="64550650" sldId="380"/>
        </pc:sldMkLst>
        <pc:spChg chg="mod">
          <ac:chgData name="明智 高" userId="13106cc9a47d8e8b" providerId="LiveId" clId="{964B7825-BC82-4456-9139-A7ABE6A91D9D}" dt="2020-04-21T05:44:11.968" v="2107"/>
          <ac:spMkLst>
            <pc:docMk/>
            <pc:sldMk cId="64550650" sldId="380"/>
            <ac:spMk id="3" creationId="{0B66799A-16B1-4855-B5F7-E862FDBE97CF}"/>
          </ac:spMkLst>
        </pc:spChg>
      </pc:sldChg>
      <pc:sldChg chg="modSp add mod">
        <pc:chgData name="明智 高" userId="13106cc9a47d8e8b" providerId="LiveId" clId="{964B7825-BC82-4456-9139-A7ABE6A91D9D}" dt="2020-04-21T05:44:49.383" v="2127" actId="6549"/>
        <pc:sldMkLst>
          <pc:docMk/>
          <pc:sldMk cId="1361189553" sldId="381"/>
        </pc:sldMkLst>
        <pc:spChg chg="mod">
          <ac:chgData name="明智 高" userId="13106cc9a47d8e8b" providerId="LiveId" clId="{964B7825-BC82-4456-9139-A7ABE6A91D9D}" dt="2020-04-21T05:44:49.383" v="2127" actId="6549"/>
          <ac:spMkLst>
            <pc:docMk/>
            <pc:sldMk cId="1361189553" sldId="381"/>
            <ac:spMk id="3" creationId="{4282E43E-A4BE-46F8-92C8-6E550A9149A3}"/>
          </ac:spMkLst>
        </pc:spChg>
      </pc:sldChg>
      <pc:sldChg chg="modSp add">
        <pc:chgData name="明智 高" userId="13106cc9a47d8e8b" providerId="LiveId" clId="{964B7825-BC82-4456-9139-A7ABE6A91D9D}" dt="2020-04-21T05:46:04.081" v="2131"/>
        <pc:sldMkLst>
          <pc:docMk/>
          <pc:sldMk cId="2637975285" sldId="382"/>
        </pc:sldMkLst>
        <pc:spChg chg="mod">
          <ac:chgData name="明智 高" userId="13106cc9a47d8e8b" providerId="LiveId" clId="{964B7825-BC82-4456-9139-A7ABE6A91D9D}" dt="2020-04-21T05:46:04.081" v="2131"/>
          <ac:spMkLst>
            <pc:docMk/>
            <pc:sldMk cId="2637975285" sldId="382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5:45:43.210" v="2130"/>
        <pc:sldMkLst>
          <pc:docMk/>
          <pc:sldMk cId="3586574442" sldId="383"/>
        </pc:sldMkLst>
        <pc:spChg chg="mod">
          <ac:chgData name="明智 高" userId="13106cc9a47d8e8b" providerId="LiveId" clId="{964B7825-BC82-4456-9139-A7ABE6A91D9D}" dt="2020-04-21T05:45:43.210" v="2130"/>
          <ac:spMkLst>
            <pc:docMk/>
            <pc:sldMk cId="3586574442" sldId="383"/>
            <ac:spMk id="3" creationId="{D00C0D27-1D00-4DE7-9455-ED033B50FD31}"/>
          </ac:spMkLst>
        </pc:spChg>
      </pc:sldChg>
      <pc:sldChg chg="modSp add">
        <pc:chgData name="明智 高" userId="13106cc9a47d8e8b" providerId="LiveId" clId="{964B7825-BC82-4456-9139-A7ABE6A91D9D}" dt="2020-04-21T05:45:22.838" v="2129"/>
        <pc:sldMkLst>
          <pc:docMk/>
          <pc:sldMk cId="2163288191" sldId="384"/>
        </pc:sldMkLst>
        <pc:spChg chg="mod">
          <ac:chgData name="明智 高" userId="13106cc9a47d8e8b" providerId="LiveId" clId="{964B7825-BC82-4456-9139-A7ABE6A91D9D}" dt="2020-04-21T05:45:22.838" v="2129"/>
          <ac:spMkLst>
            <pc:docMk/>
            <pc:sldMk cId="2163288191" sldId="384"/>
            <ac:spMk id="3" creationId="{A0D99DED-195C-45AA-8A08-E5B8AD27E60F}"/>
          </ac:spMkLst>
        </pc:spChg>
      </pc:sldChg>
      <pc:sldChg chg="modSp add">
        <pc:chgData name="明智 高" userId="13106cc9a47d8e8b" providerId="LiveId" clId="{964B7825-BC82-4456-9139-A7ABE6A91D9D}" dt="2020-04-21T05:45:02.826" v="2128"/>
        <pc:sldMkLst>
          <pc:docMk/>
          <pc:sldMk cId="675490628" sldId="385"/>
        </pc:sldMkLst>
        <pc:spChg chg="mod">
          <ac:chgData name="明智 高" userId="13106cc9a47d8e8b" providerId="LiveId" clId="{964B7825-BC82-4456-9139-A7ABE6A91D9D}" dt="2020-04-21T05:45:02.826" v="2128"/>
          <ac:spMkLst>
            <pc:docMk/>
            <pc:sldMk cId="675490628" sldId="385"/>
            <ac:spMk id="3" creationId="{AC890C0C-9F9C-43E7-8035-CA52C80CD72B}"/>
          </ac:spMkLst>
        </pc:spChg>
      </pc:sldChg>
      <pc:sldChg chg="modSp">
        <pc:chgData name="明智 高" userId="13106cc9a47d8e8b" providerId="LiveId" clId="{964B7825-BC82-4456-9139-A7ABE6A91D9D}" dt="2020-04-21T05:46:19.884" v="2132"/>
        <pc:sldMkLst>
          <pc:docMk/>
          <pc:sldMk cId="3922550732" sldId="386"/>
        </pc:sldMkLst>
        <pc:spChg chg="mod">
          <ac:chgData name="明智 高" userId="13106cc9a47d8e8b" providerId="LiveId" clId="{964B7825-BC82-4456-9139-A7ABE6A91D9D}" dt="2020-04-21T05:46:19.884" v="2132"/>
          <ac:spMkLst>
            <pc:docMk/>
            <pc:sldMk cId="3922550732" sldId="386"/>
            <ac:spMk id="3" creationId="{A0D99DED-195C-45AA-8A08-E5B8AD27E60F}"/>
          </ac:spMkLst>
        </pc:spChg>
      </pc:sldChg>
      <pc:sldChg chg="modSp">
        <pc:chgData name="明智 高" userId="13106cc9a47d8e8b" providerId="LiveId" clId="{964B7825-BC82-4456-9139-A7ABE6A91D9D}" dt="2020-04-21T05:46:44.694" v="2133"/>
        <pc:sldMkLst>
          <pc:docMk/>
          <pc:sldMk cId="3520762188" sldId="387"/>
        </pc:sldMkLst>
        <pc:spChg chg="mod">
          <ac:chgData name="明智 高" userId="13106cc9a47d8e8b" providerId="LiveId" clId="{964B7825-BC82-4456-9139-A7ABE6A91D9D}" dt="2020-04-21T05:46:44.694" v="2133"/>
          <ac:spMkLst>
            <pc:docMk/>
            <pc:sldMk cId="3520762188" sldId="387"/>
            <ac:spMk id="3" creationId="{D00C0D27-1D00-4DE7-9455-ED033B50FD31}"/>
          </ac:spMkLst>
        </pc:spChg>
      </pc:sldChg>
      <pc:sldChg chg="modSp">
        <pc:chgData name="明智 高" userId="13106cc9a47d8e8b" providerId="LiveId" clId="{964B7825-BC82-4456-9139-A7ABE6A91D9D}" dt="2020-04-22T07:10:11.790" v="2164"/>
        <pc:sldMkLst>
          <pc:docMk/>
          <pc:sldMk cId="4209864965" sldId="388"/>
        </pc:sldMkLst>
        <pc:spChg chg="mod">
          <ac:chgData name="明智 高" userId="13106cc9a47d8e8b" providerId="LiveId" clId="{964B7825-BC82-4456-9139-A7ABE6A91D9D}" dt="2020-04-22T07:10:11.790" v="2164"/>
          <ac:spMkLst>
            <pc:docMk/>
            <pc:sldMk cId="4209864965" sldId="388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7:39:05.366" v="2135"/>
        <pc:sldMkLst>
          <pc:docMk/>
          <pc:sldMk cId="1556834634" sldId="389"/>
        </pc:sldMkLst>
        <pc:spChg chg="mod">
          <ac:chgData name="明智 高" userId="13106cc9a47d8e8b" providerId="LiveId" clId="{964B7825-BC82-4456-9139-A7ABE6A91D9D}" dt="2020-04-21T07:39:05.366" v="2135"/>
          <ac:spMkLst>
            <pc:docMk/>
            <pc:sldMk cId="1556834634" sldId="389"/>
            <ac:spMk id="3" creationId="{75CEEBF1-A8ED-4724-91BA-15A28DEC8452}"/>
          </ac:spMkLst>
        </pc:spChg>
      </pc:sldChg>
      <pc:sldChg chg="modSp add">
        <pc:chgData name="明智 高" userId="13106cc9a47d8e8b" providerId="LiveId" clId="{964B7825-BC82-4456-9139-A7ABE6A91D9D}" dt="2020-04-22T07:11:12.191" v="2169"/>
        <pc:sldMkLst>
          <pc:docMk/>
          <pc:sldMk cId="575824154" sldId="390"/>
        </pc:sldMkLst>
        <pc:spChg chg="mod">
          <ac:chgData name="明智 高" userId="13106cc9a47d8e8b" providerId="LiveId" clId="{964B7825-BC82-4456-9139-A7ABE6A91D9D}" dt="2020-04-22T07:11:12.191" v="2169"/>
          <ac:spMkLst>
            <pc:docMk/>
            <pc:sldMk cId="575824154" sldId="390"/>
            <ac:spMk id="3" creationId="{824126E8-8B1B-40CB-B4F5-2ABBCFD3AF10}"/>
          </ac:spMkLst>
        </pc:spChg>
      </pc:sldChg>
      <pc:sldChg chg="modSp add">
        <pc:chgData name="明智 高" userId="13106cc9a47d8e8b" providerId="LiveId" clId="{964B7825-BC82-4456-9139-A7ABE6A91D9D}" dt="2020-04-22T07:10:57.319" v="2168"/>
        <pc:sldMkLst>
          <pc:docMk/>
          <pc:sldMk cId="574145975" sldId="391"/>
        </pc:sldMkLst>
        <pc:spChg chg="mod">
          <ac:chgData name="明智 高" userId="13106cc9a47d8e8b" providerId="LiveId" clId="{964B7825-BC82-4456-9139-A7ABE6A91D9D}" dt="2020-04-22T07:10:57.319" v="2168"/>
          <ac:spMkLst>
            <pc:docMk/>
            <pc:sldMk cId="574145975" sldId="391"/>
            <ac:spMk id="3" creationId="{8FA47584-CFC7-4956-AFDE-98ACB9AB73EE}"/>
          </ac:spMkLst>
        </pc:spChg>
      </pc:sldChg>
      <pc:sldChg chg="modSp add">
        <pc:chgData name="明智 高" userId="13106cc9a47d8e8b" providerId="LiveId" clId="{964B7825-BC82-4456-9139-A7ABE6A91D9D}" dt="2020-04-22T07:10:46.868" v="2167"/>
        <pc:sldMkLst>
          <pc:docMk/>
          <pc:sldMk cId="811507067" sldId="392"/>
        </pc:sldMkLst>
        <pc:spChg chg="mod">
          <ac:chgData name="明智 高" userId="13106cc9a47d8e8b" providerId="LiveId" clId="{964B7825-BC82-4456-9139-A7ABE6A91D9D}" dt="2020-04-22T07:10:46.868" v="2167"/>
          <ac:spMkLst>
            <pc:docMk/>
            <pc:sldMk cId="811507067" sldId="392"/>
            <ac:spMk id="3" creationId="{938EDF63-59B2-4F53-8DC6-C5E325EFD6A3}"/>
          </ac:spMkLst>
        </pc:spChg>
      </pc:sldChg>
      <pc:sldChg chg="modSp add">
        <pc:chgData name="明智 高" userId="13106cc9a47d8e8b" providerId="LiveId" clId="{964B7825-BC82-4456-9139-A7ABE6A91D9D}" dt="2020-04-22T07:11:48.587" v="2170"/>
        <pc:sldMkLst>
          <pc:docMk/>
          <pc:sldMk cId="1646696567" sldId="393"/>
        </pc:sldMkLst>
        <pc:spChg chg="mod">
          <ac:chgData name="明智 高" userId="13106cc9a47d8e8b" providerId="LiveId" clId="{964B7825-BC82-4456-9139-A7ABE6A91D9D}" dt="2020-04-22T07:11:48.587" v="2170"/>
          <ac:spMkLst>
            <pc:docMk/>
            <pc:sldMk cId="1646696567" sldId="393"/>
            <ac:spMk id="3" creationId="{938EDF63-59B2-4F53-8DC6-C5E325EFD6A3}"/>
          </ac:spMkLst>
        </pc:spChg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2424930700" sldId="394"/>
        </pc:sldMkLst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1697365271" sldId="395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837243059" sldId="396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161612101" sldId="397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007325516" sldId="398"/>
        </pc:sldMkLst>
      </pc:sldChg>
      <pc:sldMasterChg chg="addSp delSp modSp mod modSldLayout">
        <pc:chgData name="明智 高" userId="13106cc9a47d8e8b" providerId="LiveId" clId="{964B7825-BC82-4456-9139-A7ABE6A91D9D}" dt="2020-04-21T02:52:47.995" v="915" actId="478"/>
        <pc:sldMasterMkLst>
          <pc:docMk/>
          <pc:sldMasterMk cId="0" sldId="2147483723"/>
        </pc:sldMasterMkLst>
        <pc:spChg chg="mod">
          <ac:chgData name="明智 高" userId="13106cc9a47d8e8b" providerId="LiveId" clId="{964B7825-BC82-4456-9139-A7ABE6A91D9D}" dt="2020-04-21T02:10:44.785" v="1" actId="403"/>
          <ac:spMkLst>
            <pc:docMk/>
            <pc:sldMasterMk cId="0" sldId="2147483723"/>
            <ac:spMk id="2051" creationId="{00000000-0000-0000-0000-000000000000}"/>
          </ac:spMkLst>
        </pc:spChg>
        <pc:picChg chg="add del mod">
          <ac:chgData name="明智 高" userId="13106cc9a47d8e8b" providerId="LiveId" clId="{964B7825-BC82-4456-9139-A7ABE6A91D9D}" dt="2020-04-21T02:52:47.995" v="915" actId="478"/>
          <ac:picMkLst>
            <pc:docMk/>
            <pc:sldMasterMk cId="0" sldId="2147483723"/>
            <ac:picMk id="5" creationId="{56081F80-AC23-4E3B-9D78-73511C66B41C}"/>
          </ac:picMkLst>
        </pc:picChg>
        <pc:sldLayoutChg chg="modSp">
          <pc:chgData name="明智 高" userId="13106cc9a47d8e8b" providerId="LiveId" clId="{964B7825-BC82-4456-9139-A7ABE6A91D9D}" dt="2020-04-21T02:11:00.616" v="2" actId="403"/>
          <pc:sldLayoutMkLst>
            <pc:docMk/>
            <pc:sldMasterMk cId="0" sldId="2147483723"/>
            <pc:sldLayoutMk cId="426370285" sldId="2147484043"/>
          </pc:sldLayoutMkLst>
          <pc:spChg chg="mod">
            <ac:chgData name="明智 高" userId="13106cc9a47d8e8b" providerId="LiveId" clId="{964B7825-BC82-4456-9139-A7ABE6A91D9D}" dt="2020-04-21T02:11:00.616" v="2" actId="403"/>
            <ac:spMkLst>
              <pc:docMk/>
              <pc:sldMasterMk cId="0" sldId="2147483723"/>
              <pc:sldLayoutMk cId="426370285" sldId="2147484043"/>
              <ac:spMk id="2" creationId="{00000000-0000-0000-0000-000000000000}"/>
            </ac:spMkLst>
          </pc:spChg>
        </pc:sldLayoutChg>
        <pc:sldLayoutChg chg="modSp">
          <pc:chgData name="明智 高" userId="13106cc9a47d8e8b" providerId="LiveId" clId="{964B7825-BC82-4456-9139-A7ABE6A91D9D}" dt="2020-04-21T02:11:12.572" v="3" actId="403"/>
          <pc:sldLayoutMkLst>
            <pc:docMk/>
            <pc:sldMasterMk cId="0" sldId="2147483723"/>
            <pc:sldLayoutMk cId="2600910810" sldId="2147484045"/>
          </pc:sldLayoutMkLst>
          <pc:spChg chg="mod">
            <ac:chgData name="明智 高" userId="13106cc9a47d8e8b" providerId="LiveId" clId="{964B7825-BC82-4456-9139-A7ABE6A91D9D}" dt="2020-04-21T02:11:12.572" v="3" actId="403"/>
            <ac:spMkLst>
              <pc:docMk/>
              <pc:sldMasterMk cId="0" sldId="2147483723"/>
              <pc:sldLayoutMk cId="2600910810" sldId="2147484045"/>
              <ac:spMk id="2" creationId="{00000000-0000-0000-0000-000000000000}"/>
            </ac:spMkLst>
          </pc:spChg>
        </pc:sldLayoutChg>
      </pc:sldMasterChg>
    </pc:docChg>
  </pc:docChgLst>
</pc:chgInfo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image" Target="../media/image2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1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1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#1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#18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1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9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0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1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#1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#1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法性綿延無終始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暢佛本懷真實法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佛佛道同法華經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自性</a:t>
          </a:r>
          <a:r>
            <a:rPr lang="zh-TW" altLang="en-US" b="1"/>
            <a:t>清淨無污染</a:t>
          </a:r>
          <a:endParaRPr lang="zh-TW" altLang="en-US" b="1" dirty="0"/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8B1E03-CC78-47FF-B8EA-BCA445187AFC}" type="presOf" srcId="{8CED291C-6612-4228-A5FF-09685D7D7073}" destId="{48BF7A21-4F08-468D-A981-E5C3F1E637A3}" srcOrd="0" destOrd="0" presId="urn:microsoft.com/office/officeart/2005/8/layout/vProcess5"/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87905368-2536-4916-A8F9-EC58D9D82A12}" type="presOf" srcId="{BB354006-531F-4B82-826F-E03F7FEAF4E4}" destId="{CDB9F2EE-76E3-4075-B39B-D636D6A3B8C5}" srcOrd="1" destOrd="0" presId="urn:microsoft.com/office/officeart/2005/8/layout/vProcess5"/>
    <dgm:cxn modelId="{CC553B6A-0D48-42F0-9BE7-D6460C45846C}" type="presOf" srcId="{BB354006-531F-4B82-826F-E03F7FEAF4E4}" destId="{8B0341F0-934D-4DD6-A682-256006FA51AB}" srcOrd="0" destOrd="0" presId="urn:microsoft.com/office/officeart/2005/8/layout/vProcess5"/>
    <dgm:cxn modelId="{BBAFFB7D-BF03-400A-AEE9-460939913216}" type="presOf" srcId="{77BC40CB-F370-4C97-9B29-D6D8567ABE81}" destId="{60DA8F40-D5BF-4A6E-BCDC-2E8C362938DB}" srcOrd="1" destOrd="0" presId="urn:microsoft.com/office/officeart/2005/8/layout/vProcess5"/>
    <dgm:cxn modelId="{B2F31588-863E-4445-AAEF-119267B19D14}" type="presOf" srcId="{05F75D57-E6E7-44BC-9A18-7271C09E59B6}" destId="{59497D9E-439B-4B31-9317-28A79F72191A}" srcOrd="0" destOrd="0" presId="urn:microsoft.com/office/officeart/2005/8/layout/vProcess5"/>
    <dgm:cxn modelId="{680F1193-00DE-4DE1-ABA4-82720301FB93}" type="presOf" srcId="{59BD179A-CFF0-4BE8-910C-C2F2A4E7C5FC}" destId="{C269EF62-88D2-4961-B7F8-E7AD802F9DBD}" srcOrd="0" destOrd="0" presId="urn:microsoft.com/office/officeart/2005/8/layout/vProcess5"/>
    <dgm:cxn modelId="{DEDDF29A-2A4F-46CE-9DDB-A4B976A9D58C}" type="presOf" srcId="{77BC40CB-F370-4C97-9B29-D6D8567ABE81}" destId="{97005FCB-651B-4AD2-AA6C-7250B012E651}" srcOrd="0" destOrd="0" presId="urn:microsoft.com/office/officeart/2005/8/layout/vProcess5"/>
    <dgm:cxn modelId="{6142079D-4290-4972-9412-AA159100A33C}" type="presOf" srcId="{8CED291C-6612-4228-A5FF-09685D7D7073}" destId="{ED637314-400F-41A4-9825-C9E62BE88753}" srcOrd="1" destOrd="0" presId="urn:microsoft.com/office/officeart/2005/8/layout/vProcess5"/>
    <dgm:cxn modelId="{674C79D1-A9FA-462E-ABFE-7BF771AD3BCC}" type="presOf" srcId="{142C71E8-41A1-463A-A231-35ED338DF012}" destId="{B99E21B8-3E56-4149-9EDA-99B36464B48D}" srcOrd="0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57CB26DB-74F6-40FE-B9D0-9F8EA7A68775}" type="presOf" srcId="{5FAAF205-4BA2-45A6-911F-F96C71E1AD54}" destId="{EA6F7BBE-6DF6-4F72-8151-B6359D8C6F09}" srcOrd="0" destOrd="0" presId="urn:microsoft.com/office/officeart/2005/8/layout/vProcess5"/>
    <dgm:cxn modelId="{9E9313DF-0F42-4CC8-AD92-28ACFD051E54}" type="presOf" srcId="{142C71E8-41A1-463A-A231-35ED338DF012}" destId="{07047681-AF8C-455C-A354-923A59BB88F4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A0432DF9-A97F-4D89-B702-E53EFC782B6F}" type="presOf" srcId="{F5256BFD-1801-4CC3-AF50-389FB08DE057}" destId="{8BEF2712-9647-48A0-BEBE-129590C37865}" srcOrd="0" destOrd="0" presId="urn:microsoft.com/office/officeart/2005/8/layout/vProcess5"/>
    <dgm:cxn modelId="{88E357AF-5745-4EA7-9238-C8FF04573E40}" type="presParOf" srcId="{59497D9E-439B-4B31-9317-28A79F72191A}" destId="{07946EA5-0B33-4C5F-847E-A793940D92F6}" srcOrd="0" destOrd="0" presId="urn:microsoft.com/office/officeart/2005/8/layout/vProcess5"/>
    <dgm:cxn modelId="{6009BFE6-8B70-4060-894B-6D3245570300}" type="presParOf" srcId="{59497D9E-439B-4B31-9317-28A79F72191A}" destId="{8B0341F0-934D-4DD6-A682-256006FA51AB}" srcOrd="1" destOrd="0" presId="urn:microsoft.com/office/officeart/2005/8/layout/vProcess5"/>
    <dgm:cxn modelId="{6F2879A2-2DA8-4673-9D37-27082D94BDCA}" type="presParOf" srcId="{59497D9E-439B-4B31-9317-28A79F72191A}" destId="{48BF7A21-4F08-468D-A981-E5C3F1E637A3}" srcOrd="2" destOrd="0" presId="urn:microsoft.com/office/officeart/2005/8/layout/vProcess5"/>
    <dgm:cxn modelId="{8CD17FC4-B582-4613-8EEF-ACE1DE047549}" type="presParOf" srcId="{59497D9E-439B-4B31-9317-28A79F72191A}" destId="{97005FCB-651B-4AD2-AA6C-7250B012E651}" srcOrd="3" destOrd="0" presId="urn:microsoft.com/office/officeart/2005/8/layout/vProcess5"/>
    <dgm:cxn modelId="{3976343E-8F23-4DFC-B697-C3673B84BE03}" type="presParOf" srcId="{59497D9E-439B-4B31-9317-28A79F72191A}" destId="{B99E21B8-3E56-4149-9EDA-99B36464B48D}" srcOrd="4" destOrd="0" presId="urn:microsoft.com/office/officeart/2005/8/layout/vProcess5"/>
    <dgm:cxn modelId="{5AD24F91-9E37-4E5F-913F-9A744719F5C9}" type="presParOf" srcId="{59497D9E-439B-4B31-9317-28A79F72191A}" destId="{EA6F7BBE-6DF6-4F72-8151-B6359D8C6F09}" srcOrd="5" destOrd="0" presId="urn:microsoft.com/office/officeart/2005/8/layout/vProcess5"/>
    <dgm:cxn modelId="{E2BB0B19-9214-4A3E-B3B7-E329939CA603}" type="presParOf" srcId="{59497D9E-439B-4B31-9317-28A79F72191A}" destId="{C269EF62-88D2-4961-B7F8-E7AD802F9DBD}" srcOrd="6" destOrd="0" presId="urn:microsoft.com/office/officeart/2005/8/layout/vProcess5"/>
    <dgm:cxn modelId="{9A99A9AD-EE84-44C3-8B02-3FDEC2298E91}" type="presParOf" srcId="{59497D9E-439B-4B31-9317-28A79F72191A}" destId="{8BEF2712-9647-48A0-BEBE-129590C37865}" srcOrd="7" destOrd="0" presId="urn:microsoft.com/office/officeart/2005/8/layout/vProcess5"/>
    <dgm:cxn modelId="{195769D4-E403-4C50-A6D2-6AFF8D07BB29}" type="presParOf" srcId="{59497D9E-439B-4B31-9317-28A79F72191A}" destId="{CDB9F2EE-76E3-4075-B39B-D636D6A3B8C5}" srcOrd="8" destOrd="0" presId="urn:microsoft.com/office/officeart/2005/8/layout/vProcess5"/>
    <dgm:cxn modelId="{31C0109B-8AD9-428F-B7D0-6B17442E4D58}" type="presParOf" srcId="{59497D9E-439B-4B31-9317-28A79F72191A}" destId="{ED637314-400F-41A4-9825-C9E62BE88753}" srcOrd="9" destOrd="0" presId="urn:microsoft.com/office/officeart/2005/8/layout/vProcess5"/>
    <dgm:cxn modelId="{07FCE3A2-4FD7-409B-B4B0-A4529EB0648B}" type="presParOf" srcId="{59497D9E-439B-4B31-9317-28A79F72191A}" destId="{60DA8F40-D5BF-4A6E-BCDC-2E8C362938DB}" srcOrd="10" destOrd="0" presId="urn:microsoft.com/office/officeart/2005/8/layout/vProcess5"/>
    <dgm:cxn modelId="{1E98D4E0-6926-4CE0-9310-7C997284F694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5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A85DCF1E-2A89-4062-A915-A7758077BE38}" type="presOf" srcId="{55388F6A-1EAB-40C3-88EA-8A1CEF30126C}" destId="{782DD138-6EA7-4349-92DD-F5D248446C3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0F230165-8DD9-40B0-BF23-7D0D13FFD036}" type="presOf" srcId="{042C8BC4-E7BB-4CE8-BC79-4BD800DD72DA}" destId="{B7786AA7-A9A6-4CD1-B870-EE0AD55B053D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16276DA6-78F9-456D-BFD5-492E679BFB54}" type="presOf" srcId="{54781F36-F6DE-499F-A106-16010FDDD875}" destId="{959C92F0-2E46-43F3-830C-49C98CBEB9CA}" srcOrd="0" destOrd="0" presId="urn:microsoft.com/office/officeart/2005/8/layout/radial6"/>
    <dgm:cxn modelId="{02C077B0-8CCE-4D27-A668-070BD7A35845}" type="presOf" srcId="{B898B256-1DC4-4ACA-8702-7E9D23CBB8BD}" destId="{3823EB82-FD9D-4909-8CA8-18A8BD03105D}" srcOrd="0" destOrd="0" presId="urn:microsoft.com/office/officeart/2005/8/layout/radial6"/>
    <dgm:cxn modelId="{958C68B2-A2F5-42A4-9FF3-504E60B27CBE}" type="presOf" srcId="{27DD040A-5BEA-440D-B2A5-6FE470088D9E}" destId="{2C523489-6021-4032-B0EB-5B3924D3EF73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C8101AD2-3767-486F-9F7F-9E4E0B1C3A3D}" type="presOf" srcId="{5E836791-17E8-465B-8F18-3C459910C2C5}" destId="{9A54682F-6F2A-4887-96B0-AAF84B12D9EE}" srcOrd="0" destOrd="0" presId="urn:microsoft.com/office/officeart/2005/8/layout/radial6"/>
    <dgm:cxn modelId="{7F306CE1-6360-4DAE-A05E-35E63A70DAD0}" type="presOf" srcId="{8C1D9E9B-962D-411B-8910-2E01576BB020}" destId="{1ADFF002-B2AF-4E51-BFDF-3AA186ADCCFD}" srcOrd="0" destOrd="0" presId="urn:microsoft.com/office/officeart/2005/8/layout/radial6"/>
    <dgm:cxn modelId="{C706C8E5-766C-47DA-835E-23F53811CC37}" type="presOf" srcId="{F3D58A33-901D-446B-8A2A-9A962C4D1071}" destId="{A0177C7D-7A5E-40FE-BC89-A478E69B4B14}" srcOrd="0" destOrd="0" presId="urn:microsoft.com/office/officeart/2005/8/layout/radial6"/>
    <dgm:cxn modelId="{85292BE8-C788-42A2-B8A4-A3EABFF4E107}" type="presOf" srcId="{E27DF006-D491-423F-8760-5A0724FE8662}" destId="{B9D55764-05F3-4E67-9DB7-E514CD6E2C28}" srcOrd="0" destOrd="0" presId="urn:microsoft.com/office/officeart/2005/8/layout/radial6"/>
    <dgm:cxn modelId="{B99F67F7-85E1-4FE4-A3F2-61934E23E8A4}" type="presOf" srcId="{A8E004D1-7480-4518-A0F6-2E5AEF1E413C}" destId="{BE7AD2B0-1553-40E7-ACF4-37E336760326}" srcOrd="0" destOrd="0" presId="urn:microsoft.com/office/officeart/2005/8/layout/radial6"/>
    <dgm:cxn modelId="{423F5D7E-2396-4102-BCCC-C33C7CB7A0FA}" type="presParOf" srcId="{3823EB82-FD9D-4909-8CA8-18A8BD03105D}" destId="{A0177C7D-7A5E-40FE-BC89-A478E69B4B14}" srcOrd="0" destOrd="0" presId="urn:microsoft.com/office/officeart/2005/8/layout/radial6"/>
    <dgm:cxn modelId="{410C9B25-5B23-48C9-AEC9-A8BBD97118A1}" type="presParOf" srcId="{3823EB82-FD9D-4909-8CA8-18A8BD03105D}" destId="{782DD138-6EA7-4349-92DD-F5D248446C3E}" srcOrd="1" destOrd="0" presId="urn:microsoft.com/office/officeart/2005/8/layout/radial6"/>
    <dgm:cxn modelId="{F1AC154D-4936-433D-B22F-08F081A26196}" type="presParOf" srcId="{3823EB82-FD9D-4909-8CA8-18A8BD03105D}" destId="{9F2562DC-FC95-4185-80B3-AD959BBF3C6F}" srcOrd="2" destOrd="0" presId="urn:microsoft.com/office/officeart/2005/8/layout/radial6"/>
    <dgm:cxn modelId="{853ACD4D-CC49-4E60-8143-BD31CCEE7C4F}" type="presParOf" srcId="{3823EB82-FD9D-4909-8CA8-18A8BD03105D}" destId="{9A54682F-6F2A-4887-96B0-AAF84B12D9EE}" srcOrd="3" destOrd="0" presId="urn:microsoft.com/office/officeart/2005/8/layout/radial6"/>
    <dgm:cxn modelId="{9BB0673B-1C6F-4BA4-BDD3-B542245AA0F9}" type="presParOf" srcId="{3823EB82-FD9D-4909-8CA8-18A8BD03105D}" destId="{B9D55764-05F3-4E67-9DB7-E514CD6E2C28}" srcOrd="4" destOrd="0" presId="urn:microsoft.com/office/officeart/2005/8/layout/radial6"/>
    <dgm:cxn modelId="{449B480C-583D-41CB-B0BE-BBF1797F86A5}" type="presParOf" srcId="{3823EB82-FD9D-4909-8CA8-18A8BD03105D}" destId="{CBB51DBB-3124-4337-B8F8-D11817EAF330}" srcOrd="5" destOrd="0" presId="urn:microsoft.com/office/officeart/2005/8/layout/radial6"/>
    <dgm:cxn modelId="{CF6B77E6-5196-4909-885F-9293EFB7C6E9}" type="presParOf" srcId="{3823EB82-FD9D-4909-8CA8-18A8BD03105D}" destId="{B7786AA7-A9A6-4CD1-B870-EE0AD55B053D}" srcOrd="6" destOrd="0" presId="urn:microsoft.com/office/officeart/2005/8/layout/radial6"/>
    <dgm:cxn modelId="{BD7D2F0D-DD29-4F51-9DAE-93F3E9DC2763}" type="presParOf" srcId="{3823EB82-FD9D-4909-8CA8-18A8BD03105D}" destId="{959C92F0-2E46-43F3-830C-49C98CBEB9CA}" srcOrd="7" destOrd="0" presId="urn:microsoft.com/office/officeart/2005/8/layout/radial6"/>
    <dgm:cxn modelId="{278D48FD-ADAC-48B3-BBF7-8475E913DFBD}" type="presParOf" srcId="{3823EB82-FD9D-4909-8CA8-18A8BD03105D}" destId="{46D3571B-6FA0-456C-A96A-C5A9BE3B3AB4}" srcOrd="8" destOrd="0" presId="urn:microsoft.com/office/officeart/2005/8/layout/radial6"/>
    <dgm:cxn modelId="{1633AFF1-30A5-4551-8673-0AFBBB4B62F8}" type="presParOf" srcId="{3823EB82-FD9D-4909-8CA8-18A8BD03105D}" destId="{1ADFF002-B2AF-4E51-BFDF-3AA186ADCCFD}" srcOrd="9" destOrd="0" presId="urn:microsoft.com/office/officeart/2005/8/layout/radial6"/>
    <dgm:cxn modelId="{AA57597F-AA5E-4347-884C-9717430FEF68}" type="presParOf" srcId="{3823EB82-FD9D-4909-8CA8-18A8BD03105D}" destId="{BE7AD2B0-1553-40E7-ACF4-37E336760326}" srcOrd="10" destOrd="0" presId="urn:microsoft.com/office/officeart/2005/8/layout/radial6"/>
    <dgm:cxn modelId="{43547A81-8A4E-4B3F-BA15-D189A1794B7D}" type="presParOf" srcId="{3823EB82-FD9D-4909-8CA8-18A8BD03105D}" destId="{A5395A6A-4FD3-4DE1-AD37-51199987CC3C}" srcOrd="11" destOrd="0" presId="urn:microsoft.com/office/officeart/2005/8/layout/radial6"/>
    <dgm:cxn modelId="{A3F0D765-D62E-4824-B192-8C87B39A9357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6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1620F500-0ABD-4E7F-A7E1-693292F9B6F7}" type="presOf" srcId="{F3D58A33-901D-446B-8A2A-9A962C4D1071}" destId="{A0177C7D-7A5E-40FE-BC89-A478E69B4B14}" srcOrd="0" destOrd="0" presId="urn:microsoft.com/office/officeart/2005/8/layout/radial6"/>
    <dgm:cxn modelId="{ED18A903-46F4-4953-8271-AC1B4B3C5A69}" type="presOf" srcId="{54781F36-F6DE-499F-A106-16010FDDD875}" destId="{959C92F0-2E46-43F3-830C-49C98CBEB9CA}" srcOrd="0" destOrd="0" presId="urn:microsoft.com/office/officeart/2005/8/layout/radial6"/>
    <dgm:cxn modelId="{B1264329-356A-4586-9C96-4E545EC3830F}" type="presOf" srcId="{27DD040A-5BEA-440D-B2A5-6FE470088D9E}" destId="{2C523489-6021-4032-B0EB-5B3924D3EF73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A68C8B49-42C6-4993-B25D-FC38D6B85D15}" type="presOf" srcId="{8C1D9E9B-962D-411B-8910-2E01576BB020}" destId="{1ADFF002-B2AF-4E51-BFDF-3AA186ADCCFD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4005ED7A-0FC1-453E-B1D6-958E6EE7F203}" type="presOf" srcId="{5E836791-17E8-465B-8F18-3C459910C2C5}" destId="{9A54682F-6F2A-4887-96B0-AAF84B12D9EE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9682C5C2-2771-470E-B1B8-A95433E1F75F}" type="presOf" srcId="{042C8BC4-E7BB-4CE8-BC79-4BD800DD72DA}" destId="{B7786AA7-A9A6-4CD1-B870-EE0AD55B053D}" srcOrd="0" destOrd="0" presId="urn:microsoft.com/office/officeart/2005/8/layout/radial6"/>
    <dgm:cxn modelId="{F5353CD2-3B98-4E63-B90F-BAC51E8F3DC8}" type="presOf" srcId="{55388F6A-1EAB-40C3-88EA-8A1CEF30126C}" destId="{782DD138-6EA7-4349-92DD-F5D248446C3E}" srcOrd="0" destOrd="0" presId="urn:microsoft.com/office/officeart/2005/8/layout/radial6"/>
    <dgm:cxn modelId="{021449EA-6087-42A3-8E99-4FE7FD74E013}" type="presOf" srcId="{E27DF006-D491-423F-8760-5A0724FE8662}" destId="{B9D55764-05F3-4E67-9DB7-E514CD6E2C28}" srcOrd="0" destOrd="0" presId="urn:microsoft.com/office/officeart/2005/8/layout/radial6"/>
    <dgm:cxn modelId="{E3DE54ED-EC1B-418B-B831-E36890E6B1CE}" type="presOf" srcId="{B898B256-1DC4-4ACA-8702-7E9D23CBB8BD}" destId="{3823EB82-FD9D-4909-8CA8-18A8BD03105D}" srcOrd="0" destOrd="0" presId="urn:microsoft.com/office/officeart/2005/8/layout/radial6"/>
    <dgm:cxn modelId="{48AEDAF9-3570-4AD7-8F93-925A34046EA4}" type="presOf" srcId="{A8E004D1-7480-4518-A0F6-2E5AEF1E413C}" destId="{BE7AD2B0-1553-40E7-ACF4-37E336760326}" srcOrd="0" destOrd="0" presId="urn:microsoft.com/office/officeart/2005/8/layout/radial6"/>
    <dgm:cxn modelId="{D3AC19B8-F58E-4AC9-8C26-F4F05845B1DA}" type="presParOf" srcId="{3823EB82-FD9D-4909-8CA8-18A8BD03105D}" destId="{A0177C7D-7A5E-40FE-BC89-A478E69B4B14}" srcOrd="0" destOrd="0" presId="urn:microsoft.com/office/officeart/2005/8/layout/radial6"/>
    <dgm:cxn modelId="{E84D3F03-A434-44AD-8F26-20564A84C4B2}" type="presParOf" srcId="{3823EB82-FD9D-4909-8CA8-18A8BD03105D}" destId="{782DD138-6EA7-4349-92DD-F5D248446C3E}" srcOrd="1" destOrd="0" presId="urn:microsoft.com/office/officeart/2005/8/layout/radial6"/>
    <dgm:cxn modelId="{47D766C0-40EA-4A74-884C-1F75648CB1A7}" type="presParOf" srcId="{3823EB82-FD9D-4909-8CA8-18A8BD03105D}" destId="{9F2562DC-FC95-4185-80B3-AD959BBF3C6F}" srcOrd="2" destOrd="0" presId="urn:microsoft.com/office/officeart/2005/8/layout/radial6"/>
    <dgm:cxn modelId="{9A02FD85-A7CC-4C81-AE3C-A17BF91DABB9}" type="presParOf" srcId="{3823EB82-FD9D-4909-8CA8-18A8BD03105D}" destId="{9A54682F-6F2A-4887-96B0-AAF84B12D9EE}" srcOrd="3" destOrd="0" presId="urn:microsoft.com/office/officeart/2005/8/layout/radial6"/>
    <dgm:cxn modelId="{0A8A9C84-5D5C-4998-96E5-D0EEAA54F146}" type="presParOf" srcId="{3823EB82-FD9D-4909-8CA8-18A8BD03105D}" destId="{B9D55764-05F3-4E67-9DB7-E514CD6E2C28}" srcOrd="4" destOrd="0" presId="urn:microsoft.com/office/officeart/2005/8/layout/radial6"/>
    <dgm:cxn modelId="{FB9D7690-0AC0-4911-B534-0FB70C27AF8B}" type="presParOf" srcId="{3823EB82-FD9D-4909-8CA8-18A8BD03105D}" destId="{CBB51DBB-3124-4337-B8F8-D11817EAF330}" srcOrd="5" destOrd="0" presId="urn:microsoft.com/office/officeart/2005/8/layout/radial6"/>
    <dgm:cxn modelId="{451F9966-043E-4B29-A9B1-BA3363152D06}" type="presParOf" srcId="{3823EB82-FD9D-4909-8CA8-18A8BD03105D}" destId="{B7786AA7-A9A6-4CD1-B870-EE0AD55B053D}" srcOrd="6" destOrd="0" presId="urn:microsoft.com/office/officeart/2005/8/layout/radial6"/>
    <dgm:cxn modelId="{01BEFAE4-912A-443A-B25F-ACDFA24A9767}" type="presParOf" srcId="{3823EB82-FD9D-4909-8CA8-18A8BD03105D}" destId="{959C92F0-2E46-43F3-830C-49C98CBEB9CA}" srcOrd="7" destOrd="0" presId="urn:microsoft.com/office/officeart/2005/8/layout/radial6"/>
    <dgm:cxn modelId="{9109FA44-A46C-411F-8C7E-9CE0A916DED2}" type="presParOf" srcId="{3823EB82-FD9D-4909-8CA8-18A8BD03105D}" destId="{46D3571B-6FA0-456C-A96A-C5A9BE3B3AB4}" srcOrd="8" destOrd="0" presId="urn:microsoft.com/office/officeart/2005/8/layout/radial6"/>
    <dgm:cxn modelId="{5998A99D-52FB-415C-9939-5979B4AF5582}" type="presParOf" srcId="{3823EB82-FD9D-4909-8CA8-18A8BD03105D}" destId="{1ADFF002-B2AF-4E51-BFDF-3AA186ADCCFD}" srcOrd="9" destOrd="0" presId="urn:microsoft.com/office/officeart/2005/8/layout/radial6"/>
    <dgm:cxn modelId="{801A4E38-9594-4EE9-8CD7-E0B4AA1549D1}" type="presParOf" srcId="{3823EB82-FD9D-4909-8CA8-18A8BD03105D}" destId="{BE7AD2B0-1553-40E7-ACF4-37E336760326}" srcOrd="10" destOrd="0" presId="urn:microsoft.com/office/officeart/2005/8/layout/radial6"/>
    <dgm:cxn modelId="{036378DB-7FBE-479D-8095-5DF96E3E6128}" type="presParOf" srcId="{3823EB82-FD9D-4909-8CA8-18A8BD03105D}" destId="{A5395A6A-4FD3-4DE1-AD37-51199987CC3C}" srcOrd="11" destOrd="0" presId="urn:microsoft.com/office/officeart/2005/8/layout/radial6"/>
    <dgm:cxn modelId="{8F5A8431-BA00-42C3-AF1E-0FAE273121E4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BBD6438-FF91-40E8-A7C0-D9CB84EA52AC}" type="doc">
      <dgm:prSet loTypeId="urn:microsoft.com/office/officeart/2005/8/layout/vList4" loCatId="list" qsTypeId="urn:microsoft.com/office/officeart/2005/8/quickstyle/simple1" qsCatId="simple" csTypeId="urn:microsoft.com/office/officeart/2005/8/colors/colorful1#17" csCatId="colorful" phldr="1"/>
      <dgm:spPr/>
      <dgm:t>
        <a:bodyPr/>
        <a:lstStyle/>
        <a:p>
          <a:endParaRPr lang="zh-TW" altLang="en-US"/>
        </a:p>
      </dgm:t>
    </dgm:pt>
    <dgm:pt modelId="{B728EA62-390C-42A7-817C-1CE30BB22CE3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諸行無常</a:t>
          </a:r>
        </a:p>
      </dgm:t>
    </dgm:pt>
    <dgm:pt modelId="{1F962217-064F-4D98-A734-0477524275DF}" type="par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4E17E1F8-5DCF-4332-861E-DB6A3887A0E3}" type="sibTrans" cxnId="{13A97488-6187-471C-9C18-45F38DDE8354}">
      <dgm:prSet/>
      <dgm:spPr/>
      <dgm:t>
        <a:bodyPr/>
        <a:lstStyle/>
        <a:p>
          <a:endParaRPr lang="zh-TW" altLang="en-US"/>
        </a:p>
      </dgm:t>
    </dgm:pt>
    <dgm:pt modelId="{33C011D3-162E-4B23-8953-93CDB034BDE1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諸法無我</a:t>
          </a:r>
        </a:p>
      </dgm:t>
    </dgm:pt>
    <dgm:pt modelId="{313DF03C-D72B-42D2-A3EC-244AF78E4291}" type="par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35BD85D4-33BA-4C8E-A66F-5FF9A5B0BC86}" type="sibTrans" cxnId="{9EB5B439-4B4E-4F4A-A7C7-78092425824C}">
      <dgm:prSet/>
      <dgm:spPr/>
      <dgm:t>
        <a:bodyPr/>
        <a:lstStyle/>
        <a:p>
          <a:endParaRPr lang="zh-TW" altLang="en-US"/>
        </a:p>
      </dgm:t>
    </dgm:pt>
    <dgm:pt modelId="{D33D68D5-C2B1-4B37-B891-51711AEC3B0F}">
      <dgm:prSet phldrT="[文字]" custT="1"/>
      <dgm:spPr/>
      <dgm:t>
        <a:bodyPr/>
        <a:lstStyle/>
        <a:p>
          <a:r>
            <a:rPr lang="zh-TW" altLang="en-US" sz="5400" dirty="0">
              <a:latin typeface="標楷體" pitchFamily="65" charset="-120"/>
              <a:ea typeface="標楷體" pitchFamily="65" charset="-120"/>
            </a:rPr>
            <a:t>涅槃寂靜</a:t>
          </a:r>
        </a:p>
      </dgm:t>
    </dgm:pt>
    <dgm:pt modelId="{DAC43426-C001-4CE6-A60E-9C6D9FB6045A}" type="par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60BDDC54-91E9-450C-9522-54411DD2086D}" type="sibTrans" cxnId="{39C92C9D-8F20-4397-82E9-E64533060589}">
      <dgm:prSet/>
      <dgm:spPr/>
      <dgm:t>
        <a:bodyPr/>
        <a:lstStyle/>
        <a:p>
          <a:endParaRPr lang="zh-TW" altLang="en-US"/>
        </a:p>
      </dgm:t>
    </dgm:pt>
    <dgm:pt modelId="{29390BA1-CEDE-4FE9-A8FD-740A9D62F6FD}" type="pres">
      <dgm:prSet presAssocID="{CBBD6438-FF91-40E8-A7C0-D9CB84EA52AC}" presName="linear" presStyleCnt="0">
        <dgm:presLayoutVars>
          <dgm:dir/>
          <dgm:resizeHandles val="exact"/>
        </dgm:presLayoutVars>
      </dgm:prSet>
      <dgm:spPr/>
    </dgm:pt>
    <dgm:pt modelId="{849045E9-59E7-46E7-8906-25C7D962A984}" type="pres">
      <dgm:prSet presAssocID="{B728EA62-390C-42A7-817C-1CE30BB22CE3}" presName="comp" presStyleCnt="0"/>
      <dgm:spPr/>
    </dgm:pt>
    <dgm:pt modelId="{B407D370-CA31-4C9F-A4D3-93AE4ED935D5}" type="pres">
      <dgm:prSet presAssocID="{B728EA62-390C-42A7-817C-1CE30BB22CE3}" presName="box" presStyleLbl="node1" presStyleIdx="0" presStyleCnt="3"/>
      <dgm:spPr/>
    </dgm:pt>
    <dgm:pt modelId="{787A2B0D-02DB-4C4B-BDB7-91031E1A8AC1}" type="pres">
      <dgm:prSet presAssocID="{B728EA62-390C-42A7-817C-1CE30BB22CE3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016B62EE-40F1-4B1F-835F-9CB099615321}" type="pres">
      <dgm:prSet presAssocID="{B728EA62-390C-42A7-817C-1CE30BB22CE3}" presName="text" presStyleLbl="node1" presStyleIdx="0" presStyleCnt="3">
        <dgm:presLayoutVars>
          <dgm:bulletEnabled val="1"/>
        </dgm:presLayoutVars>
      </dgm:prSet>
      <dgm:spPr/>
    </dgm:pt>
    <dgm:pt modelId="{B8583A30-098D-40B0-B816-0C5FBE589F4C}" type="pres">
      <dgm:prSet presAssocID="{4E17E1F8-5DCF-4332-861E-DB6A3887A0E3}" presName="spacer" presStyleCnt="0"/>
      <dgm:spPr/>
    </dgm:pt>
    <dgm:pt modelId="{95D993F0-3DDB-4E34-A2AF-C54401A3320A}" type="pres">
      <dgm:prSet presAssocID="{33C011D3-162E-4B23-8953-93CDB034BDE1}" presName="comp" presStyleCnt="0"/>
      <dgm:spPr/>
    </dgm:pt>
    <dgm:pt modelId="{A394C89C-C4E0-4B06-8435-0808AAABB3C8}" type="pres">
      <dgm:prSet presAssocID="{33C011D3-162E-4B23-8953-93CDB034BDE1}" presName="box" presStyleLbl="node1" presStyleIdx="1" presStyleCnt="3"/>
      <dgm:spPr/>
    </dgm:pt>
    <dgm:pt modelId="{E20446AA-35A6-4708-AF56-C3F601605896}" type="pres">
      <dgm:prSet presAssocID="{33C011D3-162E-4B23-8953-93CDB034BDE1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AC134C95-FD0D-404B-9CCE-B9360BBAABE6}" type="pres">
      <dgm:prSet presAssocID="{33C011D3-162E-4B23-8953-93CDB034BDE1}" presName="text" presStyleLbl="node1" presStyleIdx="1" presStyleCnt="3">
        <dgm:presLayoutVars>
          <dgm:bulletEnabled val="1"/>
        </dgm:presLayoutVars>
      </dgm:prSet>
      <dgm:spPr/>
    </dgm:pt>
    <dgm:pt modelId="{B97A564F-2547-4919-BF9D-320C68EFCB62}" type="pres">
      <dgm:prSet presAssocID="{35BD85D4-33BA-4C8E-A66F-5FF9A5B0BC86}" presName="spacer" presStyleCnt="0"/>
      <dgm:spPr/>
    </dgm:pt>
    <dgm:pt modelId="{1984EB20-6FBD-4529-868D-0525C5B2312A}" type="pres">
      <dgm:prSet presAssocID="{D33D68D5-C2B1-4B37-B891-51711AEC3B0F}" presName="comp" presStyleCnt="0"/>
      <dgm:spPr/>
    </dgm:pt>
    <dgm:pt modelId="{D22A4608-DE2F-4D1C-A3BD-E8EBAD4AAD08}" type="pres">
      <dgm:prSet presAssocID="{D33D68D5-C2B1-4B37-B891-51711AEC3B0F}" presName="box" presStyleLbl="node1" presStyleIdx="2" presStyleCnt="3"/>
      <dgm:spPr/>
    </dgm:pt>
    <dgm:pt modelId="{FD65DFFC-38BA-4627-A7FB-5804EFBEEB1D}" type="pres">
      <dgm:prSet presAssocID="{D33D68D5-C2B1-4B37-B891-51711AEC3B0F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8DD56D8B-B541-4659-8A67-648CA0C4849F}" type="pres">
      <dgm:prSet presAssocID="{D33D68D5-C2B1-4B37-B891-51711AEC3B0F}" presName="text" presStyleLbl="node1" presStyleIdx="2" presStyleCnt="3">
        <dgm:presLayoutVars>
          <dgm:bulletEnabled val="1"/>
        </dgm:presLayoutVars>
      </dgm:prSet>
      <dgm:spPr/>
    </dgm:pt>
  </dgm:ptLst>
  <dgm:cxnLst>
    <dgm:cxn modelId="{51F7CD2E-1A83-4908-A4FA-F5ECE495A2D4}" type="presOf" srcId="{D33D68D5-C2B1-4B37-B891-51711AEC3B0F}" destId="{8DD56D8B-B541-4659-8A67-648CA0C4849F}" srcOrd="1" destOrd="0" presId="urn:microsoft.com/office/officeart/2005/8/layout/vList4"/>
    <dgm:cxn modelId="{9EB5B439-4B4E-4F4A-A7C7-78092425824C}" srcId="{CBBD6438-FF91-40E8-A7C0-D9CB84EA52AC}" destId="{33C011D3-162E-4B23-8953-93CDB034BDE1}" srcOrd="1" destOrd="0" parTransId="{313DF03C-D72B-42D2-A3EC-244AF78E4291}" sibTransId="{35BD85D4-33BA-4C8E-A66F-5FF9A5B0BC86}"/>
    <dgm:cxn modelId="{B0E0996D-FF9F-49B9-A476-B06C49391A54}" type="presOf" srcId="{D33D68D5-C2B1-4B37-B891-51711AEC3B0F}" destId="{D22A4608-DE2F-4D1C-A3BD-E8EBAD4AAD08}" srcOrd="0" destOrd="0" presId="urn:microsoft.com/office/officeart/2005/8/layout/vList4"/>
    <dgm:cxn modelId="{13A97488-6187-471C-9C18-45F38DDE8354}" srcId="{CBBD6438-FF91-40E8-A7C0-D9CB84EA52AC}" destId="{B728EA62-390C-42A7-817C-1CE30BB22CE3}" srcOrd="0" destOrd="0" parTransId="{1F962217-064F-4D98-A734-0477524275DF}" sibTransId="{4E17E1F8-5DCF-4332-861E-DB6A3887A0E3}"/>
    <dgm:cxn modelId="{7F249F9B-5C91-4FF4-8799-A7FA79B814F6}" type="presOf" srcId="{B728EA62-390C-42A7-817C-1CE30BB22CE3}" destId="{016B62EE-40F1-4B1F-835F-9CB099615321}" srcOrd="1" destOrd="0" presId="urn:microsoft.com/office/officeart/2005/8/layout/vList4"/>
    <dgm:cxn modelId="{5AEDA89B-F668-4ACB-ABD6-1DC392E6DB24}" type="presOf" srcId="{33C011D3-162E-4B23-8953-93CDB034BDE1}" destId="{AC134C95-FD0D-404B-9CCE-B9360BBAABE6}" srcOrd="1" destOrd="0" presId="urn:microsoft.com/office/officeart/2005/8/layout/vList4"/>
    <dgm:cxn modelId="{39C92C9D-8F20-4397-82E9-E64533060589}" srcId="{CBBD6438-FF91-40E8-A7C0-D9CB84EA52AC}" destId="{D33D68D5-C2B1-4B37-B891-51711AEC3B0F}" srcOrd="2" destOrd="0" parTransId="{DAC43426-C001-4CE6-A60E-9C6D9FB6045A}" sibTransId="{60BDDC54-91E9-450C-9522-54411DD2086D}"/>
    <dgm:cxn modelId="{367038D0-7217-4999-874E-F3C2EBFA4271}" type="presOf" srcId="{CBBD6438-FF91-40E8-A7C0-D9CB84EA52AC}" destId="{29390BA1-CEDE-4FE9-A8FD-740A9D62F6FD}" srcOrd="0" destOrd="0" presId="urn:microsoft.com/office/officeart/2005/8/layout/vList4"/>
    <dgm:cxn modelId="{EBCA11E0-759F-44AD-9125-E24D9F3B4D7B}" type="presOf" srcId="{33C011D3-162E-4B23-8953-93CDB034BDE1}" destId="{A394C89C-C4E0-4B06-8435-0808AAABB3C8}" srcOrd="0" destOrd="0" presId="urn:microsoft.com/office/officeart/2005/8/layout/vList4"/>
    <dgm:cxn modelId="{5490F8EA-17F2-4BF9-8C6C-4F109A949813}" type="presOf" srcId="{B728EA62-390C-42A7-817C-1CE30BB22CE3}" destId="{B407D370-CA31-4C9F-A4D3-93AE4ED935D5}" srcOrd="0" destOrd="0" presId="urn:microsoft.com/office/officeart/2005/8/layout/vList4"/>
    <dgm:cxn modelId="{37474B48-A44B-4968-80F9-C8985188DF8C}" type="presParOf" srcId="{29390BA1-CEDE-4FE9-A8FD-740A9D62F6FD}" destId="{849045E9-59E7-46E7-8906-25C7D962A984}" srcOrd="0" destOrd="0" presId="urn:microsoft.com/office/officeart/2005/8/layout/vList4"/>
    <dgm:cxn modelId="{C65B972D-ACDD-4CB8-9203-84A710BD1E67}" type="presParOf" srcId="{849045E9-59E7-46E7-8906-25C7D962A984}" destId="{B407D370-CA31-4C9F-A4D3-93AE4ED935D5}" srcOrd="0" destOrd="0" presId="urn:microsoft.com/office/officeart/2005/8/layout/vList4"/>
    <dgm:cxn modelId="{34F35314-5803-4A3C-8D19-91BDC734C5BA}" type="presParOf" srcId="{849045E9-59E7-46E7-8906-25C7D962A984}" destId="{787A2B0D-02DB-4C4B-BDB7-91031E1A8AC1}" srcOrd="1" destOrd="0" presId="urn:microsoft.com/office/officeart/2005/8/layout/vList4"/>
    <dgm:cxn modelId="{F0594E61-717F-4518-A823-B6E9EF3E9514}" type="presParOf" srcId="{849045E9-59E7-46E7-8906-25C7D962A984}" destId="{016B62EE-40F1-4B1F-835F-9CB099615321}" srcOrd="2" destOrd="0" presId="urn:microsoft.com/office/officeart/2005/8/layout/vList4"/>
    <dgm:cxn modelId="{6CCAB4D3-D9C6-45D0-A93D-8FE9ADC2519C}" type="presParOf" srcId="{29390BA1-CEDE-4FE9-A8FD-740A9D62F6FD}" destId="{B8583A30-098D-40B0-B816-0C5FBE589F4C}" srcOrd="1" destOrd="0" presId="urn:microsoft.com/office/officeart/2005/8/layout/vList4"/>
    <dgm:cxn modelId="{CE69A146-598F-48F2-A844-0D6879CDBBFE}" type="presParOf" srcId="{29390BA1-CEDE-4FE9-A8FD-740A9D62F6FD}" destId="{95D993F0-3DDB-4E34-A2AF-C54401A3320A}" srcOrd="2" destOrd="0" presId="urn:microsoft.com/office/officeart/2005/8/layout/vList4"/>
    <dgm:cxn modelId="{C9DB452C-7477-4C0F-A0C8-D7E0805AC0EF}" type="presParOf" srcId="{95D993F0-3DDB-4E34-A2AF-C54401A3320A}" destId="{A394C89C-C4E0-4B06-8435-0808AAABB3C8}" srcOrd="0" destOrd="0" presId="urn:microsoft.com/office/officeart/2005/8/layout/vList4"/>
    <dgm:cxn modelId="{585039C6-5401-43E1-B23E-43683D15B3F8}" type="presParOf" srcId="{95D993F0-3DDB-4E34-A2AF-C54401A3320A}" destId="{E20446AA-35A6-4708-AF56-C3F601605896}" srcOrd="1" destOrd="0" presId="urn:microsoft.com/office/officeart/2005/8/layout/vList4"/>
    <dgm:cxn modelId="{EB1BA188-E147-4437-8ADB-306D6E961326}" type="presParOf" srcId="{95D993F0-3DDB-4E34-A2AF-C54401A3320A}" destId="{AC134C95-FD0D-404B-9CCE-B9360BBAABE6}" srcOrd="2" destOrd="0" presId="urn:microsoft.com/office/officeart/2005/8/layout/vList4"/>
    <dgm:cxn modelId="{84765DAF-170D-4F64-9F95-F27461F9474E}" type="presParOf" srcId="{29390BA1-CEDE-4FE9-A8FD-740A9D62F6FD}" destId="{B97A564F-2547-4919-BF9D-320C68EFCB62}" srcOrd="3" destOrd="0" presId="urn:microsoft.com/office/officeart/2005/8/layout/vList4"/>
    <dgm:cxn modelId="{D956AB4D-5440-481A-90BD-E0C8AAEE09E0}" type="presParOf" srcId="{29390BA1-CEDE-4FE9-A8FD-740A9D62F6FD}" destId="{1984EB20-6FBD-4529-868D-0525C5B2312A}" srcOrd="4" destOrd="0" presId="urn:microsoft.com/office/officeart/2005/8/layout/vList4"/>
    <dgm:cxn modelId="{DEF8DFF9-2FFE-4257-A021-FF141603D543}" type="presParOf" srcId="{1984EB20-6FBD-4529-868D-0525C5B2312A}" destId="{D22A4608-DE2F-4D1C-A3BD-E8EBAD4AAD08}" srcOrd="0" destOrd="0" presId="urn:microsoft.com/office/officeart/2005/8/layout/vList4"/>
    <dgm:cxn modelId="{B528E1B2-F473-4BA6-8674-D4ADCE6D48A5}" type="presParOf" srcId="{1984EB20-6FBD-4529-868D-0525C5B2312A}" destId="{FD65DFFC-38BA-4627-A7FB-5804EFBEEB1D}" srcOrd="1" destOrd="0" presId="urn:microsoft.com/office/officeart/2005/8/layout/vList4"/>
    <dgm:cxn modelId="{5FCBD792-BB0C-40B5-8D12-4FC0BBB51BB7}" type="presParOf" srcId="{1984EB20-6FBD-4529-868D-0525C5B2312A}" destId="{8DD56D8B-B541-4659-8A67-648CA0C4849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5BF4995-16AA-4CE4-824D-9CC99ED922E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05AD93DC-869E-48E1-B4A8-9221C984E1B6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dirty="0"/>
        </a:p>
      </dgm:t>
    </dgm:pt>
    <dgm:pt modelId="{913E913C-AB05-4721-88B4-827A7C0400EF}" type="par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D58313FE-89FD-4AF2-A11E-208BF0DD1B87}" type="sibTrans" cxnId="{60F5E5C9-06DD-413D-B7F1-7B55BBA3761C}">
      <dgm:prSet/>
      <dgm:spPr/>
      <dgm:t>
        <a:bodyPr/>
        <a:lstStyle/>
        <a:p>
          <a:endParaRPr lang="zh-TW" altLang="en-US"/>
        </a:p>
      </dgm:t>
    </dgm:pt>
    <dgm:pt modelId="{6747B80A-BEB2-4B9F-8600-6A7097EE15A9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苦的現象   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八苦；三苦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苦苦、壞苦、行苦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dirty="0">
            <a:latin typeface="標楷體" pitchFamily="65" charset="-120"/>
            <a:ea typeface="標楷體" pitchFamily="65" charset="-120"/>
          </a:endParaRPr>
        </a:p>
      </dgm:t>
    </dgm:pt>
    <dgm:pt modelId="{7464BFC4-9035-4C18-983B-E563E28ECCFE}" type="par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E76B9E40-458C-4E5A-8335-E466BD59DAB1}" type="sibTrans" cxnId="{83A73F42-2A37-4946-AF8E-1014A289AD12}">
      <dgm:prSet/>
      <dgm:spPr/>
      <dgm:t>
        <a:bodyPr/>
        <a:lstStyle/>
        <a:p>
          <a:endParaRPr lang="zh-TW" altLang="en-US"/>
        </a:p>
      </dgm:t>
    </dgm:pt>
    <dgm:pt modelId="{D61BF546-279A-4E6C-AF9F-8F4D8DE6B823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dirty="0"/>
        </a:p>
      </dgm:t>
    </dgm:pt>
    <dgm:pt modelId="{698101F2-A8EF-4A22-86B6-A4CA9421E504}" type="par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D8535C37-6589-41A1-BD33-AC57466584A2}" type="sibTrans" cxnId="{975DE11D-1CD1-4C77-879E-AE6C32C4BC91}">
      <dgm:prSet/>
      <dgm:spPr/>
      <dgm:t>
        <a:bodyPr/>
        <a:lstStyle/>
        <a:p>
          <a:endParaRPr lang="zh-TW" altLang="en-US"/>
        </a:p>
      </dgm:t>
    </dgm:pt>
    <dgm:pt modelId="{9DC5CED0-40EF-43C6-87E3-50C0D343EA85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苦的原因</a:t>
          </a:r>
        </a:p>
      </dgm:t>
    </dgm:pt>
    <dgm:pt modelId="{F95BEA30-34CB-44C5-BC6F-59448CBDBA0C}" type="par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781BFA34-0676-4552-8A54-92DA20E2C966}" type="sibTrans" cxnId="{FF77FA03-9E7A-4CDA-838C-BF8AF038F99C}">
      <dgm:prSet/>
      <dgm:spPr/>
      <dgm:t>
        <a:bodyPr/>
        <a:lstStyle/>
        <a:p>
          <a:endParaRPr lang="zh-TW" altLang="en-US"/>
        </a:p>
      </dgm:t>
    </dgm:pt>
    <dgm:pt modelId="{93A57667-EE4E-4336-BC28-6BFF7718E006}">
      <dgm:prSet phldrT="[文字]" custT="1"/>
      <dgm:spPr/>
      <dgm:t>
        <a:bodyPr/>
        <a:lstStyle/>
        <a:p>
          <a:r>
            <a:rPr lang="zh-TW" altLang="en-US" sz="2000" dirty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dirty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2000" dirty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dirty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20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92A6D3E-10B5-42CB-A491-4C0D11BBF02A}" type="par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DD42A400-7434-48D6-8F63-BCF323A856F9}" type="sibTrans" cxnId="{BAB1CFA3-74EA-4331-81E5-B5B3D5A60E81}">
      <dgm:prSet/>
      <dgm:spPr/>
      <dgm:t>
        <a:bodyPr/>
        <a:lstStyle/>
        <a:p>
          <a:endParaRPr lang="zh-TW" altLang="en-US"/>
        </a:p>
      </dgm:t>
    </dgm:pt>
    <dgm:pt modelId="{4C3F11A5-2E5B-4EEB-93A8-6CBB36291319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dirty="0"/>
        </a:p>
      </dgm:t>
    </dgm:pt>
    <dgm:pt modelId="{6C264322-E438-4A7E-AF17-419D1C8B0387}" type="par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F5260C6E-5BBF-4F19-89A8-B81029906E78}" type="sibTrans" cxnId="{8CB015DF-F588-4CF6-A775-4A40A73E75EC}">
      <dgm:prSet/>
      <dgm:spPr/>
      <dgm:t>
        <a:bodyPr/>
        <a:lstStyle/>
        <a:p>
          <a:endParaRPr lang="zh-TW" altLang="en-US"/>
        </a:p>
      </dgm:t>
    </dgm:pt>
    <dgm:pt modelId="{1DD431EC-B1B6-4DF8-BF04-B8CD69765A6F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滅苦的法</a:t>
          </a:r>
        </a:p>
      </dgm:t>
    </dgm:pt>
    <dgm:pt modelId="{E8DF28AD-200C-47D7-A347-BABC28797FA9}" type="par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46AE9160-AD8B-4C8F-9EF3-A3CF15FA0224}" type="sibTrans" cxnId="{2EF1ADFC-849B-47D6-B19A-095B1C04F7A7}">
      <dgm:prSet/>
      <dgm:spPr/>
      <dgm:t>
        <a:bodyPr/>
        <a:lstStyle/>
        <a:p>
          <a:endParaRPr lang="zh-TW" altLang="en-US"/>
        </a:p>
      </dgm:t>
    </dgm:pt>
    <dgm:pt modelId="{86F7DA74-CC68-41C3-A20B-E89B04BBA8C1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  <a:r>
            <a:rPr lang="en-US" altLang="zh-TW" dirty="0">
              <a:latin typeface="標楷體" pitchFamily="65" charset="-120"/>
              <a:ea typeface="標楷體" pitchFamily="65" charset="-120"/>
            </a:rPr>
            <a:t>……</a:t>
          </a:r>
          <a:endParaRPr lang="zh-TW" altLang="en-US" dirty="0">
            <a:latin typeface="標楷體" pitchFamily="65" charset="-120"/>
            <a:ea typeface="標楷體" pitchFamily="65" charset="-120"/>
          </a:endParaRPr>
        </a:p>
      </dgm:t>
    </dgm:pt>
    <dgm:pt modelId="{A92CFC37-D23A-44BA-8B5A-5C8506D1066D}" type="par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BBAE3E6C-C02D-4D49-A19B-C05804C72F08}" type="sibTrans" cxnId="{02AB30C1-B957-4D17-BF24-B3D94572A1C2}">
      <dgm:prSet/>
      <dgm:spPr/>
      <dgm:t>
        <a:bodyPr/>
        <a:lstStyle/>
        <a:p>
          <a:endParaRPr lang="zh-TW" altLang="en-US"/>
        </a:p>
      </dgm:t>
    </dgm:pt>
    <dgm:pt modelId="{F1786406-EBF6-49BB-A878-B53A146ED105}">
      <dgm:prSet phldrT="[文字]"/>
      <dgm:spPr/>
      <dgm:t>
        <a:bodyPr/>
        <a:lstStyle/>
        <a:p>
          <a:r>
            <a:rPr lang="zh-TW" altLang="en-US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dirty="0"/>
        </a:p>
      </dgm:t>
    </dgm:pt>
    <dgm:pt modelId="{6BDB25B9-65F4-418F-8E40-60DC7D3D7C98}" type="par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4C0910A1-59F2-433F-BD85-399423E36B7C}" type="sibTrans" cxnId="{F4DB8B76-D694-40A7-B2FC-EF513B89B0F1}">
      <dgm:prSet/>
      <dgm:spPr/>
      <dgm:t>
        <a:bodyPr/>
        <a:lstStyle/>
        <a:p>
          <a:endParaRPr lang="zh-TW" altLang="en-US"/>
        </a:p>
      </dgm:t>
    </dgm:pt>
    <dgm:pt modelId="{F063EA88-FB2E-4831-92BB-12F1B322B59E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24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2400" dirty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7F4C332D-FF22-4F7E-B620-1EA24661A4E3}" type="par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D96D6EC1-7128-414B-A2F6-8DD04122D755}" type="sibTrans" cxnId="{7B3BECEE-779B-46DD-B091-6FFF3BF59A64}">
      <dgm:prSet/>
      <dgm:spPr/>
      <dgm:t>
        <a:bodyPr/>
        <a:lstStyle/>
        <a:p>
          <a:endParaRPr lang="zh-TW" altLang="en-US"/>
        </a:p>
      </dgm:t>
    </dgm:pt>
    <dgm:pt modelId="{5F1FFF5D-D2E7-4765-A3F1-B88C2C2B7FE8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修行的道</a:t>
          </a:r>
        </a:p>
      </dgm:t>
    </dgm:pt>
    <dgm:pt modelId="{F8D35915-9965-4ABE-9883-D1CE34F9C888}" type="par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D6FCF569-AD20-4F05-A1E1-F7ABA1997328}" type="sibTrans" cxnId="{31F063B2-1C8B-4505-BC1C-797DA80CD15D}">
      <dgm:prSet/>
      <dgm:spPr/>
      <dgm:t>
        <a:bodyPr/>
        <a:lstStyle/>
        <a:p>
          <a:endParaRPr lang="zh-TW" altLang="en-US"/>
        </a:p>
      </dgm:t>
    </dgm:pt>
    <dgm:pt modelId="{1B272E3D-E3B7-4303-8AA0-55EA34ABFEBB}">
      <dgm:prSet phldrT="[文字]"/>
      <dgm:spPr/>
      <dgm:t>
        <a:bodyPr/>
        <a:lstStyle/>
        <a:p>
          <a:r>
            <a:rPr lang="zh-TW" altLang="en-US" dirty="0">
              <a:latin typeface="標楷體" pitchFamily="65" charset="-120"/>
              <a:ea typeface="標楷體" pitchFamily="65" charset="-120"/>
            </a:rPr>
            <a:t>菩薩道</a:t>
          </a:r>
        </a:p>
      </dgm:t>
    </dgm:pt>
    <dgm:pt modelId="{6E179103-2BC1-4377-A43D-83D5944ED0B0}" type="par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346E41A-0B30-49CE-95D2-708DA576B8F3}" type="sibTrans" cxnId="{94078EF6-C2E6-427F-BD94-5F98F4406266}">
      <dgm:prSet/>
      <dgm:spPr/>
      <dgm:t>
        <a:bodyPr/>
        <a:lstStyle/>
        <a:p>
          <a:endParaRPr lang="zh-TW" altLang="en-US"/>
        </a:p>
      </dgm:t>
    </dgm:pt>
    <dgm:pt modelId="{32786821-9B54-49FA-987B-58F0B7F76249}" type="pres">
      <dgm:prSet presAssocID="{15BF4995-16AA-4CE4-824D-9CC99ED922EA}" presName="Name0" presStyleCnt="0">
        <dgm:presLayoutVars>
          <dgm:dir/>
          <dgm:animLvl val="lvl"/>
          <dgm:resizeHandles val="exact"/>
        </dgm:presLayoutVars>
      </dgm:prSet>
      <dgm:spPr/>
    </dgm:pt>
    <dgm:pt modelId="{AFD933BE-8233-46EE-9546-640505CA9333}" type="pres">
      <dgm:prSet presAssocID="{05AD93DC-869E-48E1-B4A8-9221C984E1B6}" presName="linNode" presStyleCnt="0"/>
      <dgm:spPr/>
    </dgm:pt>
    <dgm:pt modelId="{D700AAD6-BDD1-47F9-8D8F-78ECAE2CAC0E}" type="pres">
      <dgm:prSet presAssocID="{05AD93DC-869E-48E1-B4A8-9221C984E1B6}" presName="parentText" presStyleLbl="node1" presStyleIdx="0" presStyleCnt="4" custScaleX="42450">
        <dgm:presLayoutVars>
          <dgm:chMax val="1"/>
          <dgm:bulletEnabled val="1"/>
        </dgm:presLayoutVars>
      </dgm:prSet>
      <dgm:spPr/>
    </dgm:pt>
    <dgm:pt modelId="{120A50E1-0615-4E1C-BD30-0AC9702EDAD0}" type="pres">
      <dgm:prSet presAssocID="{05AD93DC-869E-48E1-B4A8-9221C984E1B6}" presName="descendantText" presStyleLbl="alignAccFollowNode1" presStyleIdx="0" presStyleCnt="4" custScaleX="119968">
        <dgm:presLayoutVars>
          <dgm:bulletEnabled val="1"/>
        </dgm:presLayoutVars>
      </dgm:prSet>
      <dgm:spPr/>
    </dgm:pt>
    <dgm:pt modelId="{7FC39E1B-C6F3-43F2-B538-85C4DF66034A}" type="pres">
      <dgm:prSet presAssocID="{D58313FE-89FD-4AF2-A11E-208BF0DD1B87}" presName="sp" presStyleCnt="0"/>
      <dgm:spPr/>
    </dgm:pt>
    <dgm:pt modelId="{1981FF92-4AAF-44BE-BE34-8FCBC10B9ADD}" type="pres">
      <dgm:prSet presAssocID="{D61BF546-279A-4E6C-AF9F-8F4D8DE6B823}" presName="linNode" presStyleCnt="0"/>
      <dgm:spPr/>
    </dgm:pt>
    <dgm:pt modelId="{D70C046C-6A61-4B35-AE1C-9BE55032EEE6}" type="pres">
      <dgm:prSet presAssocID="{D61BF546-279A-4E6C-AF9F-8F4D8DE6B823}" presName="parentText" presStyleLbl="node1" presStyleIdx="1" presStyleCnt="4" custScaleX="42450">
        <dgm:presLayoutVars>
          <dgm:chMax val="1"/>
          <dgm:bulletEnabled val="1"/>
        </dgm:presLayoutVars>
      </dgm:prSet>
      <dgm:spPr/>
    </dgm:pt>
    <dgm:pt modelId="{A7DDD2A7-FE38-498A-8282-B49E5229508C}" type="pres">
      <dgm:prSet presAssocID="{D61BF546-279A-4E6C-AF9F-8F4D8DE6B823}" presName="descendantText" presStyleLbl="alignAccFollowNode1" presStyleIdx="1" presStyleCnt="4" custScaleX="119269">
        <dgm:presLayoutVars>
          <dgm:bulletEnabled val="1"/>
        </dgm:presLayoutVars>
      </dgm:prSet>
      <dgm:spPr/>
    </dgm:pt>
    <dgm:pt modelId="{83B4CF62-AD1E-4637-8BC5-2BFB732A950E}" type="pres">
      <dgm:prSet presAssocID="{D8535C37-6589-41A1-BD33-AC57466584A2}" presName="sp" presStyleCnt="0"/>
      <dgm:spPr/>
    </dgm:pt>
    <dgm:pt modelId="{89A97F72-9821-4A27-AE55-39F4B38B5A4C}" type="pres">
      <dgm:prSet presAssocID="{4C3F11A5-2E5B-4EEB-93A8-6CBB36291319}" presName="linNode" presStyleCnt="0"/>
      <dgm:spPr/>
    </dgm:pt>
    <dgm:pt modelId="{0FBD15A7-FAFB-4DA8-9F49-A35B4577489A}" type="pres">
      <dgm:prSet presAssocID="{4C3F11A5-2E5B-4EEB-93A8-6CBB36291319}" presName="parentText" presStyleLbl="node1" presStyleIdx="2" presStyleCnt="4" custScaleX="42450">
        <dgm:presLayoutVars>
          <dgm:chMax val="1"/>
          <dgm:bulletEnabled val="1"/>
        </dgm:presLayoutVars>
      </dgm:prSet>
      <dgm:spPr/>
    </dgm:pt>
    <dgm:pt modelId="{8E132179-06E4-4421-A2B2-27238EDBFFAE}" type="pres">
      <dgm:prSet presAssocID="{4C3F11A5-2E5B-4EEB-93A8-6CBB36291319}" presName="descendantText" presStyleLbl="alignAccFollowNode1" presStyleIdx="2" presStyleCnt="4" custScaleX="119080">
        <dgm:presLayoutVars>
          <dgm:bulletEnabled val="1"/>
        </dgm:presLayoutVars>
      </dgm:prSet>
      <dgm:spPr/>
    </dgm:pt>
    <dgm:pt modelId="{900DC6C8-2B1C-4B7E-A536-96715E115BCB}" type="pres">
      <dgm:prSet presAssocID="{F5260C6E-5BBF-4F19-89A8-B81029906E78}" presName="sp" presStyleCnt="0"/>
      <dgm:spPr/>
    </dgm:pt>
    <dgm:pt modelId="{CF30387B-BE4F-4DB7-8C5C-949DFD5DC31D}" type="pres">
      <dgm:prSet presAssocID="{F1786406-EBF6-49BB-A878-B53A146ED105}" presName="linNode" presStyleCnt="0"/>
      <dgm:spPr/>
    </dgm:pt>
    <dgm:pt modelId="{7BE18B99-814F-45DA-AF70-C0D23944C3E6}" type="pres">
      <dgm:prSet presAssocID="{F1786406-EBF6-49BB-A878-B53A146ED105}" presName="parentText" presStyleLbl="node1" presStyleIdx="3" presStyleCnt="4" custScaleX="42450">
        <dgm:presLayoutVars>
          <dgm:chMax val="1"/>
          <dgm:bulletEnabled val="1"/>
        </dgm:presLayoutVars>
      </dgm:prSet>
      <dgm:spPr/>
    </dgm:pt>
    <dgm:pt modelId="{9AC6AEEB-F8E2-4B64-88B6-A4043DE64815}" type="pres">
      <dgm:prSet presAssocID="{F1786406-EBF6-49BB-A878-B53A146ED105}" presName="descendantText" presStyleLbl="alignAccFollowNode1" presStyleIdx="3" presStyleCnt="4" custScaleX="119968" custLinFactNeighborX="473" custLinFactNeighborY="676">
        <dgm:presLayoutVars>
          <dgm:bulletEnabled val="1"/>
        </dgm:presLayoutVars>
      </dgm:prSet>
      <dgm:spPr/>
    </dgm:pt>
  </dgm:ptLst>
  <dgm:cxnLst>
    <dgm:cxn modelId="{F385A200-7804-4308-B4CC-621D5D409247}" type="presOf" srcId="{9DC5CED0-40EF-43C6-87E3-50C0D343EA85}" destId="{A7DDD2A7-FE38-498A-8282-B49E5229508C}" srcOrd="0" destOrd="0" presId="urn:microsoft.com/office/officeart/2005/8/layout/vList5"/>
    <dgm:cxn modelId="{FF77FA03-9E7A-4CDA-838C-BF8AF038F99C}" srcId="{D61BF546-279A-4E6C-AF9F-8F4D8DE6B823}" destId="{9DC5CED0-40EF-43C6-87E3-50C0D343EA85}" srcOrd="0" destOrd="0" parTransId="{F95BEA30-34CB-44C5-BC6F-59448CBDBA0C}" sibTransId="{781BFA34-0676-4552-8A54-92DA20E2C966}"/>
    <dgm:cxn modelId="{A153C005-3938-4AEA-9B23-CD8A6B8865FF}" type="presOf" srcId="{5F1FFF5D-D2E7-4765-A3F1-B88C2C2B7FE8}" destId="{9AC6AEEB-F8E2-4B64-88B6-A4043DE64815}" srcOrd="0" destOrd="0" presId="urn:microsoft.com/office/officeart/2005/8/layout/vList5"/>
    <dgm:cxn modelId="{F2AA5B11-6F50-43E2-A213-FBA46714294E}" type="presOf" srcId="{F1786406-EBF6-49BB-A878-B53A146ED105}" destId="{7BE18B99-814F-45DA-AF70-C0D23944C3E6}" srcOrd="0" destOrd="0" presId="urn:microsoft.com/office/officeart/2005/8/layout/vList5"/>
    <dgm:cxn modelId="{975DE11D-1CD1-4C77-879E-AE6C32C4BC91}" srcId="{15BF4995-16AA-4CE4-824D-9CC99ED922EA}" destId="{D61BF546-279A-4E6C-AF9F-8F4D8DE6B823}" srcOrd="1" destOrd="0" parTransId="{698101F2-A8EF-4A22-86B6-A4CA9421E504}" sibTransId="{D8535C37-6589-41A1-BD33-AC57466584A2}"/>
    <dgm:cxn modelId="{2DBFD52A-A038-4D48-99A3-7DAF5173F18F}" type="presOf" srcId="{15BF4995-16AA-4CE4-824D-9CC99ED922EA}" destId="{32786821-9B54-49FA-987B-58F0B7F76249}" srcOrd="0" destOrd="0" presId="urn:microsoft.com/office/officeart/2005/8/layout/vList5"/>
    <dgm:cxn modelId="{2B3CDA39-4F36-488D-9845-A8072DFAFDAF}" type="presOf" srcId="{05AD93DC-869E-48E1-B4A8-9221C984E1B6}" destId="{D700AAD6-BDD1-47F9-8D8F-78ECAE2CAC0E}" srcOrd="0" destOrd="0" presId="urn:microsoft.com/office/officeart/2005/8/layout/vList5"/>
    <dgm:cxn modelId="{6D94443E-7F7A-488B-A370-51B72E8405BA}" type="presOf" srcId="{86F7DA74-CC68-41C3-A20B-E89B04BBA8C1}" destId="{8E132179-06E4-4421-A2B2-27238EDBFFAE}" srcOrd="0" destOrd="1" presId="urn:microsoft.com/office/officeart/2005/8/layout/vList5"/>
    <dgm:cxn modelId="{4B55CD5F-A819-4514-9109-10EC2922D2CB}" type="presOf" srcId="{4C3F11A5-2E5B-4EEB-93A8-6CBB36291319}" destId="{0FBD15A7-FAFB-4DA8-9F49-A35B4577489A}" srcOrd="0" destOrd="0" presId="urn:microsoft.com/office/officeart/2005/8/layout/vList5"/>
    <dgm:cxn modelId="{83A73F42-2A37-4946-AF8E-1014A289AD12}" srcId="{05AD93DC-869E-48E1-B4A8-9221C984E1B6}" destId="{6747B80A-BEB2-4B9F-8600-6A7097EE15A9}" srcOrd="0" destOrd="0" parTransId="{7464BFC4-9035-4C18-983B-E563E28ECCFE}" sibTransId="{E76B9E40-458C-4E5A-8335-E466BD59DAB1}"/>
    <dgm:cxn modelId="{F4DB8B76-D694-40A7-B2FC-EF513B89B0F1}" srcId="{15BF4995-16AA-4CE4-824D-9CC99ED922EA}" destId="{F1786406-EBF6-49BB-A878-B53A146ED105}" srcOrd="3" destOrd="0" parTransId="{6BDB25B9-65F4-418F-8E40-60DC7D3D7C98}" sibTransId="{4C0910A1-59F2-433F-BD85-399423E36B7C}"/>
    <dgm:cxn modelId="{B03C8B94-2482-4586-AA40-26166F74A435}" type="presOf" srcId="{93A57667-EE4E-4336-BC28-6BFF7718E006}" destId="{A7DDD2A7-FE38-498A-8282-B49E5229508C}" srcOrd="0" destOrd="1" presId="urn:microsoft.com/office/officeart/2005/8/layout/vList5"/>
    <dgm:cxn modelId="{4EDE7398-A284-4358-99E3-7D080465819F}" type="presOf" srcId="{1DD431EC-B1B6-4DF8-BF04-B8CD69765A6F}" destId="{8E132179-06E4-4421-A2B2-27238EDBFFAE}" srcOrd="0" destOrd="0" presId="urn:microsoft.com/office/officeart/2005/8/layout/vList5"/>
    <dgm:cxn modelId="{007EA2A1-8E00-4A46-A01A-3B431F0DB4A2}" type="presOf" srcId="{1B272E3D-E3B7-4303-8AA0-55EA34ABFEBB}" destId="{9AC6AEEB-F8E2-4B64-88B6-A4043DE64815}" srcOrd="0" destOrd="1" presId="urn:microsoft.com/office/officeart/2005/8/layout/vList5"/>
    <dgm:cxn modelId="{BAB1CFA3-74EA-4331-81E5-B5B3D5A60E81}" srcId="{D61BF546-279A-4E6C-AF9F-8F4D8DE6B823}" destId="{93A57667-EE4E-4336-BC28-6BFF7718E006}" srcOrd="1" destOrd="0" parTransId="{892A6D3E-10B5-42CB-A491-4C0D11BBF02A}" sibTransId="{DD42A400-7434-48D6-8F63-BCF323A856F9}"/>
    <dgm:cxn modelId="{B09039B1-1BB8-4941-96DD-A335BF0D2E06}" type="presOf" srcId="{F063EA88-FB2E-4831-92BB-12F1B322B59E}" destId="{120A50E1-0615-4E1C-BD30-0AC9702EDAD0}" srcOrd="0" destOrd="1" presId="urn:microsoft.com/office/officeart/2005/8/layout/vList5"/>
    <dgm:cxn modelId="{31F063B2-1C8B-4505-BC1C-797DA80CD15D}" srcId="{F1786406-EBF6-49BB-A878-B53A146ED105}" destId="{5F1FFF5D-D2E7-4765-A3F1-B88C2C2B7FE8}" srcOrd="0" destOrd="0" parTransId="{F8D35915-9965-4ABE-9883-D1CE34F9C888}" sibTransId="{D6FCF569-AD20-4F05-A1E1-F7ABA1997328}"/>
    <dgm:cxn modelId="{02AB30C1-B957-4D17-BF24-B3D94572A1C2}" srcId="{4C3F11A5-2E5B-4EEB-93A8-6CBB36291319}" destId="{86F7DA74-CC68-41C3-A20B-E89B04BBA8C1}" srcOrd="1" destOrd="0" parTransId="{A92CFC37-D23A-44BA-8B5A-5C8506D1066D}" sibTransId="{BBAE3E6C-C02D-4D49-A19B-C05804C72F08}"/>
    <dgm:cxn modelId="{C9B04EC8-1CF9-4ACB-941D-35229CA83643}" type="presOf" srcId="{D61BF546-279A-4E6C-AF9F-8F4D8DE6B823}" destId="{D70C046C-6A61-4B35-AE1C-9BE55032EEE6}" srcOrd="0" destOrd="0" presId="urn:microsoft.com/office/officeart/2005/8/layout/vList5"/>
    <dgm:cxn modelId="{60F5E5C9-06DD-413D-B7F1-7B55BBA3761C}" srcId="{15BF4995-16AA-4CE4-824D-9CC99ED922EA}" destId="{05AD93DC-869E-48E1-B4A8-9221C984E1B6}" srcOrd="0" destOrd="0" parTransId="{913E913C-AB05-4721-88B4-827A7C0400EF}" sibTransId="{D58313FE-89FD-4AF2-A11E-208BF0DD1B87}"/>
    <dgm:cxn modelId="{8CB015DF-F588-4CF6-A775-4A40A73E75EC}" srcId="{15BF4995-16AA-4CE4-824D-9CC99ED922EA}" destId="{4C3F11A5-2E5B-4EEB-93A8-6CBB36291319}" srcOrd="2" destOrd="0" parTransId="{6C264322-E438-4A7E-AF17-419D1C8B0387}" sibTransId="{F5260C6E-5BBF-4F19-89A8-B81029906E78}"/>
    <dgm:cxn modelId="{7B3BECEE-779B-46DD-B091-6FFF3BF59A64}" srcId="{05AD93DC-869E-48E1-B4A8-9221C984E1B6}" destId="{F063EA88-FB2E-4831-92BB-12F1B322B59E}" srcOrd="1" destOrd="0" parTransId="{7F4C332D-FF22-4F7E-B620-1EA24661A4E3}" sibTransId="{D96D6EC1-7128-414B-A2F6-8DD04122D755}"/>
    <dgm:cxn modelId="{136DC7EF-6340-49A6-B370-30164428E248}" type="presOf" srcId="{6747B80A-BEB2-4B9F-8600-6A7097EE15A9}" destId="{120A50E1-0615-4E1C-BD30-0AC9702EDAD0}" srcOrd="0" destOrd="0" presId="urn:microsoft.com/office/officeart/2005/8/layout/vList5"/>
    <dgm:cxn modelId="{94078EF6-C2E6-427F-BD94-5F98F4406266}" srcId="{F1786406-EBF6-49BB-A878-B53A146ED105}" destId="{1B272E3D-E3B7-4303-8AA0-55EA34ABFEBB}" srcOrd="1" destOrd="0" parTransId="{6E179103-2BC1-4377-A43D-83D5944ED0B0}" sibTransId="{3346E41A-0B30-49CE-95D2-708DA576B8F3}"/>
    <dgm:cxn modelId="{2EF1ADFC-849B-47D6-B19A-095B1C04F7A7}" srcId="{4C3F11A5-2E5B-4EEB-93A8-6CBB36291319}" destId="{1DD431EC-B1B6-4DF8-BF04-B8CD69765A6F}" srcOrd="0" destOrd="0" parTransId="{E8DF28AD-200C-47D7-A347-BABC28797FA9}" sibTransId="{46AE9160-AD8B-4C8F-9EF3-A3CF15FA0224}"/>
    <dgm:cxn modelId="{B172EBDE-D068-4532-8038-BA8E80B4676B}" type="presParOf" srcId="{32786821-9B54-49FA-987B-58F0B7F76249}" destId="{AFD933BE-8233-46EE-9546-640505CA9333}" srcOrd="0" destOrd="0" presId="urn:microsoft.com/office/officeart/2005/8/layout/vList5"/>
    <dgm:cxn modelId="{CC247D21-78CB-4EE2-BA54-DF91FE1BECFB}" type="presParOf" srcId="{AFD933BE-8233-46EE-9546-640505CA9333}" destId="{D700AAD6-BDD1-47F9-8D8F-78ECAE2CAC0E}" srcOrd="0" destOrd="0" presId="urn:microsoft.com/office/officeart/2005/8/layout/vList5"/>
    <dgm:cxn modelId="{D015CC9B-67AD-4F2E-BE90-9176CB265F7A}" type="presParOf" srcId="{AFD933BE-8233-46EE-9546-640505CA9333}" destId="{120A50E1-0615-4E1C-BD30-0AC9702EDAD0}" srcOrd="1" destOrd="0" presId="urn:microsoft.com/office/officeart/2005/8/layout/vList5"/>
    <dgm:cxn modelId="{7AD4374A-9B1C-41CD-8584-AB45EB96A706}" type="presParOf" srcId="{32786821-9B54-49FA-987B-58F0B7F76249}" destId="{7FC39E1B-C6F3-43F2-B538-85C4DF66034A}" srcOrd="1" destOrd="0" presId="urn:microsoft.com/office/officeart/2005/8/layout/vList5"/>
    <dgm:cxn modelId="{CD451153-104B-49F4-90F9-4EA95F39069E}" type="presParOf" srcId="{32786821-9B54-49FA-987B-58F0B7F76249}" destId="{1981FF92-4AAF-44BE-BE34-8FCBC10B9ADD}" srcOrd="2" destOrd="0" presId="urn:microsoft.com/office/officeart/2005/8/layout/vList5"/>
    <dgm:cxn modelId="{EAF63100-DCD2-445D-A040-370BF7CE328D}" type="presParOf" srcId="{1981FF92-4AAF-44BE-BE34-8FCBC10B9ADD}" destId="{D70C046C-6A61-4B35-AE1C-9BE55032EEE6}" srcOrd="0" destOrd="0" presId="urn:microsoft.com/office/officeart/2005/8/layout/vList5"/>
    <dgm:cxn modelId="{5225FECD-520B-4B01-B0AE-B673943E39B2}" type="presParOf" srcId="{1981FF92-4AAF-44BE-BE34-8FCBC10B9ADD}" destId="{A7DDD2A7-FE38-498A-8282-B49E5229508C}" srcOrd="1" destOrd="0" presId="urn:microsoft.com/office/officeart/2005/8/layout/vList5"/>
    <dgm:cxn modelId="{02B84603-56BA-421B-B142-418C2E6EFE35}" type="presParOf" srcId="{32786821-9B54-49FA-987B-58F0B7F76249}" destId="{83B4CF62-AD1E-4637-8BC5-2BFB732A950E}" srcOrd="3" destOrd="0" presId="urn:microsoft.com/office/officeart/2005/8/layout/vList5"/>
    <dgm:cxn modelId="{AFF8E729-72C9-4048-8BCA-5DFB909E9A9D}" type="presParOf" srcId="{32786821-9B54-49FA-987B-58F0B7F76249}" destId="{89A97F72-9821-4A27-AE55-39F4B38B5A4C}" srcOrd="4" destOrd="0" presId="urn:microsoft.com/office/officeart/2005/8/layout/vList5"/>
    <dgm:cxn modelId="{B221D975-FC1A-4520-97EE-46E1EECE9976}" type="presParOf" srcId="{89A97F72-9821-4A27-AE55-39F4B38B5A4C}" destId="{0FBD15A7-FAFB-4DA8-9F49-A35B4577489A}" srcOrd="0" destOrd="0" presId="urn:microsoft.com/office/officeart/2005/8/layout/vList5"/>
    <dgm:cxn modelId="{5992733B-7AB8-4947-90F3-EE9DBDC6F670}" type="presParOf" srcId="{89A97F72-9821-4A27-AE55-39F4B38B5A4C}" destId="{8E132179-06E4-4421-A2B2-27238EDBFFAE}" srcOrd="1" destOrd="0" presId="urn:microsoft.com/office/officeart/2005/8/layout/vList5"/>
    <dgm:cxn modelId="{789DA7B6-9622-47D3-80B9-515A87800392}" type="presParOf" srcId="{32786821-9B54-49FA-987B-58F0B7F76249}" destId="{900DC6C8-2B1C-4B7E-A536-96715E115BCB}" srcOrd="5" destOrd="0" presId="urn:microsoft.com/office/officeart/2005/8/layout/vList5"/>
    <dgm:cxn modelId="{C747F9E0-7055-4A42-98B2-BA66B5D77D21}" type="presParOf" srcId="{32786821-9B54-49FA-987B-58F0B7F76249}" destId="{CF30387B-BE4F-4DB7-8C5C-949DFD5DC31D}" srcOrd="6" destOrd="0" presId="urn:microsoft.com/office/officeart/2005/8/layout/vList5"/>
    <dgm:cxn modelId="{B867BE88-076B-4C92-9935-37C53B64634E}" type="presParOf" srcId="{CF30387B-BE4F-4DB7-8C5C-949DFD5DC31D}" destId="{7BE18B99-814F-45DA-AF70-C0D23944C3E6}" srcOrd="0" destOrd="0" presId="urn:microsoft.com/office/officeart/2005/8/layout/vList5"/>
    <dgm:cxn modelId="{C3AAF58C-0E87-4DE1-A272-B574786899AC}" type="presParOf" srcId="{CF30387B-BE4F-4DB7-8C5C-949DFD5DC31D}" destId="{9AC6AEEB-F8E2-4B64-88B6-A4043DE6481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8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36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2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2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2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2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FCE5D322-990E-4427-B3A8-91B23CD2919F}" type="presOf" srcId="{54781F36-F6DE-499F-A106-16010FDDD875}" destId="{959C92F0-2E46-43F3-830C-49C98CBEB9CA}" srcOrd="0" destOrd="0" presId="urn:microsoft.com/office/officeart/2005/8/layout/radial6"/>
    <dgm:cxn modelId="{41524D28-9DFE-4312-9E65-AA50F881C238}" type="presOf" srcId="{5E836791-17E8-465B-8F18-3C459910C2C5}" destId="{9A54682F-6F2A-4887-96B0-AAF84B12D9EE}" srcOrd="0" destOrd="0" presId="urn:microsoft.com/office/officeart/2005/8/layout/radial6"/>
    <dgm:cxn modelId="{2176F33A-046E-4ED5-A7DA-5068DFA77F56}" type="presOf" srcId="{A8E004D1-7480-4518-A0F6-2E5AEF1E413C}" destId="{BE7AD2B0-1553-40E7-ACF4-37E336760326}" srcOrd="0" destOrd="0" presId="urn:microsoft.com/office/officeart/2005/8/layout/radial6"/>
    <dgm:cxn modelId="{7A5BA261-1116-439B-9078-11693CDC2E3C}" type="presOf" srcId="{F3D58A33-901D-446B-8A2A-9A962C4D1071}" destId="{A0177C7D-7A5E-40FE-BC89-A478E69B4B14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C30E7656-1126-4EB1-B928-DFBF6E7CB59A}" type="presOf" srcId="{B898B256-1DC4-4ACA-8702-7E9D23CBB8BD}" destId="{3823EB82-FD9D-4909-8CA8-18A8BD03105D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65A7C28C-1F72-4113-B619-B8FC32799110}" type="presOf" srcId="{8C1D9E9B-962D-411B-8910-2E01576BB020}" destId="{1ADFF002-B2AF-4E51-BFDF-3AA186ADCCFD}" srcOrd="0" destOrd="0" presId="urn:microsoft.com/office/officeart/2005/8/layout/radial6"/>
    <dgm:cxn modelId="{8AE5638F-74E5-4F1D-951E-6B6983CBF094}" type="presOf" srcId="{27DD040A-5BEA-440D-B2A5-6FE470088D9E}" destId="{2C523489-6021-4032-B0EB-5B3924D3EF73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D1029BC1-C910-4647-946E-FFBB1317ACA3}" type="presOf" srcId="{55388F6A-1EAB-40C3-88EA-8A1CEF30126C}" destId="{782DD138-6EA7-4349-92DD-F5D248446C3E}" srcOrd="0" destOrd="0" presId="urn:microsoft.com/office/officeart/2005/8/layout/radial6"/>
    <dgm:cxn modelId="{792C4DEF-C6E7-4EB0-8B4F-704A61E13CDF}" type="presOf" srcId="{042C8BC4-E7BB-4CE8-BC79-4BD800DD72DA}" destId="{B7786AA7-A9A6-4CD1-B870-EE0AD55B053D}" srcOrd="0" destOrd="0" presId="urn:microsoft.com/office/officeart/2005/8/layout/radial6"/>
    <dgm:cxn modelId="{204A84F5-E502-4167-9AF1-A143DB5B0ABB}" type="presOf" srcId="{E27DF006-D491-423F-8760-5A0724FE8662}" destId="{B9D55764-05F3-4E67-9DB7-E514CD6E2C28}" srcOrd="0" destOrd="0" presId="urn:microsoft.com/office/officeart/2005/8/layout/radial6"/>
    <dgm:cxn modelId="{6B05FDB1-C632-4401-B168-CF494A1966E5}" type="presParOf" srcId="{3823EB82-FD9D-4909-8CA8-18A8BD03105D}" destId="{A0177C7D-7A5E-40FE-BC89-A478E69B4B14}" srcOrd="0" destOrd="0" presId="urn:microsoft.com/office/officeart/2005/8/layout/radial6"/>
    <dgm:cxn modelId="{C03CAEE6-EDC2-43A6-93FB-E7330CCB9BDB}" type="presParOf" srcId="{3823EB82-FD9D-4909-8CA8-18A8BD03105D}" destId="{782DD138-6EA7-4349-92DD-F5D248446C3E}" srcOrd="1" destOrd="0" presId="urn:microsoft.com/office/officeart/2005/8/layout/radial6"/>
    <dgm:cxn modelId="{B8D8AD20-F05F-41A6-B1D0-E6FC40B298B9}" type="presParOf" srcId="{3823EB82-FD9D-4909-8CA8-18A8BD03105D}" destId="{9F2562DC-FC95-4185-80B3-AD959BBF3C6F}" srcOrd="2" destOrd="0" presId="urn:microsoft.com/office/officeart/2005/8/layout/radial6"/>
    <dgm:cxn modelId="{5629F0F1-92BE-4B03-8AB0-60BA41223A03}" type="presParOf" srcId="{3823EB82-FD9D-4909-8CA8-18A8BD03105D}" destId="{9A54682F-6F2A-4887-96B0-AAF84B12D9EE}" srcOrd="3" destOrd="0" presId="urn:microsoft.com/office/officeart/2005/8/layout/radial6"/>
    <dgm:cxn modelId="{B104C7E5-7BD9-4EAE-9461-20F9E02A50F5}" type="presParOf" srcId="{3823EB82-FD9D-4909-8CA8-18A8BD03105D}" destId="{B9D55764-05F3-4E67-9DB7-E514CD6E2C28}" srcOrd="4" destOrd="0" presId="urn:microsoft.com/office/officeart/2005/8/layout/radial6"/>
    <dgm:cxn modelId="{4443AB64-D387-4D7B-A210-22B59844528E}" type="presParOf" srcId="{3823EB82-FD9D-4909-8CA8-18A8BD03105D}" destId="{CBB51DBB-3124-4337-B8F8-D11817EAF330}" srcOrd="5" destOrd="0" presId="urn:microsoft.com/office/officeart/2005/8/layout/radial6"/>
    <dgm:cxn modelId="{26E2415F-0509-4171-81EF-E6D01AC211B2}" type="presParOf" srcId="{3823EB82-FD9D-4909-8CA8-18A8BD03105D}" destId="{B7786AA7-A9A6-4CD1-B870-EE0AD55B053D}" srcOrd="6" destOrd="0" presId="urn:microsoft.com/office/officeart/2005/8/layout/radial6"/>
    <dgm:cxn modelId="{8EC7E73A-C344-47FA-8310-B2DBB0B423F1}" type="presParOf" srcId="{3823EB82-FD9D-4909-8CA8-18A8BD03105D}" destId="{959C92F0-2E46-43F3-830C-49C98CBEB9CA}" srcOrd="7" destOrd="0" presId="urn:microsoft.com/office/officeart/2005/8/layout/radial6"/>
    <dgm:cxn modelId="{2E5CDE14-47EB-43B5-A9E8-2CD0C125C7B6}" type="presParOf" srcId="{3823EB82-FD9D-4909-8CA8-18A8BD03105D}" destId="{46D3571B-6FA0-456C-A96A-C5A9BE3B3AB4}" srcOrd="8" destOrd="0" presId="urn:microsoft.com/office/officeart/2005/8/layout/radial6"/>
    <dgm:cxn modelId="{EAB5817A-9D8A-4BA5-B422-DC07DE97331C}" type="presParOf" srcId="{3823EB82-FD9D-4909-8CA8-18A8BD03105D}" destId="{1ADFF002-B2AF-4E51-BFDF-3AA186ADCCFD}" srcOrd="9" destOrd="0" presId="urn:microsoft.com/office/officeart/2005/8/layout/radial6"/>
    <dgm:cxn modelId="{330B21FC-E3B3-49B0-A33D-6B8311425C36}" type="presParOf" srcId="{3823EB82-FD9D-4909-8CA8-18A8BD03105D}" destId="{BE7AD2B0-1553-40E7-ACF4-37E336760326}" srcOrd="10" destOrd="0" presId="urn:microsoft.com/office/officeart/2005/8/layout/radial6"/>
    <dgm:cxn modelId="{8F5FDEF6-6426-493D-A1CB-25C125FE6541}" type="presParOf" srcId="{3823EB82-FD9D-4909-8CA8-18A8BD03105D}" destId="{A5395A6A-4FD3-4DE1-AD37-51199987CC3C}" srcOrd="11" destOrd="0" presId="urn:microsoft.com/office/officeart/2005/8/layout/radial6"/>
    <dgm:cxn modelId="{8EAB505C-C11A-4937-843E-5BC29B4B1974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0C88CBF-6992-4368-92A2-D473ED3A584B}" type="doc">
      <dgm:prSet loTypeId="urn:microsoft.com/office/officeart/2005/8/layout/list1" loCatId="list" qsTypeId="urn:microsoft.com/office/officeart/2005/8/quickstyle/simple1" qsCatId="simple" csTypeId="urn:microsoft.com/office/officeart/2005/8/colors/colorful1#19" csCatId="colorful" phldr="1"/>
      <dgm:spPr/>
      <dgm:t>
        <a:bodyPr/>
        <a:lstStyle/>
        <a:p>
          <a:endParaRPr lang="zh-TW" altLang="en-US"/>
        </a:p>
      </dgm:t>
    </dgm:pt>
    <dgm:pt modelId="{EC801CD4-8FDC-4402-B82E-19ED55E249FA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涅槃四德</a:t>
          </a:r>
        </a:p>
      </dgm:t>
    </dgm:pt>
    <dgm:pt modelId="{85A40ACE-A31F-4BAB-A0A4-2C33EAD14327}" type="par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F04886D5-0D81-44EA-A336-92184C4E2DE2}" type="sibTrans" cxnId="{9D3EDD8A-6BF3-43A8-8F09-EBB84CC63C68}">
      <dgm:prSet/>
      <dgm:spPr/>
      <dgm:t>
        <a:bodyPr/>
        <a:lstStyle/>
        <a:p>
          <a:endParaRPr lang="zh-TW" altLang="en-US"/>
        </a:p>
      </dgm:t>
    </dgm:pt>
    <dgm:pt modelId="{E9790482-243D-41C2-87C7-B5FE182B7AED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四聖諦</a:t>
          </a:r>
        </a:p>
      </dgm:t>
    </dgm:pt>
    <dgm:pt modelId="{7FE23103-E807-4CD3-B116-5D0956D3AA8E}" type="par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1998CED-A3A9-4EC1-AB6D-75100C888CF7}" type="sibTrans" cxnId="{30CC459B-4389-418C-A961-D9043F4AF2DA}">
      <dgm:prSet/>
      <dgm:spPr/>
      <dgm:t>
        <a:bodyPr/>
        <a:lstStyle/>
        <a:p>
          <a:endParaRPr lang="zh-TW" altLang="en-US"/>
        </a:p>
      </dgm:t>
    </dgm:pt>
    <dgm:pt modelId="{B4278536-41D0-4B0D-B785-92D8BC230736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三法印</a:t>
          </a:r>
        </a:p>
      </dgm:t>
    </dgm:pt>
    <dgm:pt modelId="{25C37338-1CB8-4E62-A764-1DD5CA7DAD90}" type="par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45A91DF6-73C5-4E90-A4B9-759E893672EF}" type="sibTrans" cxnId="{3F9C8B57-9C40-43D6-803B-5FD037EBE9DF}">
      <dgm:prSet/>
      <dgm:spPr/>
      <dgm:t>
        <a:bodyPr/>
        <a:lstStyle/>
        <a:p>
          <a:endParaRPr lang="zh-TW" altLang="en-US"/>
        </a:p>
      </dgm:t>
    </dgm:pt>
    <dgm:pt modelId="{C1052F8C-4EBC-4C14-A205-C7108E565A03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八正道</a:t>
          </a:r>
        </a:p>
      </dgm:t>
    </dgm:pt>
    <dgm:pt modelId="{3085CA89-6150-472B-A880-0F0A5B3527C3}" type="par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4261FDFB-1A92-4433-84B1-A60A3BA5527D}" type="sibTrans" cxnId="{8302ED81-0FB6-4D4F-89A5-89EF345C7CD2}">
      <dgm:prSet/>
      <dgm:spPr/>
      <dgm:t>
        <a:bodyPr/>
        <a:lstStyle/>
        <a:p>
          <a:endParaRPr lang="zh-TW" altLang="en-US"/>
        </a:p>
      </dgm:t>
    </dgm:pt>
    <dgm:pt modelId="{2A8BC17B-5900-4127-BA44-779B941A7194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一念心</a:t>
          </a:r>
          <a:endParaRPr lang="zh-TW" altLang="en-US" sz="3200" dirty="0">
            <a:latin typeface="標楷體" pitchFamily="65" charset="-120"/>
            <a:ea typeface="標楷體" pitchFamily="65" charset="-120"/>
          </a:endParaRPr>
        </a:p>
      </dgm:t>
    </dgm:pt>
    <dgm:pt modelId="{FD95BF26-67B7-4E22-8F3B-99F3F44EDB6F}" type="par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BB427D57-E3AF-45C1-8350-70F14DF0B739}" type="sibTrans" cxnId="{35FBCEC1-8E03-46EA-B6BE-788DEDE1F0D6}">
      <dgm:prSet/>
      <dgm:spPr/>
      <dgm:t>
        <a:bodyPr/>
        <a:lstStyle/>
        <a:p>
          <a:endParaRPr lang="zh-TW" altLang="en-US"/>
        </a:p>
      </dgm:t>
    </dgm:pt>
    <dgm:pt modelId="{83243DB8-BB04-4147-9A9D-8E6F8EC6C914}" type="pres">
      <dgm:prSet presAssocID="{B0C88CBF-6992-4368-92A2-D473ED3A584B}" presName="linear" presStyleCnt="0">
        <dgm:presLayoutVars>
          <dgm:dir/>
          <dgm:animLvl val="lvl"/>
          <dgm:resizeHandles val="exact"/>
        </dgm:presLayoutVars>
      </dgm:prSet>
      <dgm:spPr/>
    </dgm:pt>
    <dgm:pt modelId="{22F7B1FD-EE7D-48CE-A35E-32DE11243BFB}" type="pres">
      <dgm:prSet presAssocID="{EC801CD4-8FDC-4402-B82E-19ED55E249FA}" presName="parentLin" presStyleCnt="0"/>
      <dgm:spPr/>
    </dgm:pt>
    <dgm:pt modelId="{59729C57-A316-4E9D-A07B-C8A2AE895596}" type="pres">
      <dgm:prSet presAssocID="{EC801CD4-8FDC-4402-B82E-19ED55E249FA}" presName="parentLeftMargin" presStyleLbl="node1" presStyleIdx="0" presStyleCnt="5"/>
      <dgm:spPr/>
    </dgm:pt>
    <dgm:pt modelId="{031B1218-5C12-4B1E-8517-40204AB1C20C}" type="pres">
      <dgm:prSet presAssocID="{EC801CD4-8FDC-4402-B82E-19ED55E249FA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F163FBAE-E805-4E77-8545-715D3A3401D7}" type="pres">
      <dgm:prSet presAssocID="{EC801CD4-8FDC-4402-B82E-19ED55E249FA}" presName="negativeSpace" presStyleCnt="0"/>
      <dgm:spPr/>
    </dgm:pt>
    <dgm:pt modelId="{9BD57ACC-B5A8-4765-9C35-956EAEFEA595}" type="pres">
      <dgm:prSet presAssocID="{EC801CD4-8FDC-4402-B82E-19ED55E249FA}" presName="childText" presStyleLbl="conFgAcc1" presStyleIdx="0" presStyleCnt="5">
        <dgm:presLayoutVars>
          <dgm:bulletEnabled val="1"/>
        </dgm:presLayoutVars>
      </dgm:prSet>
      <dgm:spPr/>
    </dgm:pt>
    <dgm:pt modelId="{A4D606E5-D550-4EAA-899B-43FA0FEF9B9F}" type="pres">
      <dgm:prSet presAssocID="{F04886D5-0D81-44EA-A336-92184C4E2DE2}" presName="spaceBetweenRectangles" presStyleCnt="0"/>
      <dgm:spPr/>
    </dgm:pt>
    <dgm:pt modelId="{BAFBFC8B-A85A-40EF-A111-D2390BD8ACC9}" type="pres">
      <dgm:prSet presAssocID="{E9790482-243D-41C2-87C7-B5FE182B7AED}" presName="parentLin" presStyleCnt="0"/>
      <dgm:spPr/>
    </dgm:pt>
    <dgm:pt modelId="{FC59FCA2-25D3-43AC-9846-041901EBDC3D}" type="pres">
      <dgm:prSet presAssocID="{E9790482-243D-41C2-87C7-B5FE182B7AED}" presName="parentLeftMargin" presStyleLbl="node1" presStyleIdx="0" presStyleCnt="5"/>
      <dgm:spPr/>
    </dgm:pt>
    <dgm:pt modelId="{AB1E5BA9-F14D-40B1-86FB-4CF37EB48E5F}" type="pres">
      <dgm:prSet presAssocID="{E9790482-243D-41C2-87C7-B5FE182B7AE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8A723E1E-27BA-4E0C-9EF2-CEFD985D4956}" type="pres">
      <dgm:prSet presAssocID="{E9790482-243D-41C2-87C7-B5FE182B7AED}" presName="negativeSpace" presStyleCnt="0"/>
      <dgm:spPr/>
    </dgm:pt>
    <dgm:pt modelId="{5E761119-88F7-4486-BA1C-386429B0BB33}" type="pres">
      <dgm:prSet presAssocID="{E9790482-243D-41C2-87C7-B5FE182B7AED}" presName="childText" presStyleLbl="conFgAcc1" presStyleIdx="1" presStyleCnt="5">
        <dgm:presLayoutVars>
          <dgm:bulletEnabled val="1"/>
        </dgm:presLayoutVars>
      </dgm:prSet>
      <dgm:spPr/>
    </dgm:pt>
    <dgm:pt modelId="{22D0344F-B073-4F4F-8ADD-D95561D2487F}" type="pres">
      <dgm:prSet presAssocID="{B1998CED-A3A9-4EC1-AB6D-75100C888CF7}" presName="spaceBetweenRectangles" presStyleCnt="0"/>
      <dgm:spPr/>
    </dgm:pt>
    <dgm:pt modelId="{A43318B4-4021-43E9-AA9A-70027FF79351}" type="pres">
      <dgm:prSet presAssocID="{B4278536-41D0-4B0D-B785-92D8BC230736}" presName="parentLin" presStyleCnt="0"/>
      <dgm:spPr/>
    </dgm:pt>
    <dgm:pt modelId="{5B4BC807-C4B9-42A7-9E53-FF59725B42F6}" type="pres">
      <dgm:prSet presAssocID="{B4278536-41D0-4B0D-B785-92D8BC230736}" presName="parentLeftMargin" presStyleLbl="node1" presStyleIdx="1" presStyleCnt="5"/>
      <dgm:spPr/>
    </dgm:pt>
    <dgm:pt modelId="{43D3D0D0-45DC-4E67-8BDC-176F1099AFFD}" type="pres">
      <dgm:prSet presAssocID="{B4278536-41D0-4B0D-B785-92D8BC23073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0A5CC6A-47F8-4CFE-9963-78E529FFF81C}" type="pres">
      <dgm:prSet presAssocID="{B4278536-41D0-4B0D-B785-92D8BC230736}" presName="negativeSpace" presStyleCnt="0"/>
      <dgm:spPr/>
    </dgm:pt>
    <dgm:pt modelId="{340D3A62-FAA7-4849-95BF-1713DF21D26B}" type="pres">
      <dgm:prSet presAssocID="{B4278536-41D0-4B0D-B785-92D8BC230736}" presName="childText" presStyleLbl="conFgAcc1" presStyleIdx="2" presStyleCnt="5">
        <dgm:presLayoutVars>
          <dgm:bulletEnabled val="1"/>
        </dgm:presLayoutVars>
      </dgm:prSet>
      <dgm:spPr/>
    </dgm:pt>
    <dgm:pt modelId="{EFBB4A66-58A2-4924-9614-4D1FD32C16C3}" type="pres">
      <dgm:prSet presAssocID="{45A91DF6-73C5-4E90-A4B9-759E893672EF}" presName="spaceBetweenRectangles" presStyleCnt="0"/>
      <dgm:spPr/>
    </dgm:pt>
    <dgm:pt modelId="{E833A06C-F148-4844-BE40-AE154725E44A}" type="pres">
      <dgm:prSet presAssocID="{C1052F8C-4EBC-4C14-A205-C7108E565A03}" presName="parentLin" presStyleCnt="0"/>
      <dgm:spPr/>
    </dgm:pt>
    <dgm:pt modelId="{13213637-A67C-405E-AAAD-327DE2FD7836}" type="pres">
      <dgm:prSet presAssocID="{C1052F8C-4EBC-4C14-A205-C7108E565A03}" presName="parentLeftMargin" presStyleLbl="node1" presStyleIdx="2" presStyleCnt="5"/>
      <dgm:spPr/>
    </dgm:pt>
    <dgm:pt modelId="{A92A2DA9-CA01-4047-9297-C39C3D7743E1}" type="pres">
      <dgm:prSet presAssocID="{C1052F8C-4EBC-4C14-A205-C7108E565A0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B96F0D8-3001-433D-ABB1-6D12CB3BF881}" type="pres">
      <dgm:prSet presAssocID="{C1052F8C-4EBC-4C14-A205-C7108E565A03}" presName="negativeSpace" presStyleCnt="0"/>
      <dgm:spPr/>
    </dgm:pt>
    <dgm:pt modelId="{F5E14CBE-5BF7-4B5B-8233-F35E387BBFF1}" type="pres">
      <dgm:prSet presAssocID="{C1052F8C-4EBC-4C14-A205-C7108E565A03}" presName="childText" presStyleLbl="conFgAcc1" presStyleIdx="3" presStyleCnt="5">
        <dgm:presLayoutVars>
          <dgm:bulletEnabled val="1"/>
        </dgm:presLayoutVars>
      </dgm:prSet>
      <dgm:spPr/>
    </dgm:pt>
    <dgm:pt modelId="{3B1EE39F-FBA1-4D54-9003-FEF19D8A21AC}" type="pres">
      <dgm:prSet presAssocID="{4261FDFB-1A92-4433-84B1-A60A3BA5527D}" presName="spaceBetweenRectangles" presStyleCnt="0"/>
      <dgm:spPr/>
    </dgm:pt>
    <dgm:pt modelId="{22BD1BD8-6507-4558-BC19-202E9D80B88B}" type="pres">
      <dgm:prSet presAssocID="{2A8BC17B-5900-4127-BA44-779B941A7194}" presName="parentLin" presStyleCnt="0"/>
      <dgm:spPr/>
    </dgm:pt>
    <dgm:pt modelId="{7581E925-40E0-4284-95B0-A2A28EF5E054}" type="pres">
      <dgm:prSet presAssocID="{2A8BC17B-5900-4127-BA44-779B941A7194}" presName="parentLeftMargin" presStyleLbl="node1" presStyleIdx="3" presStyleCnt="5"/>
      <dgm:spPr/>
    </dgm:pt>
    <dgm:pt modelId="{FA10290E-BB14-4575-81AA-22C4C5A61538}" type="pres">
      <dgm:prSet presAssocID="{2A8BC17B-5900-4127-BA44-779B941A7194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EF870666-CF78-4ADE-940E-269ECCB241E9}" type="pres">
      <dgm:prSet presAssocID="{2A8BC17B-5900-4127-BA44-779B941A7194}" presName="negativeSpace" presStyleCnt="0"/>
      <dgm:spPr/>
    </dgm:pt>
    <dgm:pt modelId="{30FC04FA-30AC-47EB-9401-E0D9351E0120}" type="pres">
      <dgm:prSet presAssocID="{2A8BC17B-5900-4127-BA44-779B941A7194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7E51A41B-3711-4093-94A3-6256A6F634C4}" type="presOf" srcId="{B4278536-41D0-4B0D-B785-92D8BC230736}" destId="{5B4BC807-C4B9-42A7-9E53-FF59725B42F6}" srcOrd="0" destOrd="0" presId="urn:microsoft.com/office/officeart/2005/8/layout/list1"/>
    <dgm:cxn modelId="{E3010739-0DB0-446D-80D3-BE158DB2FB9A}" type="presOf" srcId="{E9790482-243D-41C2-87C7-B5FE182B7AED}" destId="{FC59FCA2-25D3-43AC-9846-041901EBDC3D}" srcOrd="0" destOrd="0" presId="urn:microsoft.com/office/officeart/2005/8/layout/list1"/>
    <dgm:cxn modelId="{1BA3A45D-6204-4CB9-BEEE-72CE15DA0363}" type="presOf" srcId="{B4278536-41D0-4B0D-B785-92D8BC230736}" destId="{43D3D0D0-45DC-4E67-8BDC-176F1099AFFD}" srcOrd="1" destOrd="0" presId="urn:microsoft.com/office/officeart/2005/8/layout/list1"/>
    <dgm:cxn modelId="{3F9C8B57-9C40-43D6-803B-5FD037EBE9DF}" srcId="{B0C88CBF-6992-4368-92A2-D473ED3A584B}" destId="{B4278536-41D0-4B0D-B785-92D8BC230736}" srcOrd="2" destOrd="0" parTransId="{25C37338-1CB8-4E62-A764-1DD5CA7DAD90}" sibTransId="{45A91DF6-73C5-4E90-A4B9-759E893672EF}"/>
    <dgm:cxn modelId="{42F43C81-1BF2-40E1-9474-0F86D527592F}" type="presOf" srcId="{C1052F8C-4EBC-4C14-A205-C7108E565A03}" destId="{13213637-A67C-405E-AAAD-327DE2FD7836}" srcOrd="0" destOrd="0" presId="urn:microsoft.com/office/officeart/2005/8/layout/list1"/>
    <dgm:cxn modelId="{8302ED81-0FB6-4D4F-89A5-89EF345C7CD2}" srcId="{B0C88CBF-6992-4368-92A2-D473ED3A584B}" destId="{C1052F8C-4EBC-4C14-A205-C7108E565A03}" srcOrd="3" destOrd="0" parTransId="{3085CA89-6150-472B-A880-0F0A5B3527C3}" sibTransId="{4261FDFB-1A92-4433-84B1-A60A3BA5527D}"/>
    <dgm:cxn modelId="{6CC75B83-9391-4DA3-AC3F-E56B963A2063}" type="presOf" srcId="{EC801CD4-8FDC-4402-B82E-19ED55E249FA}" destId="{031B1218-5C12-4B1E-8517-40204AB1C20C}" srcOrd="1" destOrd="0" presId="urn:microsoft.com/office/officeart/2005/8/layout/list1"/>
    <dgm:cxn modelId="{04EA518A-EEE1-44CB-9B6D-BB1B45A96A2A}" type="presOf" srcId="{C1052F8C-4EBC-4C14-A205-C7108E565A03}" destId="{A92A2DA9-CA01-4047-9297-C39C3D7743E1}" srcOrd="1" destOrd="0" presId="urn:microsoft.com/office/officeart/2005/8/layout/list1"/>
    <dgm:cxn modelId="{9D3EDD8A-6BF3-43A8-8F09-EBB84CC63C68}" srcId="{B0C88CBF-6992-4368-92A2-D473ED3A584B}" destId="{EC801CD4-8FDC-4402-B82E-19ED55E249FA}" srcOrd="0" destOrd="0" parTransId="{85A40ACE-A31F-4BAB-A0A4-2C33EAD14327}" sibTransId="{F04886D5-0D81-44EA-A336-92184C4E2DE2}"/>
    <dgm:cxn modelId="{7EDF968D-CBAC-4994-839B-302B8515604A}" type="presOf" srcId="{2A8BC17B-5900-4127-BA44-779B941A7194}" destId="{FA10290E-BB14-4575-81AA-22C4C5A61538}" srcOrd="1" destOrd="0" presId="urn:microsoft.com/office/officeart/2005/8/layout/list1"/>
    <dgm:cxn modelId="{30CC459B-4389-418C-A961-D9043F4AF2DA}" srcId="{B0C88CBF-6992-4368-92A2-D473ED3A584B}" destId="{E9790482-243D-41C2-87C7-B5FE182B7AED}" srcOrd="1" destOrd="0" parTransId="{7FE23103-E807-4CD3-B116-5D0956D3AA8E}" sibTransId="{B1998CED-A3A9-4EC1-AB6D-75100C888CF7}"/>
    <dgm:cxn modelId="{321D56BD-5A53-4413-9DA0-12F6A465C562}" type="presOf" srcId="{EC801CD4-8FDC-4402-B82E-19ED55E249FA}" destId="{59729C57-A316-4E9D-A07B-C8A2AE895596}" srcOrd="0" destOrd="0" presId="urn:microsoft.com/office/officeart/2005/8/layout/list1"/>
    <dgm:cxn modelId="{35FBCEC1-8E03-46EA-B6BE-788DEDE1F0D6}" srcId="{B0C88CBF-6992-4368-92A2-D473ED3A584B}" destId="{2A8BC17B-5900-4127-BA44-779B941A7194}" srcOrd="4" destOrd="0" parTransId="{FD95BF26-67B7-4E22-8F3B-99F3F44EDB6F}" sibTransId="{BB427D57-E3AF-45C1-8350-70F14DF0B739}"/>
    <dgm:cxn modelId="{783014DE-2B87-477A-9776-FD4C355885B1}" type="presOf" srcId="{B0C88CBF-6992-4368-92A2-D473ED3A584B}" destId="{83243DB8-BB04-4147-9A9D-8E6F8EC6C914}" srcOrd="0" destOrd="0" presId="urn:microsoft.com/office/officeart/2005/8/layout/list1"/>
    <dgm:cxn modelId="{0DC432F2-24AB-48FA-9783-5473BBB04C0D}" type="presOf" srcId="{2A8BC17B-5900-4127-BA44-779B941A7194}" destId="{7581E925-40E0-4284-95B0-A2A28EF5E054}" srcOrd="0" destOrd="0" presId="urn:microsoft.com/office/officeart/2005/8/layout/list1"/>
    <dgm:cxn modelId="{CABBF1F5-1135-46B1-A2AE-AAF86729BB4E}" type="presOf" srcId="{E9790482-243D-41C2-87C7-B5FE182B7AED}" destId="{AB1E5BA9-F14D-40B1-86FB-4CF37EB48E5F}" srcOrd="1" destOrd="0" presId="urn:microsoft.com/office/officeart/2005/8/layout/list1"/>
    <dgm:cxn modelId="{7FFE9570-E3E7-48B2-A667-07A6A0F450F7}" type="presParOf" srcId="{83243DB8-BB04-4147-9A9D-8E6F8EC6C914}" destId="{22F7B1FD-EE7D-48CE-A35E-32DE11243BFB}" srcOrd="0" destOrd="0" presId="urn:microsoft.com/office/officeart/2005/8/layout/list1"/>
    <dgm:cxn modelId="{6FA2E6A5-0DF7-4323-9251-5FB79FCAA5A2}" type="presParOf" srcId="{22F7B1FD-EE7D-48CE-A35E-32DE11243BFB}" destId="{59729C57-A316-4E9D-A07B-C8A2AE895596}" srcOrd="0" destOrd="0" presId="urn:microsoft.com/office/officeart/2005/8/layout/list1"/>
    <dgm:cxn modelId="{F89A2A13-1BAD-4D9B-83C9-D75C36E417E4}" type="presParOf" srcId="{22F7B1FD-EE7D-48CE-A35E-32DE11243BFB}" destId="{031B1218-5C12-4B1E-8517-40204AB1C20C}" srcOrd="1" destOrd="0" presId="urn:microsoft.com/office/officeart/2005/8/layout/list1"/>
    <dgm:cxn modelId="{7149A509-D299-40AD-8DDB-0CFA36B893C9}" type="presParOf" srcId="{83243DB8-BB04-4147-9A9D-8E6F8EC6C914}" destId="{F163FBAE-E805-4E77-8545-715D3A3401D7}" srcOrd="1" destOrd="0" presId="urn:microsoft.com/office/officeart/2005/8/layout/list1"/>
    <dgm:cxn modelId="{BB9969C6-9549-402B-9F23-C955A2960920}" type="presParOf" srcId="{83243DB8-BB04-4147-9A9D-8E6F8EC6C914}" destId="{9BD57ACC-B5A8-4765-9C35-956EAEFEA595}" srcOrd="2" destOrd="0" presId="urn:microsoft.com/office/officeart/2005/8/layout/list1"/>
    <dgm:cxn modelId="{2CBE2461-1EFF-44DD-B83C-3FD89219B6BB}" type="presParOf" srcId="{83243DB8-BB04-4147-9A9D-8E6F8EC6C914}" destId="{A4D606E5-D550-4EAA-899B-43FA0FEF9B9F}" srcOrd="3" destOrd="0" presId="urn:microsoft.com/office/officeart/2005/8/layout/list1"/>
    <dgm:cxn modelId="{9F6EFD05-7306-4A07-9050-852E9C553FD3}" type="presParOf" srcId="{83243DB8-BB04-4147-9A9D-8E6F8EC6C914}" destId="{BAFBFC8B-A85A-40EF-A111-D2390BD8ACC9}" srcOrd="4" destOrd="0" presId="urn:microsoft.com/office/officeart/2005/8/layout/list1"/>
    <dgm:cxn modelId="{B15CEF31-2FA9-4354-8262-C5B76FBDD9A1}" type="presParOf" srcId="{BAFBFC8B-A85A-40EF-A111-D2390BD8ACC9}" destId="{FC59FCA2-25D3-43AC-9846-041901EBDC3D}" srcOrd="0" destOrd="0" presId="urn:microsoft.com/office/officeart/2005/8/layout/list1"/>
    <dgm:cxn modelId="{1EDC863A-7EB4-4BF4-92FA-6992677A37C2}" type="presParOf" srcId="{BAFBFC8B-A85A-40EF-A111-D2390BD8ACC9}" destId="{AB1E5BA9-F14D-40B1-86FB-4CF37EB48E5F}" srcOrd="1" destOrd="0" presId="urn:microsoft.com/office/officeart/2005/8/layout/list1"/>
    <dgm:cxn modelId="{8FAFFBEA-49DF-476B-BF91-B2BAF77544D8}" type="presParOf" srcId="{83243DB8-BB04-4147-9A9D-8E6F8EC6C914}" destId="{8A723E1E-27BA-4E0C-9EF2-CEFD985D4956}" srcOrd="5" destOrd="0" presId="urn:microsoft.com/office/officeart/2005/8/layout/list1"/>
    <dgm:cxn modelId="{F15C58C2-7EDC-4CFE-AF82-7257F3640C06}" type="presParOf" srcId="{83243DB8-BB04-4147-9A9D-8E6F8EC6C914}" destId="{5E761119-88F7-4486-BA1C-386429B0BB33}" srcOrd="6" destOrd="0" presId="urn:microsoft.com/office/officeart/2005/8/layout/list1"/>
    <dgm:cxn modelId="{94791544-4AB7-4BA6-90E0-3E41D7E27E59}" type="presParOf" srcId="{83243DB8-BB04-4147-9A9D-8E6F8EC6C914}" destId="{22D0344F-B073-4F4F-8ADD-D95561D2487F}" srcOrd="7" destOrd="0" presId="urn:microsoft.com/office/officeart/2005/8/layout/list1"/>
    <dgm:cxn modelId="{78CFE6B7-EEB2-4077-848A-70D79A9B867D}" type="presParOf" srcId="{83243DB8-BB04-4147-9A9D-8E6F8EC6C914}" destId="{A43318B4-4021-43E9-AA9A-70027FF79351}" srcOrd="8" destOrd="0" presId="urn:microsoft.com/office/officeart/2005/8/layout/list1"/>
    <dgm:cxn modelId="{2BA8F1A5-6076-48EB-9321-C768871C7AD6}" type="presParOf" srcId="{A43318B4-4021-43E9-AA9A-70027FF79351}" destId="{5B4BC807-C4B9-42A7-9E53-FF59725B42F6}" srcOrd="0" destOrd="0" presId="urn:microsoft.com/office/officeart/2005/8/layout/list1"/>
    <dgm:cxn modelId="{37C897C2-2AD9-40E2-80D4-7D42059C365F}" type="presParOf" srcId="{A43318B4-4021-43E9-AA9A-70027FF79351}" destId="{43D3D0D0-45DC-4E67-8BDC-176F1099AFFD}" srcOrd="1" destOrd="0" presId="urn:microsoft.com/office/officeart/2005/8/layout/list1"/>
    <dgm:cxn modelId="{657DDBEE-45D7-41BE-A757-78A806712CC1}" type="presParOf" srcId="{83243DB8-BB04-4147-9A9D-8E6F8EC6C914}" destId="{F0A5CC6A-47F8-4CFE-9963-78E529FFF81C}" srcOrd="9" destOrd="0" presId="urn:microsoft.com/office/officeart/2005/8/layout/list1"/>
    <dgm:cxn modelId="{9F73F0D5-EF23-45EE-A375-391E9F06B6B7}" type="presParOf" srcId="{83243DB8-BB04-4147-9A9D-8E6F8EC6C914}" destId="{340D3A62-FAA7-4849-95BF-1713DF21D26B}" srcOrd="10" destOrd="0" presId="urn:microsoft.com/office/officeart/2005/8/layout/list1"/>
    <dgm:cxn modelId="{021EE2B8-ACB2-44BA-868B-3CC567BC18B9}" type="presParOf" srcId="{83243DB8-BB04-4147-9A9D-8E6F8EC6C914}" destId="{EFBB4A66-58A2-4924-9614-4D1FD32C16C3}" srcOrd="11" destOrd="0" presId="urn:microsoft.com/office/officeart/2005/8/layout/list1"/>
    <dgm:cxn modelId="{3FE30DD9-F63D-404A-816C-41B20977CA57}" type="presParOf" srcId="{83243DB8-BB04-4147-9A9D-8E6F8EC6C914}" destId="{E833A06C-F148-4844-BE40-AE154725E44A}" srcOrd="12" destOrd="0" presId="urn:microsoft.com/office/officeart/2005/8/layout/list1"/>
    <dgm:cxn modelId="{9705DA14-4DF2-4B6C-A18F-795D24DD91B1}" type="presParOf" srcId="{E833A06C-F148-4844-BE40-AE154725E44A}" destId="{13213637-A67C-405E-AAAD-327DE2FD7836}" srcOrd="0" destOrd="0" presId="urn:microsoft.com/office/officeart/2005/8/layout/list1"/>
    <dgm:cxn modelId="{AA4AA33F-FDBC-4574-889E-E86D8CA87CE6}" type="presParOf" srcId="{E833A06C-F148-4844-BE40-AE154725E44A}" destId="{A92A2DA9-CA01-4047-9297-C39C3D7743E1}" srcOrd="1" destOrd="0" presId="urn:microsoft.com/office/officeart/2005/8/layout/list1"/>
    <dgm:cxn modelId="{504FF99F-4DD8-41B6-AB76-2258976F2C9E}" type="presParOf" srcId="{83243DB8-BB04-4147-9A9D-8E6F8EC6C914}" destId="{FB96F0D8-3001-433D-ABB1-6D12CB3BF881}" srcOrd="13" destOrd="0" presId="urn:microsoft.com/office/officeart/2005/8/layout/list1"/>
    <dgm:cxn modelId="{683FB486-A17A-4486-9CF5-90DADDFFB76C}" type="presParOf" srcId="{83243DB8-BB04-4147-9A9D-8E6F8EC6C914}" destId="{F5E14CBE-5BF7-4B5B-8233-F35E387BBFF1}" srcOrd="14" destOrd="0" presId="urn:microsoft.com/office/officeart/2005/8/layout/list1"/>
    <dgm:cxn modelId="{034F9051-E432-4B12-B474-CCA235135FF3}" type="presParOf" srcId="{83243DB8-BB04-4147-9A9D-8E6F8EC6C914}" destId="{3B1EE39F-FBA1-4D54-9003-FEF19D8A21AC}" srcOrd="15" destOrd="0" presId="urn:microsoft.com/office/officeart/2005/8/layout/list1"/>
    <dgm:cxn modelId="{758A89AE-0FBA-4CFF-BF0D-BFF6E49EDD47}" type="presParOf" srcId="{83243DB8-BB04-4147-9A9D-8E6F8EC6C914}" destId="{22BD1BD8-6507-4558-BC19-202E9D80B88B}" srcOrd="16" destOrd="0" presId="urn:microsoft.com/office/officeart/2005/8/layout/list1"/>
    <dgm:cxn modelId="{D7D19163-AE67-477B-B3CC-96EA56260DDF}" type="presParOf" srcId="{22BD1BD8-6507-4558-BC19-202E9D80B88B}" destId="{7581E925-40E0-4284-95B0-A2A28EF5E054}" srcOrd="0" destOrd="0" presId="urn:microsoft.com/office/officeart/2005/8/layout/list1"/>
    <dgm:cxn modelId="{9B4B97F9-C4C0-4925-90F0-F399FE142702}" type="presParOf" srcId="{22BD1BD8-6507-4558-BC19-202E9D80B88B}" destId="{FA10290E-BB14-4575-81AA-22C4C5A61538}" srcOrd="1" destOrd="0" presId="urn:microsoft.com/office/officeart/2005/8/layout/list1"/>
    <dgm:cxn modelId="{20764B4E-D7D8-4E01-9A9C-EE016DBC28FC}" type="presParOf" srcId="{83243DB8-BB04-4147-9A9D-8E6F8EC6C914}" destId="{EF870666-CF78-4ADE-940E-269ECCB241E9}" srcOrd="17" destOrd="0" presId="urn:microsoft.com/office/officeart/2005/8/layout/list1"/>
    <dgm:cxn modelId="{D0D232DF-32CA-4F74-9A0D-6B540F2F257B}" type="presParOf" srcId="{83243DB8-BB04-4147-9A9D-8E6F8EC6C914}" destId="{30FC04FA-30AC-47EB-9401-E0D9351E012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58A3B0-B938-4DD1-B7BB-83F7E431E948}" type="doc">
      <dgm:prSet loTypeId="urn:microsoft.com/office/officeart/2005/8/layout/list1" loCatId="list" qsTypeId="urn:microsoft.com/office/officeart/2005/8/quickstyle/simple1" qsCatId="simple" csTypeId="urn:microsoft.com/office/officeart/2005/8/colors/colorful1#9" csCatId="colorful" phldr="1"/>
      <dgm:spPr/>
      <dgm:t>
        <a:bodyPr/>
        <a:lstStyle/>
        <a:p>
          <a:endParaRPr lang="zh-TW" altLang="en-US"/>
        </a:p>
      </dgm:t>
    </dgm:pt>
    <dgm:pt modelId="{7755A356-C780-486C-B317-39D631546571}">
      <dgm:prSet phldrT="[文字]" custT="1"/>
      <dgm:spPr/>
      <dgm:t>
        <a:bodyPr/>
        <a:lstStyle/>
        <a:p>
          <a:r>
            <a: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rPr>
            <a:t>請佛重新再說法</a:t>
          </a:r>
          <a:endParaRPr lang="zh-TW" altLang="en-US" sz="4800" dirty="0"/>
        </a:p>
      </dgm:t>
    </dgm:pt>
    <dgm:pt modelId="{B84AD867-C664-400B-9350-38EA50E61289}" type="parTrans" cxnId="{14EB91C1-65F4-47AD-8B85-D8EFB907745A}">
      <dgm:prSet/>
      <dgm:spPr/>
      <dgm:t>
        <a:bodyPr/>
        <a:lstStyle/>
        <a:p>
          <a:endParaRPr lang="zh-TW" altLang="en-US"/>
        </a:p>
      </dgm:t>
    </dgm:pt>
    <dgm:pt modelId="{4EEC90A0-B629-4783-9D33-50930E90DFA8}" type="sibTrans" cxnId="{14EB91C1-65F4-47AD-8B85-D8EFB907745A}">
      <dgm:prSet/>
      <dgm:spPr/>
      <dgm:t>
        <a:bodyPr/>
        <a:lstStyle/>
        <a:p>
          <a:endParaRPr lang="zh-TW" altLang="en-US"/>
        </a:p>
      </dgm:t>
    </dgm:pt>
    <dgm:pt modelId="{2028FEDA-BB9A-460F-879C-0DD4C48F5B92}">
      <dgm:prSet phldrT="[文字]" custT="1"/>
      <dgm:spPr/>
      <dgm:t>
        <a:bodyPr/>
        <a:lstStyle/>
        <a:p>
          <a:r>
            <a: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rPr>
            <a:t>不受佛汰換的衣服</a:t>
          </a:r>
          <a:endParaRPr lang="zh-TW" altLang="en-US" sz="4800" dirty="0"/>
        </a:p>
      </dgm:t>
    </dgm:pt>
    <dgm:pt modelId="{92297EDB-52CB-4907-97E2-CF1895EC4C6A}" type="parTrans" cxnId="{75AA64C5-9AC1-4A8E-A148-593052F5BF15}">
      <dgm:prSet/>
      <dgm:spPr/>
      <dgm:t>
        <a:bodyPr/>
        <a:lstStyle/>
        <a:p>
          <a:endParaRPr lang="zh-TW" altLang="en-US"/>
        </a:p>
      </dgm:t>
    </dgm:pt>
    <dgm:pt modelId="{C169F6CB-F75F-4A1C-96DA-0E20047ADFFE}" type="sibTrans" cxnId="{75AA64C5-9AC1-4A8E-A148-593052F5BF15}">
      <dgm:prSet/>
      <dgm:spPr/>
      <dgm:t>
        <a:bodyPr/>
        <a:lstStyle/>
        <a:p>
          <a:endParaRPr lang="zh-TW" altLang="en-US"/>
        </a:p>
      </dgm:t>
    </dgm:pt>
    <dgm:pt modelId="{1AA6642F-EE44-46C6-AF84-0601EEA396D3}">
      <dgm:prSet phldrT="[文字]" custT="1"/>
      <dgm:spPr/>
      <dgm:t>
        <a:bodyPr/>
        <a:lstStyle/>
        <a:p>
          <a:r>
            <a:rPr lang="zh-TW" altLang="en-US" sz="4800" dirty="0">
              <a:latin typeface="標楷體" panose="03000509000000000000" pitchFamily="65" charset="-120"/>
              <a:ea typeface="標楷體" panose="03000509000000000000" pitchFamily="65" charset="-120"/>
            </a:rPr>
            <a:t>受供時不與佛同坐</a:t>
          </a:r>
          <a:endParaRPr lang="zh-TW" altLang="en-US" sz="4800" dirty="0"/>
        </a:p>
      </dgm:t>
    </dgm:pt>
    <dgm:pt modelId="{08F92EAA-1C9A-4DE7-AF02-BA62FA0327AD}" type="parTrans" cxnId="{AF01F1C8-8A84-451E-907A-604A0461F41C}">
      <dgm:prSet/>
      <dgm:spPr/>
      <dgm:t>
        <a:bodyPr/>
        <a:lstStyle/>
        <a:p>
          <a:endParaRPr lang="zh-TW" altLang="en-US"/>
        </a:p>
      </dgm:t>
    </dgm:pt>
    <dgm:pt modelId="{EC3906D0-83B9-4569-B56D-D514CD663840}" type="sibTrans" cxnId="{AF01F1C8-8A84-451E-907A-604A0461F41C}">
      <dgm:prSet/>
      <dgm:spPr/>
      <dgm:t>
        <a:bodyPr/>
        <a:lstStyle/>
        <a:p>
          <a:endParaRPr lang="zh-TW" altLang="en-US"/>
        </a:p>
      </dgm:t>
    </dgm:pt>
    <dgm:pt modelId="{FCB6DE52-F40B-4204-9507-BAFC7BFBD0FF}" type="pres">
      <dgm:prSet presAssocID="{5958A3B0-B938-4DD1-B7BB-83F7E431E948}" presName="linear" presStyleCnt="0">
        <dgm:presLayoutVars>
          <dgm:dir/>
          <dgm:animLvl val="lvl"/>
          <dgm:resizeHandles val="exact"/>
        </dgm:presLayoutVars>
      </dgm:prSet>
      <dgm:spPr/>
    </dgm:pt>
    <dgm:pt modelId="{4F5DCE90-A33E-409C-86C8-F5C84CB7DD22}" type="pres">
      <dgm:prSet presAssocID="{7755A356-C780-486C-B317-39D631546571}" presName="parentLin" presStyleCnt="0"/>
      <dgm:spPr/>
    </dgm:pt>
    <dgm:pt modelId="{F7338F80-F2E3-4FBA-A643-7B156D9B171D}" type="pres">
      <dgm:prSet presAssocID="{7755A356-C780-486C-B317-39D631546571}" presName="parentLeftMargin" presStyleLbl="node1" presStyleIdx="0" presStyleCnt="3"/>
      <dgm:spPr/>
    </dgm:pt>
    <dgm:pt modelId="{9C50988A-2D2C-42EF-A5CA-EB91F57A028D}" type="pres">
      <dgm:prSet presAssocID="{7755A356-C780-486C-B317-39D63154657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070D645-E400-4EB9-BFC2-A563C6ACCF27}" type="pres">
      <dgm:prSet presAssocID="{7755A356-C780-486C-B317-39D631546571}" presName="negativeSpace" presStyleCnt="0"/>
      <dgm:spPr/>
    </dgm:pt>
    <dgm:pt modelId="{11B9E94D-7ED3-490F-9EC7-282138D297DF}" type="pres">
      <dgm:prSet presAssocID="{7755A356-C780-486C-B317-39D631546571}" presName="childText" presStyleLbl="conFgAcc1" presStyleIdx="0" presStyleCnt="3">
        <dgm:presLayoutVars>
          <dgm:bulletEnabled val="1"/>
        </dgm:presLayoutVars>
      </dgm:prSet>
      <dgm:spPr/>
    </dgm:pt>
    <dgm:pt modelId="{1CF0B134-4448-4E2D-999F-EE9136A927E5}" type="pres">
      <dgm:prSet presAssocID="{4EEC90A0-B629-4783-9D33-50930E90DFA8}" presName="spaceBetweenRectangles" presStyleCnt="0"/>
      <dgm:spPr/>
    </dgm:pt>
    <dgm:pt modelId="{8FFF61AB-E149-4BFC-8A22-F081893E0800}" type="pres">
      <dgm:prSet presAssocID="{2028FEDA-BB9A-460F-879C-0DD4C48F5B92}" presName="parentLin" presStyleCnt="0"/>
      <dgm:spPr/>
    </dgm:pt>
    <dgm:pt modelId="{8673EE7A-12E3-4B02-8359-A08D31925183}" type="pres">
      <dgm:prSet presAssocID="{2028FEDA-BB9A-460F-879C-0DD4C48F5B92}" presName="parentLeftMargin" presStyleLbl="node1" presStyleIdx="0" presStyleCnt="3"/>
      <dgm:spPr/>
    </dgm:pt>
    <dgm:pt modelId="{DDF84628-C420-4764-9623-877031A2A682}" type="pres">
      <dgm:prSet presAssocID="{2028FEDA-BB9A-460F-879C-0DD4C48F5B9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056934B0-94B9-44FD-B5E5-FC286267DD1B}" type="pres">
      <dgm:prSet presAssocID="{2028FEDA-BB9A-460F-879C-0DD4C48F5B92}" presName="negativeSpace" presStyleCnt="0"/>
      <dgm:spPr/>
    </dgm:pt>
    <dgm:pt modelId="{CED4E643-CBEC-4075-9AA6-2FB4ACE8762C}" type="pres">
      <dgm:prSet presAssocID="{2028FEDA-BB9A-460F-879C-0DD4C48F5B92}" presName="childText" presStyleLbl="conFgAcc1" presStyleIdx="1" presStyleCnt="3">
        <dgm:presLayoutVars>
          <dgm:bulletEnabled val="1"/>
        </dgm:presLayoutVars>
      </dgm:prSet>
      <dgm:spPr/>
    </dgm:pt>
    <dgm:pt modelId="{EE1C4339-D649-4D0A-B82C-15C7C0F329B0}" type="pres">
      <dgm:prSet presAssocID="{C169F6CB-F75F-4A1C-96DA-0E20047ADFFE}" presName="spaceBetweenRectangles" presStyleCnt="0"/>
      <dgm:spPr/>
    </dgm:pt>
    <dgm:pt modelId="{006C68E9-50FB-4FAB-A9A0-A7C03DFF5227}" type="pres">
      <dgm:prSet presAssocID="{1AA6642F-EE44-46C6-AF84-0601EEA396D3}" presName="parentLin" presStyleCnt="0"/>
      <dgm:spPr/>
    </dgm:pt>
    <dgm:pt modelId="{90A681DF-87AB-4C21-81A5-C9B76FD539D1}" type="pres">
      <dgm:prSet presAssocID="{1AA6642F-EE44-46C6-AF84-0601EEA396D3}" presName="parentLeftMargin" presStyleLbl="node1" presStyleIdx="1" presStyleCnt="3"/>
      <dgm:spPr/>
    </dgm:pt>
    <dgm:pt modelId="{B5AE7544-35C7-4640-A861-E9CAF015CC76}" type="pres">
      <dgm:prSet presAssocID="{1AA6642F-EE44-46C6-AF84-0601EEA396D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2AF1F5C-954D-4202-8C3A-DF43433CB55B}" type="pres">
      <dgm:prSet presAssocID="{1AA6642F-EE44-46C6-AF84-0601EEA396D3}" presName="negativeSpace" presStyleCnt="0"/>
      <dgm:spPr/>
    </dgm:pt>
    <dgm:pt modelId="{55A9BD1C-6637-4A6B-9C4A-9D5C19AC09F7}" type="pres">
      <dgm:prSet presAssocID="{1AA6642F-EE44-46C6-AF84-0601EEA396D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0B7E605-095E-4425-ABDE-854A3965DE2F}" type="presOf" srcId="{7755A356-C780-486C-B317-39D631546571}" destId="{9C50988A-2D2C-42EF-A5CA-EB91F57A028D}" srcOrd="1" destOrd="0" presId="urn:microsoft.com/office/officeart/2005/8/layout/list1"/>
    <dgm:cxn modelId="{5F4B5524-E839-491A-960F-6DCFDC234483}" type="presOf" srcId="{7755A356-C780-486C-B317-39D631546571}" destId="{F7338F80-F2E3-4FBA-A643-7B156D9B171D}" srcOrd="0" destOrd="0" presId="urn:microsoft.com/office/officeart/2005/8/layout/list1"/>
    <dgm:cxn modelId="{30742137-F0B4-495C-9EB5-1869C52CB8A9}" type="presOf" srcId="{1AA6642F-EE44-46C6-AF84-0601EEA396D3}" destId="{90A681DF-87AB-4C21-81A5-C9B76FD539D1}" srcOrd="0" destOrd="0" presId="urn:microsoft.com/office/officeart/2005/8/layout/list1"/>
    <dgm:cxn modelId="{CA9A5A9E-C473-4513-BBA7-869BEB6D5678}" type="presOf" srcId="{5958A3B0-B938-4DD1-B7BB-83F7E431E948}" destId="{FCB6DE52-F40B-4204-9507-BAFC7BFBD0FF}" srcOrd="0" destOrd="0" presId="urn:microsoft.com/office/officeart/2005/8/layout/list1"/>
    <dgm:cxn modelId="{D73414A2-8B07-48D9-BF19-15A5F69FDB03}" type="presOf" srcId="{1AA6642F-EE44-46C6-AF84-0601EEA396D3}" destId="{B5AE7544-35C7-4640-A861-E9CAF015CC76}" srcOrd="1" destOrd="0" presId="urn:microsoft.com/office/officeart/2005/8/layout/list1"/>
    <dgm:cxn modelId="{14EB91C1-65F4-47AD-8B85-D8EFB907745A}" srcId="{5958A3B0-B938-4DD1-B7BB-83F7E431E948}" destId="{7755A356-C780-486C-B317-39D631546571}" srcOrd="0" destOrd="0" parTransId="{B84AD867-C664-400B-9350-38EA50E61289}" sibTransId="{4EEC90A0-B629-4783-9D33-50930E90DFA8}"/>
    <dgm:cxn modelId="{75AA64C5-9AC1-4A8E-A148-593052F5BF15}" srcId="{5958A3B0-B938-4DD1-B7BB-83F7E431E948}" destId="{2028FEDA-BB9A-460F-879C-0DD4C48F5B92}" srcOrd="1" destOrd="0" parTransId="{92297EDB-52CB-4907-97E2-CF1895EC4C6A}" sibTransId="{C169F6CB-F75F-4A1C-96DA-0E20047ADFFE}"/>
    <dgm:cxn modelId="{AF01F1C8-8A84-451E-907A-604A0461F41C}" srcId="{5958A3B0-B938-4DD1-B7BB-83F7E431E948}" destId="{1AA6642F-EE44-46C6-AF84-0601EEA396D3}" srcOrd="2" destOrd="0" parTransId="{08F92EAA-1C9A-4DE7-AF02-BA62FA0327AD}" sibTransId="{EC3906D0-83B9-4569-B56D-D514CD663840}"/>
    <dgm:cxn modelId="{64A85BFE-00E3-4B0D-81A0-DB8B6D383A03}" type="presOf" srcId="{2028FEDA-BB9A-460F-879C-0DD4C48F5B92}" destId="{DDF84628-C420-4764-9623-877031A2A682}" srcOrd="1" destOrd="0" presId="urn:microsoft.com/office/officeart/2005/8/layout/list1"/>
    <dgm:cxn modelId="{3D259DFE-7200-4727-A6F4-01DC05ECC9BA}" type="presOf" srcId="{2028FEDA-BB9A-460F-879C-0DD4C48F5B92}" destId="{8673EE7A-12E3-4B02-8359-A08D31925183}" srcOrd="0" destOrd="0" presId="urn:microsoft.com/office/officeart/2005/8/layout/list1"/>
    <dgm:cxn modelId="{8FD6027A-818C-437A-983A-2275C72B8124}" type="presParOf" srcId="{FCB6DE52-F40B-4204-9507-BAFC7BFBD0FF}" destId="{4F5DCE90-A33E-409C-86C8-F5C84CB7DD22}" srcOrd="0" destOrd="0" presId="urn:microsoft.com/office/officeart/2005/8/layout/list1"/>
    <dgm:cxn modelId="{7983D338-3384-4834-A9DD-860F04456496}" type="presParOf" srcId="{4F5DCE90-A33E-409C-86C8-F5C84CB7DD22}" destId="{F7338F80-F2E3-4FBA-A643-7B156D9B171D}" srcOrd="0" destOrd="0" presId="urn:microsoft.com/office/officeart/2005/8/layout/list1"/>
    <dgm:cxn modelId="{19154823-632B-4F3B-820F-297047A1F70A}" type="presParOf" srcId="{4F5DCE90-A33E-409C-86C8-F5C84CB7DD22}" destId="{9C50988A-2D2C-42EF-A5CA-EB91F57A028D}" srcOrd="1" destOrd="0" presId="urn:microsoft.com/office/officeart/2005/8/layout/list1"/>
    <dgm:cxn modelId="{5264D6A3-B396-465C-831C-C576936126E2}" type="presParOf" srcId="{FCB6DE52-F40B-4204-9507-BAFC7BFBD0FF}" destId="{3070D645-E400-4EB9-BFC2-A563C6ACCF27}" srcOrd="1" destOrd="0" presId="urn:microsoft.com/office/officeart/2005/8/layout/list1"/>
    <dgm:cxn modelId="{98E20AD0-FAB1-474A-AD5B-19C58CC88BAE}" type="presParOf" srcId="{FCB6DE52-F40B-4204-9507-BAFC7BFBD0FF}" destId="{11B9E94D-7ED3-490F-9EC7-282138D297DF}" srcOrd="2" destOrd="0" presId="urn:microsoft.com/office/officeart/2005/8/layout/list1"/>
    <dgm:cxn modelId="{D377964C-9AF6-45ED-93EA-3489285B283D}" type="presParOf" srcId="{FCB6DE52-F40B-4204-9507-BAFC7BFBD0FF}" destId="{1CF0B134-4448-4E2D-999F-EE9136A927E5}" srcOrd="3" destOrd="0" presId="urn:microsoft.com/office/officeart/2005/8/layout/list1"/>
    <dgm:cxn modelId="{9475C251-9691-4B82-AC0C-578ECD3B76BE}" type="presParOf" srcId="{FCB6DE52-F40B-4204-9507-BAFC7BFBD0FF}" destId="{8FFF61AB-E149-4BFC-8A22-F081893E0800}" srcOrd="4" destOrd="0" presId="urn:microsoft.com/office/officeart/2005/8/layout/list1"/>
    <dgm:cxn modelId="{96ECADD5-6ABF-487B-847A-354CD83107B2}" type="presParOf" srcId="{8FFF61AB-E149-4BFC-8A22-F081893E0800}" destId="{8673EE7A-12E3-4B02-8359-A08D31925183}" srcOrd="0" destOrd="0" presId="urn:microsoft.com/office/officeart/2005/8/layout/list1"/>
    <dgm:cxn modelId="{C408ADE5-4149-4EF2-98FD-C322A93477B5}" type="presParOf" srcId="{8FFF61AB-E149-4BFC-8A22-F081893E0800}" destId="{DDF84628-C420-4764-9623-877031A2A682}" srcOrd="1" destOrd="0" presId="urn:microsoft.com/office/officeart/2005/8/layout/list1"/>
    <dgm:cxn modelId="{30846E14-2C05-4CDD-B362-4D619FFFE7F7}" type="presParOf" srcId="{FCB6DE52-F40B-4204-9507-BAFC7BFBD0FF}" destId="{056934B0-94B9-44FD-B5E5-FC286267DD1B}" srcOrd="5" destOrd="0" presId="urn:microsoft.com/office/officeart/2005/8/layout/list1"/>
    <dgm:cxn modelId="{B6434C88-9E25-49B4-A3EC-E174E881CA48}" type="presParOf" srcId="{FCB6DE52-F40B-4204-9507-BAFC7BFBD0FF}" destId="{CED4E643-CBEC-4075-9AA6-2FB4ACE8762C}" srcOrd="6" destOrd="0" presId="urn:microsoft.com/office/officeart/2005/8/layout/list1"/>
    <dgm:cxn modelId="{1FBFDC5C-FA94-4EF5-9F08-B9575D238479}" type="presParOf" srcId="{FCB6DE52-F40B-4204-9507-BAFC7BFBD0FF}" destId="{EE1C4339-D649-4D0A-B82C-15C7C0F329B0}" srcOrd="7" destOrd="0" presId="urn:microsoft.com/office/officeart/2005/8/layout/list1"/>
    <dgm:cxn modelId="{A59E01A0-BF17-4791-9007-823935504985}" type="presParOf" srcId="{FCB6DE52-F40B-4204-9507-BAFC7BFBD0FF}" destId="{006C68E9-50FB-4FAB-A9A0-A7C03DFF5227}" srcOrd="8" destOrd="0" presId="urn:microsoft.com/office/officeart/2005/8/layout/list1"/>
    <dgm:cxn modelId="{EC29BFE9-BE4F-42C6-BF45-95A9BA027B47}" type="presParOf" srcId="{006C68E9-50FB-4FAB-A9A0-A7C03DFF5227}" destId="{90A681DF-87AB-4C21-81A5-C9B76FD539D1}" srcOrd="0" destOrd="0" presId="urn:microsoft.com/office/officeart/2005/8/layout/list1"/>
    <dgm:cxn modelId="{3DE3B43E-5E4D-47BD-8480-6B6B2EF9AE69}" type="presParOf" srcId="{006C68E9-50FB-4FAB-A9A0-A7C03DFF5227}" destId="{B5AE7544-35C7-4640-A861-E9CAF015CC76}" srcOrd="1" destOrd="0" presId="urn:microsoft.com/office/officeart/2005/8/layout/list1"/>
    <dgm:cxn modelId="{9BD4B2E3-6E7E-4C35-ACC7-73C0E4613666}" type="presParOf" srcId="{FCB6DE52-F40B-4204-9507-BAFC7BFBD0FF}" destId="{02AF1F5C-954D-4202-8C3A-DF43433CB55B}" srcOrd="9" destOrd="0" presId="urn:microsoft.com/office/officeart/2005/8/layout/list1"/>
    <dgm:cxn modelId="{AFEC15FC-C715-4196-A462-2592BAB008A3}" type="presParOf" srcId="{FCB6DE52-F40B-4204-9507-BAFC7BFBD0FF}" destId="{55A9BD1C-6637-4A6B-9C4A-9D5C19AC09F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07CE4CB-5133-4484-ACE3-83657EB8A041}" type="doc">
      <dgm:prSet loTypeId="urn:microsoft.com/office/officeart/2005/8/layout/hProcess9" loCatId="process" qsTypeId="urn:microsoft.com/office/officeart/2005/8/quickstyle/simple1" qsCatId="simple" csTypeId="urn:microsoft.com/office/officeart/2005/8/colors/colorful1#10" csCatId="colorful" phldr="1"/>
      <dgm:spPr/>
    </dgm:pt>
    <dgm:pt modelId="{C91EB4B2-DF12-46CA-B879-B2954A8756B5}">
      <dgm:prSet phldrT="[文字]" custT="1"/>
      <dgm:spPr/>
      <dgm:t>
        <a:bodyPr/>
        <a:lstStyle/>
        <a:p>
          <a:r>
            <a:rPr lang="zh-TW" altLang="en-US" sz="7200" dirty="0">
              <a:latin typeface="標楷體" pitchFamily="65" charset="-120"/>
              <a:ea typeface="標楷體" pitchFamily="65" charset="-120"/>
            </a:rPr>
            <a:t>戒</a:t>
          </a:r>
        </a:p>
      </dgm:t>
    </dgm:pt>
    <dgm:pt modelId="{B1E9B66A-8B1B-4EF8-A22B-728E9A46D6B4}" type="par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F7ADECB2-799C-416E-B917-6DCD462E3C9B}" type="sibTrans" cxnId="{407001CD-0A7C-46FF-B893-FBB4EA3CE552}">
      <dgm:prSet/>
      <dgm:spPr/>
      <dgm:t>
        <a:bodyPr/>
        <a:lstStyle/>
        <a:p>
          <a:endParaRPr lang="zh-TW" altLang="en-US"/>
        </a:p>
      </dgm:t>
    </dgm:pt>
    <dgm:pt modelId="{56048F0C-F764-465E-9F53-429F7764E9F5}">
      <dgm:prSet phldrT="[文字]" custT="1"/>
      <dgm:spPr/>
      <dgm:t>
        <a:bodyPr/>
        <a:lstStyle/>
        <a:p>
          <a:r>
            <a:rPr lang="zh-TW" altLang="en-US" sz="7200" dirty="0">
              <a:latin typeface="標楷體" pitchFamily="65" charset="-120"/>
              <a:ea typeface="標楷體" pitchFamily="65" charset="-120"/>
            </a:rPr>
            <a:t>定</a:t>
          </a:r>
        </a:p>
      </dgm:t>
    </dgm:pt>
    <dgm:pt modelId="{CC457105-0DD6-4BCA-AD20-EBF77A2D9C17}" type="par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97D7B9E5-84AC-4E84-9144-55732335F9D7}" type="sibTrans" cxnId="{303D65C3-D73D-4536-A918-DC35E4760528}">
      <dgm:prSet/>
      <dgm:spPr/>
      <dgm:t>
        <a:bodyPr/>
        <a:lstStyle/>
        <a:p>
          <a:endParaRPr lang="zh-TW" altLang="en-US"/>
        </a:p>
      </dgm:t>
    </dgm:pt>
    <dgm:pt modelId="{A12F51B7-1923-4155-BCDD-489B338DE801}">
      <dgm:prSet phldrT="[文字]" custT="1"/>
      <dgm:spPr/>
      <dgm:t>
        <a:bodyPr/>
        <a:lstStyle/>
        <a:p>
          <a:r>
            <a:rPr lang="zh-TW" altLang="en-US" sz="7200" dirty="0">
              <a:latin typeface="標楷體" pitchFamily="65" charset="-120"/>
              <a:ea typeface="標楷體" pitchFamily="65" charset="-120"/>
            </a:rPr>
            <a:t>慧</a:t>
          </a:r>
        </a:p>
      </dgm:t>
    </dgm:pt>
    <dgm:pt modelId="{A0D451E2-68D4-4857-8BB6-9437B28A8903}" type="par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2C193F97-B41A-471D-AE2A-2E1D47C63521}" type="sibTrans" cxnId="{15D66CDA-CE11-4530-9FBC-3E1F30EB302E}">
      <dgm:prSet/>
      <dgm:spPr/>
      <dgm:t>
        <a:bodyPr/>
        <a:lstStyle/>
        <a:p>
          <a:endParaRPr lang="zh-TW" altLang="en-US"/>
        </a:p>
      </dgm:t>
    </dgm:pt>
    <dgm:pt modelId="{550CD184-B25C-4E6C-B577-3B4D95643FFD}" type="pres">
      <dgm:prSet presAssocID="{E07CE4CB-5133-4484-ACE3-83657EB8A041}" presName="CompostProcess" presStyleCnt="0">
        <dgm:presLayoutVars>
          <dgm:dir/>
          <dgm:resizeHandles val="exact"/>
        </dgm:presLayoutVars>
      </dgm:prSet>
      <dgm:spPr/>
    </dgm:pt>
    <dgm:pt modelId="{C22FB463-AC6C-4563-AC0C-BE236885FC53}" type="pres">
      <dgm:prSet presAssocID="{E07CE4CB-5133-4484-ACE3-83657EB8A041}" presName="arrow" presStyleLbl="bgShp" presStyleIdx="0" presStyleCnt="1"/>
      <dgm:spPr/>
    </dgm:pt>
    <dgm:pt modelId="{66E572F6-9894-49F2-AF56-4C131FEB239B}" type="pres">
      <dgm:prSet presAssocID="{E07CE4CB-5133-4484-ACE3-83657EB8A041}" presName="linearProcess" presStyleCnt="0"/>
      <dgm:spPr/>
    </dgm:pt>
    <dgm:pt modelId="{4D3C5BED-05DA-44A6-A491-D033D3AFD3A7}" type="pres">
      <dgm:prSet presAssocID="{C91EB4B2-DF12-46CA-B879-B2954A8756B5}" presName="textNode" presStyleLbl="node1" presStyleIdx="0" presStyleCnt="3">
        <dgm:presLayoutVars>
          <dgm:bulletEnabled val="1"/>
        </dgm:presLayoutVars>
      </dgm:prSet>
      <dgm:spPr/>
    </dgm:pt>
    <dgm:pt modelId="{7284187F-E487-4664-8E1D-1613A4707DAC}" type="pres">
      <dgm:prSet presAssocID="{F7ADECB2-799C-416E-B917-6DCD462E3C9B}" presName="sibTrans" presStyleCnt="0"/>
      <dgm:spPr/>
    </dgm:pt>
    <dgm:pt modelId="{35DB967C-3D32-4607-A295-428912437CED}" type="pres">
      <dgm:prSet presAssocID="{56048F0C-F764-465E-9F53-429F7764E9F5}" presName="textNode" presStyleLbl="node1" presStyleIdx="1" presStyleCnt="3">
        <dgm:presLayoutVars>
          <dgm:bulletEnabled val="1"/>
        </dgm:presLayoutVars>
      </dgm:prSet>
      <dgm:spPr/>
    </dgm:pt>
    <dgm:pt modelId="{BB9C7995-3CB1-441A-AD5B-9764F957FD32}" type="pres">
      <dgm:prSet presAssocID="{97D7B9E5-84AC-4E84-9144-55732335F9D7}" presName="sibTrans" presStyleCnt="0"/>
      <dgm:spPr/>
    </dgm:pt>
    <dgm:pt modelId="{AF7FE586-0DE0-4CEB-A674-A9004A8BF247}" type="pres">
      <dgm:prSet presAssocID="{A12F51B7-1923-4155-BCDD-489B338DE801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717C680B-5663-4EE9-AC2E-F1E18C1FBB3E}" type="presOf" srcId="{C91EB4B2-DF12-46CA-B879-B2954A8756B5}" destId="{4D3C5BED-05DA-44A6-A491-D033D3AFD3A7}" srcOrd="0" destOrd="0" presId="urn:microsoft.com/office/officeart/2005/8/layout/hProcess9"/>
    <dgm:cxn modelId="{6DD7A474-A040-4F92-9E8B-4CCC6769593B}" type="presOf" srcId="{E07CE4CB-5133-4484-ACE3-83657EB8A041}" destId="{550CD184-B25C-4E6C-B577-3B4D95643FFD}" srcOrd="0" destOrd="0" presId="urn:microsoft.com/office/officeart/2005/8/layout/hProcess9"/>
    <dgm:cxn modelId="{303D65C3-D73D-4536-A918-DC35E4760528}" srcId="{E07CE4CB-5133-4484-ACE3-83657EB8A041}" destId="{56048F0C-F764-465E-9F53-429F7764E9F5}" srcOrd="1" destOrd="0" parTransId="{CC457105-0DD6-4BCA-AD20-EBF77A2D9C17}" sibTransId="{97D7B9E5-84AC-4E84-9144-55732335F9D7}"/>
    <dgm:cxn modelId="{407001CD-0A7C-46FF-B893-FBB4EA3CE552}" srcId="{E07CE4CB-5133-4484-ACE3-83657EB8A041}" destId="{C91EB4B2-DF12-46CA-B879-B2954A8756B5}" srcOrd="0" destOrd="0" parTransId="{B1E9B66A-8B1B-4EF8-A22B-728E9A46D6B4}" sibTransId="{F7ADECB2-799C-416E-B917-6DCD462E3C9B}"/>
    <dgm:cxn modelId="{43943DD7-991E-4979-929D-51039D7DFD5D}" type="presOf" srcId="{56048F0C-F764-465E-9F53-429F7764E9F5}" destId="{35DB967C-3D32-4607-A295-428912437CED}" srcOrd="0" destOrd="0" presId="urn:microsoft.com/office/officeart/2005/8/layout/hProcess9"/>
    <dgm:cxn modelId="{15D66CDA-CE11-4530-9FBC-3E1F30EB302E}" srcId="{E07CE4CB-5133-4484-ACE3-83657EB8A041}" destId="{A12F51B7-1923-4155-BCDD-489B338DE801}" srcOrd="2" destOrd="0" parTransId="{A0D451E2-68D4-4857-8BB6-9437B28A8903}" sibTransId="{2C193F97-B41A-471D-AE2A-2E1D47C63521}"/>
    <dgm:cxn modelId="{47E6A8DA-F693-4B1D-8C8F-F3A655889C55}" type="presOf" srcId="{A12F51B7-1923-4155-BCDD-489B338DE801}" destId="{AF7FE586-0DE0-4CEB-A674-A9004A8BF247}" srcOrd="0" destOrd="0" presId="urn:microsoft.com/office/officeart/2005/8/layout/hProcess9"/>
    <dgm:cxn modelId="{9D729FFB-9C3E-4D93-BB20-4B551DE63B82}" type="presParOf" srcId="{550CD184-B25C-4E6C-B577-3B4D95643FFD}" destId="{C22FB463-AC6C-4563-AC0C-BE236885FC53}" srcOrd="0" destOrd="0" presId="urn:microsoft.com/office/officeart/2005/8/layout/hProcess9"/>
    <dgm:cxn modelId="{7F2FFABC-F9D9-48CB-ADAF-01560BCDDEFE}" type="presParOf" srcId="{550CD184-B25C-4E6C-B577-3B4D95643FFD}" destId="{66E572F6-9894-49F2-AF56-4C131FEB239B}" srcOrd="1" destOrd="0" presId="urn:microsoft.com/office/officeart/2005/8/layout/hProcess9"/>
    <dgm:cxn modelId="{FFB5F19E-881A-47BD-9DA1-15D8E9B2C589}" type="presParOf" srcId="{66E572F6-9894-49F2-AF56-4C131FEB239B}" destId="{4D3C5BED-05DA-44A6-A491-D033D3AFD3A7}" srcOrd="0" destOrd="0" presId="urn:microsoft.com/office/officeart/2005/8/layout/hProcess9"/>
    <dgm:cxn modelId="{742B6A2B-BD43-4868-859F-011F58748A67}" type="presParOf" srcId="{66E572F6-9894-49F2-AF56-4C131FEB239B}" destId="{7284187F-E487-4664-8E1D-1613A4707DAC}" srcOrd="1" destOrd="0" presId="urn:microsoft.com/office/officeart/2005/8/layout/hProcess9"/>
    <dgm:cxn modelId="{F69C1444-E5FB-4948-93DC-23E66F6410B0}" type="presParOf" srcId="{66E572F6-9894-49F2-AF56-4C131FEB239B}" destId="{35DB967C-3D32-4607-A295-428912437CED}" srcOrd="2" destOrd="0" presId="urn:microsoft.com/office/officeart/2005/8/layout/hProcess9"/>
    <dgm:cxn modelId="{6262ABB9-DA79-4B09-BE0C-FDEF13E1B99E}" type="presParOf" srcId="{66E572F6-9894-49F2-AF56-4C131FEB239B}" destId="{BB9C7995-3CB1-441A-AD5B-9764F957FD32}" srcOrd="3" destOrd="0" presId="urn:microsoft.com/office/officeart/2005/8/layout/hProcess9"/>
    <dgm:cxn modelId="{572046EC-AB67-46FF-A878-BA0559515378}" type="presParOf" srcId="{66E572F6-9894-49F2-AF56-4C131FEB239B}" destId="{AF7FE586-0DE0-4CEB-A674-A9004A8BF24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8B20AF-135B-465A-9E16-6B20BF2512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7AB134A-B727-4370-A0B4-EF3384CC58EA}">
      <dgm:prSet phldrT="[文字]"/>
      <dgm:spPr>
        <a:solidFill>
          <a:schemeClr val="accent2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觀身不淨</a:t>
          </a:r>
          <a:endParaRPr lang="zh-TW" altLang="en-US" dirty="0"/>
        </a:p>
      </dgm:t>
    </dgm:pt>
    <dgm:pt modelId="{FA2D4AD6-6121-4D8F-B244-EACB389C0FE5}" type="parTrans" cxnId="{5396CDD4-10B2-4443-AA50-DDB22BC54254}">
      <dgm:prSet/>
      <dgm:spPr/>
      <dgm:t>
        <a:bodyPr/>
        <a:lstStyle/>
        <a:p>
          <a:endParaRPr lang="zh-TW" altLang="en-US"/>
        </a:p>
      </dgm:t>
    </dgm:pt>
    <dgm:pt modelId="{EC1E604D-64B9-4488-A8CB-7E7FBF33FDCF}" type="sibTrans" cxnId="{5396CDD4-10B2-4443-AA50-DDB22BC54254}">
      <dgm:prSet/>
      <dgm:spPr/>
      <dgm:t>
        <a:bodyPr/>
        <a:lstStyle/>
        <a:p>
          <a:endParaRPr lang="zh-TW" altLang="en-US"/>
        </a:p>
      </dgm:t>
    </dgm:pt>
    <dgm:pt modelId="{6011F720-4E3B-4223-A964-6EF2D5996354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體會身體的不清淨，生活中還有什麼好執著？</a:t>
          </a:r>
          <a:endParaRPr lang="zh-TW" altLang="en-US" sz="2400" dirty="0"/>
        </a:p>
      </dgm:t>
    </dgm:pt>
    <dgm:pt modelId="{18144A26-EF06-47AD-8405-AED289754984}" type="parTrans" cxnId="{B416C9E8-B1E8-4C71-9B9C-EA9D233FE104}">
      <dgm:prSet/>
      <dgm:spPr/>
      <dgm:t>
        <a:bodyPr/>
        <a:lstStyle/>
        <a:p>
          <a:endParaRPr lang="zh-TW" altLang="en-US"/>
        </a:p>
      </dgm:t>
    </dgm:pt>
    <dgm:pt modelId="{44E90CCB-F438-4426-AF71-507492A1F5F7}" type="sibTrans" cxnId="{B416C9E8-B1E8-4C71-9B9C-EA9D233FE104}">
      <dgm:prSet/>
      <dgm:spPr/>
      <dgm:t>
        <a:bodyPr/>
        <a:lstStyle/>
        <a:p>
          <a:endParaRPr lang="zh-TW" altLang="en-US"/>
        </a:p>
      </dgm:t>
    </dgm:pt>
    <dgm:pt modelId="{76CE5C10-0FFC-4BD4-BD64-CF12D14BA2D0}">
      <dgm:prSet phldrT="[文字]"/>
      <dgm:spPr>
        <a:solidFill>
          <a:schemeClr val="accent3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觀受是苦</a:t>
          </a:r>
          <a:endParaRPr lang="zh-TW" altLang="en-US" dirty="0"/>
        </a:p>
      </dgm:t>
    </dgm:pt>
    <dgm:pt modelId="{24AEEB43-2D88-4453-82FB-C5B596B8D4C0}" type="parTrans" cxnId="{85C7EF1F-15DD-4956-BE30-173DC324FD6D}">
      <dgm:prSet/>
      <dgm:spPr/>
      <dgm:t>
        <a:bodyPr/>
        <a:lstStyle/>
        <a:p>
          <a:endParaRPr lang="zh-TW" altLang="en-US"/>
        </a:p>
      </dgm:t>
    </dgm:pt>
    <dgm:pt modelId="{402596FC-5872-44D3-A275-014BBA3FEF2B}" type="sibTrans" cxnId="{85C7EF1F-15DD-4956-BE30-173DC324FD6D}">
      <dgm:prSet/>
      <dgm:spPr/>
      <dgm:t>
        <a:bodyPr/>
        <a:lstStyle/>
        <a:p>
          <a:endParaRPr lang="zh-TW" altLang="en-US"/>
        </a:p>
      </dgm:t>
    </dgm:pt>
    <dgm:pt modelId="{1A663182-D08E-4FD9-B0E8-6D7F6CB50166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從環境氣候和生活起居，我們就可以體會</a:t>
          </a:r>
          <a:endParaRPr lang="zh-TW" altLang="en-US" sz="2400" dirty="0"/>
        </a:p>
      </dgm:t>
    </dgm:pt>
    <dgm:pt modelId="{E1CB8F0F-D6E3-4CE6-8ACB-86F5095A0C61}" type="parTrans" cxnId="{C95BD2D6-E876-4F62-9974-271DFC43263F}">
      <dgm:prSet/>
      <dgm:spPr/>
      <dgm:t>
        <a:bodyPr/>
        <a:lstStyle/>
        <a:p>
          <a:endParaRPr lang="zh-TW" altLang="en-US"/>
        </a:p>
      </dgm:t>
    </dgm:pt>
    <dgm:pt modelId="{7C1CA5B0-EBBF-4F1D-9240-89818840EE70}" type="sibTrans" cxnId="{C95BD2D6-E876-4F62-9974-271DFC43263F}">
      <dgm:prSet/>
      <dgm:spPr/>
      <dgm:t>
        <a:bodyPr/>
        <a:lstStyle/>
        <a:p>
          <a:endParaRPr lang="zh-TW" altLang="en-US"/>
        </a:p>
      </dgm:t>
    </dgm:pt>
    <dgm:pt modelId="{8ABEFA0B-BC90-4A6F-A812-2CA2C22F9BC0}">
      <dgm:prSet phldrT="[文字]"/>
      <dgm:spPr>
        <a:solidFill>
          <a:schemeClr val="accent4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觀心無常</a:t>
          </a:r>
          <a:endParaRPr lang="zh-TW" altLang="en-US" dirty="0"/>
        </a:p>
      </dgm:t>
    </dgm:pt>
    <dgm:pt modelId="{7A0B2AE7-75F7-4FAC-8A37-353ACA21065F}" type="parTrans" cxnId="{740F7A6E-D708-454F-B0D1-AF9FE5C0345D}">
      <dgm:prSet/>
      <dgm:spPr/>
      <dgm:t>
        <a:bodyPr/>
        <a:lstStyle/>
        <a:p>
          <a:endParaRPr lang="zh-TW" altLang="en-US"/>
        </a:p>
      </dgm:t>
    </dgm:pt>
    <dgm:pt modelId="{F8C8A37E-F5F4-4268-B458-D4E26EE9C3D4}" type="sibTrans" cxnId="{740F7A6E-D708-454F-B0D1-AF9FE5C0345D}">
      <dgm:prSet/>
      <dgm:spPr/>
      <dgm:t>
        <a:bodyPr/>
        <a:lstStyle/>
        <a:p>
          <a:endParaRPr lang="zh-TW" altLang="en-US"/>
        </a:p>
      </dgm:t>
    </dgm:pt>
    <dgm:pt modelId="{06A67BDD-8236-41D3-8755-F31A3084B1D7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若心打不開，在「生住異滅」中不斷起惑造業，將多麼辛苦？</a:t>
          </a:r>
          <a:endParaRPr lang="zh-TW" altLang="en-US" sz="2400" dirty="0"/>
        </a:p>
      </dgm:t>
    </dgm:pt>
    <dgm:pt modelId="{AF30B113-7F5F-4575-820F-9990CB0EA878}" type="parTrans" cxnId="{4A36BB1B-8F1F-4C89-B6DA-A26924C8357E}">
      <dgm:prSet/>
      <dgm:spPr/>
      <dgm:t>
        <a:bodyPr/>
        <a:lstStyle/>
        <a:p>
          <a:endParaRPr lang="zh-TW" altLang="en-US"/>
        </a:p>
      </dgm:t>
    </dgm:pt>
    <dgm:pt modelId="{3B22ED8C-CACD-4B0E-B390-21FD5259F716}" type="sibTrans" cxnId="{4A36BB1B-8F1F-4C89-B6DA-A26924C8357E}">
      <dgm:prSet/>
      <dgm:spPr/>
      <dgm:t>
        <a:bodyPr/>
        <a:lstStyle/>
        <a:p>
          <a:endParaRPr lang="zh-TW" altLang="en-US"/>
        </a:p>
      </dgm:t>
    </dgm:pt>
    <dgm:pt modelId="{132F7B13-2215-4E10-9742-B9F420F9D2AD}">
      <dgm:prSet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以自我為評斷標準，順逆境都在內心生滅，如此的法是對的嗎？</a:t>
          </a:r>
        </a:p>
      </dgm:t>
    </dgm:pt>
    <dgm:pt modelId="{73F21120-4B4C-4B8E-A554-3C4AEC4EFDFA}" type="parTrans" cxnId="{117037BE-719E-42B1-990A-2D69F9715A6E}">
      <dgm:prSet/>
      <dgm:spPr/>
      <dgm:t>
        <a:bodyPr/>
        <a:lstStyle/>
        <a:p>
          <a:endParaRPr lang="zh-TW" altLang="en-US"/>
        </a:p>
      </dgm:t>
    </dgm:pt>
    <dgm:pt modelId="{9FA35897-C16A-4F05-9508-27A7D9573122}" type="sibTrans" cxnId="{117037BE-719E-42B1-990A-2D69F9715A6E}">
      <dgm:prSet/>
      <dgm:spPr/>
      <dgm:t>
        <a:bodyPr/>
        <a:lstStyle/>
        <a:p>
          <a:endParaRPr lang="zh-TW" altLang="en-US"/>
        </a:p>
      </dgm:t>
    </dgm:pt>
    <dgm:pt modelId="{E0617C18-6A75-4F9D-AEFF-9ADA889636BD}">
      <dgm:prSet/>
      <dgm:spPr>
        <a:solidFill>
          <a:schemeClr val="accent5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觀法無我</a:t>
          </a:r>
        </a:p>
      </dgm:t>
    </dgm:pt>
    <dgm:pt modelId="{47BA0B47-43C0-4332-A9B2-94213F24A7E2}" type="parTrans" cxnId="{B069156F-88CF-42BF-BF06-1B17DF3BDC23}">
      <dgm:prSet/>
      <dgm:spPr/>
      <dgm:t>
        <a:bodyPr/>
        <a:lstStyle/>
        <a:p>
          <a:endParaRPr lang="zh-TW" altLang="en-US"/>
        </a:p>
      </dgm:t>
    </dgm:pt>
    <dgm:pt modelId="{1C7307BA-732B-450D-88D1-3DDCFB8D6CB6}" type="sibTrans" cxnId="{B069156F-88CF-42BF-BF06-1B17DF3BDC23}">
      <dgm:prSet/>
      <dgm:spPr/>
      <dgm:t>
        <a:bodyPr/>
        <a:lstStyle/>
        <a:p>
          <a:endParaRPr lang="zh-TW" altLang="en-US"/>
        </a:p>
      </dgm:t>
    </dgm:pt>
    <dgm:pt modelId="{E3729214-0388-4661-9467-BE04096F8FF9}" type="pres">
      <dgm:prSet presAssocID="{2F8B20AF-135B-465A-9E16-6B20BF2512E3}" presName="Name0" presStyleCnt="0">
        <dgm:presLayoutVars>
          <dgm:dir/>
          <dgm:animLvl val="lvl"/>
          <dgm:resizeHandles val="exact"/>
        </dgm:presLayoutVars>
      </dgm:prSet>
      <dgm:spPr/>
    </dgm:pt>
    <dgm:pt modelId="{91CCBE65-AFCE-429F-9100-A6E100D6980A}" type="pres">
      <dgm:prSet presAssocID="{97AB134A-B727-4370-A0B4-EF3384CC58EA}" presName="linNode" presStyleCnt="0"/>
      <dgm:spPr/>
    </dgm:pt>
    <dgm:pt modelId="{3DF18061-BA64-48BE-A1DA-B6F9C14ABA00}" type="pres">
      <dgm:prSet presAssocID="{97AB134A-B727-4370-A0B4-EF3384CC58E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ECEA5CB-5683-4936-A0B1-A6729D0F5DF3}" type="pres">
      <dgm:prSet presAssocID="{97AB134A-B727-4370-A0B4-EF3384CC58EA}" presName="descendantText" presStyleLbl="alignAccFollowNode1" presStyleIdx="0" presStyleCnt="4">
        <dgm:presLayoutVars>
          <dgm:bulletEnabled val="1"/>
        </dgm:presLayoutVars>
      </dgm:prSet>
      <dgm:spPr/>
    </dgm:pt>
    <dgm:pt modelId="{C28E30EF-DAE8-453A-8439-436AD3F5A923}" type="pres">
      <dgm:prSet presAssocID="{EC1E604D-64B9-4488-A8CB-7E7FBF33FDCF}" presName="sp" presStyleCnt="0"/>
      <dgm:spPr/>
    </dgm:pt>
    <dgm:pt modelId="{797274FF-2444-415B-96BC-3AEBB7F16B92}" type="pres">
      <dgm:prSet presAssocID="{76CE5C10-0FFC-4BD4-BD64-CF12D14BA2D0}" presName="linNode" presStyleCnt="0"/>
      <dgm:spPr/>
    </dgm:pt>
    <dgm:pt modelId="{8CBF1D4C-30AB-4AB2-96A9-B29228DD4727}" type="pres">
      <dgm:prSet presAssocID="{76CE5C10-0FFC-4BD4-BD64-CF12D14BA2D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49F589C-83D8-41AB-8B23-F38946845985}" type="pres">
      <dgm:prSet presAssocID="{76CE5C10-0FFC-4BD4-BD64-CF12D14BA2D0}" presName="descendantText" presStyleLbl="alignAccFollowNode1" presStyleIdx="1" presStyleCnt="4">
        <dgm:presLayoutVars>
          <dgm:bulletEnabled val="1"/>
        </dgm:presLayoutVars>
      </dgm:prSet>
      <dgm:spPr/>
    </dgm:pt>
    <dgm:pt modelId="{FD60DBB8-DA06-485E-9E5F-741316B9944F}" type="pres">
      <dgm:prSet presAssocID="{402596FC-5872-44D3-A275-014BBA3FEF2B}" presName="sp" presStyleCnt="0"/>
      <dgm:spPr/>
    </dgm:pt>
    <dgm:pt modelId="{AD58F11E-DF9F-401A-8CFF-05AF92F1523E}" type="pres">
      <dgm:prSet presAssocID="{8ABEFA0B-BC90-4A6F-A812-2CA2C22F9BC0}" presName="linNode" presStyleCnt="0"/>
      <dgm:spPr/>
    </dgm:pt>
    <dgm:pt modelId="{AD1E498A-226A-4E4E-A898-F8966C8701A6}" type="pres">
      <dgm:prSet presAssocID="{8ABEFA0B-BC90-4A6F-A812-2CA2C22F9BC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D1EF9FE0-C7F7-4E8E-8D56-20A0BB3EA1BF}" type="pres">
      <dgm:prSet presAssocID="{8ABEFA0B-BC90-4A6F-A812-2CA2C22F9BC0}" presName="descendantText" presStyleLbl="alignAccFollowNode1" presStyleIdx="2" presStyleCnt="4">
        <dgm:presLayoutVars>
          <dgm:bulletEnabled val="1"/>
        </dgm:presLayoutVars>
      </dgm:prSet>
      <dgm:spPr/>
    </dgm:pt>
    <dgm:pt modelId="{94FF4AF8-C2E2-482F-A89B-A8D05DB2F1D0}" type="pres">
      <dgm:prSet presAssocID="{F8C8A37E-F5F4-4268-B458-D4E26EE9C3D4}" presName="sp" presStyleCnt="0"/>
      <dgm:spPr/>
    </dgm:pt>
    <dgm:pt modelId="{0B977AB5-588E-469A-B5EE-1D205FE7A584}" type="pres">
      <dgm:prSet presAssocID="{E0617C18-6A75-4F9D-AEFF-9ADA889636BD}" presName="linNode" presStyleCnt="0"/>
      <dgm:spPr/>
    </dgm:pt>
    <dgm:pt modelId="{513DFC52-C19B-4D2A-8E29-6D60DF7B4853}" type="pres">
      <dgm:prSet presAssocID="{E0617C18-6A75-4F9D-AEFF-9ADA889636BD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DC2EBE83-36AE-4A99-9909-457D5A496FE9}" type="pres">
      <dgm:prSet presAssocID="{E0617C18-6A75-4F9D-AEFF-9ADA889636BD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4A36BB1B-8F1F-4C89-B6DA-A26924C8357E}" srcId="{8ABEFA0B-BC90-4A6F-A812-2CA2C22F9BC0}" destId="{06A67BDD-8236-41D3-8755-F31A3084B1D7}" srcOrd="0" destOrd="0" parTransId="{AF30B113-7F5F-4575-820F-9990CB0EA878}" sibTransId="{3B22ED8C-CACD-4B0E-B390-21FD5259F716}"/>
    <dgm:cxn modelId="{85C7EF1F-15DD-4956-BE30-173DC324FD6D}" srcId="{2F8B20AF-135B-465A-9E16-6B20BF2512E3}" destId="{76CE5C10-0FFC-4BD4-BD64-CF12D14BA2D0}" srcOrd="1" destOrd="0" parTransId="{24AEEB43-2D88-4453-82FB-C5B596B8D4C0}" sibTransId="{402596FC-5872-44D3-A275-014BBA3FEF2B}"/>
    <dgm:cxn modelId="{883C7B20-2538-47AE-BC8F-E60AD6A80E3B}" type="presOf" srcId="{8ABEFA0B-BC90-4A6F-A812-2CA2C22F9BC0}" destId="{AD1E498A-226A-4E4E-A898-F8966C8701A6}" srcOrd="0" destOrd="0" presId="urn:microsoft.com/office/officeart/2005/8/layout/vList5"/>
    <dgm:cxn modelId="{D1CB5336-D5C6-436C-98B5-250F4A4C0C68}" type="presOf" srcId="{1A663182-D08E-4FD9-B0E8-6D7F6CB50166}" destId="{749F589C-83D8-41AB-8B23-F38946845985}" srcOrd="0" destOrd="0" presId="urn:microsoft.com/office/officeart/2005/8/layout/vList5"/>
    <dgm:cxn modelId="{8CBA6538-4A7E-4FA2-A9B9-908E7FA8D9E7}" type="presOf" srcId="{97AB134A-B727-4370-A0B4-EF3384CC58EA}" destId="{3DF18061-BA64-48BE-A1DA-B6F9C14ABA00}" srcOrd="0" destOrd="0" presId="urn:microsoft.com/office/officeart/2005/8/layout/vList5"/>
    <dgm:cxn modelId="{3F709161-CFD0-479E-B464-7C10C0E935D6}" type="presOf" srcId="{76CE5C10-0FFC-4BD4-BD64-CF12D14BA2D0}" destId="{8CBF1D4C-30AB-4AB2-96A9-B29228DD4727}" srcOrd="0" destOrd="0" presId="urn:microsoft.com/office/officeart/2005/8/layout/vList5"/>
    <dgm:cxn modelId="{E7E44B43-AFBB-4C22-B459-B8F1F547AF0D}" type="presOf" srcId="{6011F720-4E3B-4223-A964-6EF2D5996354}" destId="{8ECEA5CB-5683-4936-A0B1-A6729D0F5DF3}" srcOrd="0" destOrd="0" presId="urn:microsoft.com/office/officeart/2005/8/layout/vList5"/>
    <dgm:cxn modelId="{740F7A6E-D708-454F-B0D1-AF9FE5C0345D}" srcId="{2F8B20AF-135B-465A-9E16-6B20BF2512E3}" destId="{8ABEFA0B-BC90-4A6F-A812-2CA2C22F9BC0}" srcOrd="2" destOrd="0" parTransId="{7A0B2AE7-75F7-4FAC-8A37-353ACA21065F}" sibTransId="{F8C8A37E-F5F4-4268-B458-D4E26EE9C3D4}"/>
    <dgm:cxn modelId="{B069156F-88CF-42BF-BF06-1B17DF3BDC23}" srcId="{2F8B20AF-135B-465A-9E16-6B20BF2512E3}" destId="{E0617C18-6A75-4F9D-AEFF-9ADA889636BD}" srcOrd="3" destOrd="0" parTransId="{47BA0B47-43C0-4332-A9B2-94213F24A7E2}" sibTransId="{1C7307BA-732B-450D-88D1-3DDCFB8D6CB6}"/>
    <dgm:cxn modelId="{0BEF61A1-373F-4200-AA8A-7F0CCAD5822E}" type="presOf" srcId="{06A67BDD-8236-41D3-8755-F31A3084B1D7}" destId="{D1EF9FE0-C7F7-4E8E-8D56-20A0BB3EA1BF}" srcOrd="0" destOrd="0" presId="urn:microsoft.com/office/officeart/2005/8/layout/vList5"/>
    <dgm:cxn modelId="{117037BE-719E-42B1-990A-2D69F9715A6E}" srcId="{E0617C18-6A75-4F9D-AEFF-9ADA889636BD}" destId="{132F7B13-2215-4E10-9742-B9F420F9D2AD}" srcOrd="0" destOrd="0" parTransId="{73F21120-4B4C-4B8E-A554-3C4AEC4EFDFA}" sibTransId="{9FA35897-C16A-4F05-9508-27A7D9573122}"/>
    <dgm:cxn modelId="{5396CDD4-10B2-4443-AA50-DDB22BC54254}" srcId="{2F8B20AF-135B-465A-9E16-6B20BF2512E3}" destId="{97AB134A-B727-4370-A0B4-EF3384CC58EA}" srcOrd="0" destOrd="0" parTransId="{FA2D4AD6-6121-4D8F-B244-EACB389C0FE5}" sibTransId="{EC1E604D-64B9-4488-A8CB-7E7FBF33FDCF}"/>
    <dgm:cxn modelId="{C95BD2D6-E876-4F62-9974-271DFC43263F}" srcId="{76CE5C10-0FFC-4BD4-BD64-CF12D14BA2D0}" destId="{1A663182-D08E-4FD9-B0E8-6D7F6CB50166}" srcOrd="0" destOrd="0" parTransId="{E1CB8F0F-D6E3-4CE6-8ACB-86F5095A0C61}" sibTransId="{7C1CA5B0-EBBF-4F1D-9240-89818840EE70}"/>
    <dgm:cxn modelId="{E747B5E3-7D81-4120-8E81-206ABE046F80}" type="presOf" srcId="{132F7B13-2215-4E10-9742-B9F420F9D2AD}" destId="{DC2EBE83-36AE-4A99-9909-457D5A496FE9}" srcOrd="0" destOrd="0" presId="urn:microsoft.com/office/officeart/2005/8/layout/vList5"/>
    <dgm:cxn modelId="{B416C9E8-B1E8-4C71-9B9C-EA9D233FE104}" srcId="{97AB134A-B727-4370-A0B4-EF3384CC58EA}" destId="{6011F720-4E3B-4223-A964-6EF2D5996354}" srcOrd="0" destOrd="0" parTransId="{18144A26-EF06-47AD-8405-AED289754984}" sibTransId="{44E90CCB-F438-4426-AF71-507492A1F5F7}"/>
    <dgm:cxn modelId="{FFDBD0F7-FE42-4984-A278-120373F97BAF}" type="presOf" srcId="{E0617C18-6A75-4F9D-AEFF-9ADA889636BD}" destId="{513DFC52-C19B-4D2A-8E29-6D60DF7B4853}" srcOrd="0" destOrd="0" presId="urn:microsoft.com/office/officeart/2005/8/layout/vList5"/>
    <dgm:cxn modelId="{9A7A64FB-6CB3-4B8E-85A8-42D147DCA10C}" type="presOf" srcId="{2F8B20AF-135B-465A-9E16-6B20BF2512E3}" destId="{E3729214-0388-4661-9467-BE04096F8FF9}" srcOrd="0" destOrd="0" presId="urn:microsoft.com/office/officeart/2005/8/layout/vList5"/>
    <dgm:cxn modelId="{5FA48C2E-CE61-4512-B526-4751D78B4371}" type="presParOf" srcId="{E3729214-0388-4661-9467-BE04096F8FF9}" destId="{91CCBE65-AFCE-429F-9100-A6E100D6980A}" srcOrd="0" destOrd="0" presId="urn:microsoft.com/office/officeart/2005/8/layout/vList5"/>
    <dgm:cxn modelId="{6E211942-5F3A-4E69-BC69-D99FA3376CAC}" type="presParOf" srcId="{91CCBE65-AFCE-429F-9100-A6E100D6980A}" destId="{3DF18061-BA64-48BE-A1DA-B6F9C14ABA00}" srcOrd="0" destOrd="0" presId="urn:microsoft.com/office/officeart/2005/8/layout/vList5"/>
    <dgm:cxn modelId="{AE3E8A81-6274-4978-A57C-805AF13B11DD}" type="presParOf" srcId="{91CCBE65-AFCE-429F-9100-A6E100D6980A}" destId="{8ECEA5CB-5683-4936-A0B1-A6729D0F5DF3}" srcOrd="1" destOrd="0" presId="urn:microsoft.com/office/officeart/2005/8/layout/vList5"/>
    <dgm:cxn modelId="{A6E470B1-0791-4C31-A593-5A075ECBB442}" type="presParOf" srcId="{E3729214-0388-4661-9467-BE04096F8FF9}" destId="{C28E30EF-DAE8-453A-8439-436AD3F5A923}" srcOrd="1" destOrd="0" presId="urn:microsoft.com/office/officeart/2005/8/layout/vList5"/>
    <dgm:cxn modelId="{95815853-780F-434F-B5E9-2A0AE45BAE9D}" type="presParOf" srcId="{E3729214-0388-4661-9467-BE04096F8FF9}" destId="{797274FF-2444-415B-96BC-3AEBB7F16B92}" srcOrd="2" destOrd="0" presId="urn:microsoft.com/office/officeart/2005/8/layout/vList5"/>
    <dgm:cxn modelId="{1ED0DB1D-1E05-4F1D-BD38-6B7E40582366}" type="presParOf" srcId="{797274FF-2444-415B-96BC-3AEBB7F16B92}" destId="{8CBF1D4C-30AB-4AB2-96A9-B29228DD4727}" srcOrd="0" destOrd="0" presId="urn:microsoft.com/office/officeart/2005/8/layout/vList5"/>
    <dgm:cxn modelId="{F8A48828-096E-4F1D-B295-C5DA518D8DD6}" type="presParOf" srcId="{797274FF-2444-415B-96BC-3AEBB7F16B92}" destId="{749F589C-83D8-41AB-8B23-F38946845985}" srcOrd="1" destOrd="0" presId="urn:microsoft.com/office/officeart/2005/8/layout/vList5"/>
    <dgm:cxn modelId="{AC4EC0F9-5BBF-4082-9A91-F77DFE5FC52F}" type="presParOf" srcId="{E3729214-0388-4661-9467-BE04096F8FF9}" destId="{FD60DBB8-DA06-485E-9E5F-741316B9944F}" srcOrd="3" destOrd="0" presId="urn:microsoft.com/office/officeart/2005/8/layout/vList5"/>
    <dgm:cxn modelId="{31E55513-D2AA-4E62-BAF4-E3611C2D66AF}" type="presParOf" srcId="{E3729214-0388-4661-9467-BE04096F8FF9}" destId="{AD58F11E-DF9F-401A-8CFF-05AF92F1523E}" srcOrd="4" destOrd="0" presId="urn:microsoft.com/office/officeart/2005/8/layout/vList5"/>
    <dgm:cxn modelId="{88973654-F817-46AC-BE98-E789A7EA9D22}" type="presParOf" srcId="{AD58F11E-DF9F-401A-8CFF-05AF92F1523E}" destId="{AD1E498A-226A-4E4E-A898-F8966C8701A6}" srcOrd="0" destOrd="0" presId="urn:microsoft.com/office/officeart/2005/8/layout/vList5"/>
    <dgm:cxn modelId="{F7264F54-1CF1-4B6D-91CF-1C9830FCDC10}" type="presParOf" srcId="{AD58F11E-DF9F-401A-8CFF-05AF92F1523E}" destId="{D1EF9FE0-C7F7-4E8E-8D56-20A0BB3EA1BF}" srcOrd="1" destOrd="0" presId="urn:microsoft.com/office/officeart/2005/8/layout/vList5"/>
    <dgm:cxn modelId="{CC03AE83-2BD4-4C9B-AB00-9342246DD365}" type="presParOf" srcId="{E3729214-0388-4661-9467-BE04096F8FF9}" destId="{94FF4AF8-C2E2-482F-A89B-A8D05DB2F1D0}" srcOrd="5" destOrd="0" presId="urn:microsoft.com/office/officeart/2005/8/layout/vList5"/>
    <dgm:cxn modelId="{F733578F-BA69-4EDD-AB3C-65A54982E69A}" type="presParOf" srcId="{E3729214-0388-4661-9467-BE04096F8FF9}" destId="{0B977AB5-588E-469A-B5EE-1D205FE7A584}" srcOrd="6" destOrd="0" presId="urn:microsoft.com/office/officeart/2005/8/layout/vList5"/>
    <dgm:cxn modelId="{6405F858-0B0F-476A-AD5A-6CDDB11D4F45}" type="presParOf" srcId="{0B977AB5-588E-469A-B5EE-1D205FE7A584}" destId="{513DFC52-C19B-4D2A-8E29-6D60DF7B4853}" srcOrd="0" destOrd="0" presId="urn:microsoft.com/office/officeart/2005/8/layout/vList5"/>
    <dgm:cxn modelId="{05DAEA1F-CDC3-4969-AF0F-9AB0C0F9555A}" type="presParOf" srcId="{0B977AB5-588E-469A-B5EE-1D205FE7A584}" destId="{DC2EBE83-36AE-4A99-9909-457D5A496F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F8B20AF-135B-465A-9E16-6B20BF2512E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97AB134A-B727-4370-A0B4-EF3384CC58EA}">
      <dgm:prSet phldrT="[文字]"/>
      <dgm:spPr>
        <a:solidFill>
          <a:schemeClr val="accent2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觀身不淨</a:t>
          </a:r>
          <a:endParaRPr lang="zh-TW" altLang="en-US" dirty="0"/>
        </a:p>
      </dgm:t>
    </dgm:pt>
    <dgm:pt modelId="{FA2D4AD6-6121-4D8F-B244-EACB389C0FE5}" type="parTrans" cxnId="{5396CDD4-10B2-4443-AA50-DDB22BC54254}">
      <dgm:prSet/>
      <dgm:spPr/>
      <dgm:t>
        <a:bodyPr/>
        <a:lstStyle/>
        <a:p>
          <a:endParaRPr lang="zh-TW" altLang="en-US"/>
        </a:p>
      </dgm:t>
    </dgm:pt>
    <dgm:pt modelId="{EC1E604D-64B9-4488-A8CB-7E7FBF33FDCF}" type="sibTrans" cxnId="{5396CDD4-10B2-4443-AA50-DDB22BC54254}">
      <dgm:prSet/>
      <dgm:spPr/>
      <dgm:t>
        <a:bodyPr/>
        <a:lstStyle/>
        <a:p>
          <a:endParaRPr lang="zh-TW" altLang="en-US"/>
        </a:p>
      </dgm:t>
    </dgm:pt>
    <dgm:pt modelId="{6011F720-4E3B-4223-A964-6EF2D5996354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體會身體的不清淨，生活中還有什麼好執著？</a:t>
          </a:r>
          <a:endParaRPr lang="zh-TW" altLang="en-US" sz="2400" dirty="0"/>
        </a:p>
      </dgm:t>
    </dgm:pt>
    <dgm:pt modelId="{18144A26-EF06-47AD-8405-AED289754984}" type="parTrans" cxnId="{B416C9E8-B1E8-4C71-9B9C-EA9D233FE104}">
      <dgm:prSet/>
      <dgm:spPr/>
      <dgm:t>
        <a:bodyPr/>
        <a:lstStyle/>
        <a:p>
          <a:endParaRPr lang="zh-TW" altLang="en-US"/>
        </a:p>
      </dgm:t>
    </dgm:pt>
    <dgm:pt modelId="{44E90CCB-F438-4426-AF71-507492A1F5F7}" type="sibTrans" cxnId="{B416C9E8-B1E8-4C71-9B9C-EA9D233FE104}">
      <dgm:prSet/>
      <dgm:spPr/>
      <dgm:t>
        <a:bodyPr/>
        <a:lstStyle/>
        <a:p>
          <a:endParaRPr lang="zh-TW" altLang="en-US"/>
        </a:p>
      </dgm:t>
    </dgm:pt>
    <dgm:pt modelId="{76CE5C10-0FFC-4BD4-BD64-CF12D14BA2D0}">
      <dgm:prSet phldrT="[文字]"/>
      <dgm:spPr>
        <a:solidFill>
          <a:schemeClr val="accent3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觀受是苦</a:t>
          </a:r>
          <a:endParaRPr lang="zh-TW" altLang="en-US" dirty="0"/>
        </a:p>
      </dgm:t>
    </dgm:pt>
    <dgm:pt modelId="{24AEEB43-2D88-4453-82FB-C5B596B8D4C0}" type="parTrans" cxnId="{85C7EF1F-15DD-4956-BE30-173DC324FD6D}">
      <dgm:prSet/>
      <dgm:spPr/>
      <dgm:t>
        <a:bodyPr/>
        <a:lstStyle/>
        <a:p>
          <a:endParaRPr lang="zh-TW" altLang="en-US"/>
        </a:p>
      </dgm:t>
    </dgm:pt>
    <dgm:pt modelId="{402596FC-5872-44D3-A275-014BBA3FEF2B}" type="sibTrans" cxnId="{85C7EF1F-15DD-4956-BE30-173DC324FD6D}">
      <dgm:prSet/>
      <dgm:spPr/>
      <dgm:t>
        <a:bodyPr/>
        <a:lstStyle/>
        <a:p>
          <a:endParaRPr lang="zh-TW" altLang="en-US"/>
        </a:p>
      </dgm:t>
    </dgm:pt>
    <dgm:pt modelId="{1A663182-D08E-4FD9-B0E8-6D7F6CB50166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從環境氣候和生活起居，我們就可以體會</a:t>
          </a:r>
          <a:endParaRPr lang="zh-TW" altLang="en-US" sz="2400" dirty="0"/>
        </a:p>
      </dgm:t>
    </dgm:pt>
    <dgm:pt modelId="{E1CB8F0F-D6E3-4CE6-8ACB-86F5095A0C61}" type="parTrans" cxnId="{C95BD2D6-E876-4F62-9974-271DFC43263F}">
      <dgm:prSet/>
      <dgm:spPr/>
      <dgm:t>
        <a:bodyPr/>
        <a:lstStyle/>
        <a:p>
          <a:endParaRPr lang="zh-TW" altLang="en-US"/>
        </a:p>
      </dgm:t>
    </dgm:pt>
    <dgm:pt modelId="{7C1CA5B0-EBBF-4F1D-9240-89818840EE70}" type="sibTrans" cxnId="{C95BD2D6-E876-4F62-9974-271DFC43263F}">
      <dgm:prSet/>
      <dgm:spPr/>
      <dgm:t>
        <a:bodyPr/>
        <a:lstStyle/>
        <a:p>
          <a:endParaRPr lang="zh-TW" altLang="en-US"/>
        </a:p>
      </dgm:t>
    </dgm:pt>
    <dgm:pt modelId="{8ABEFA0B-BC90-4A6F-A812-2CA2C22F9BC0}">
      <dgm:prSet phldrT="[文字]"/>
      <dgm:spPr>
        <a:solidFill>
          <a:schemeClr val="accent4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觀心無常</a:t>
          </a:r>
          <a:endParaRPr lang="zh-TW" altLang="en-US" dirty="0"/>
        </a:p>
      </dgm:t>
    </dgm:pt>
    <dgm:pt modelId="{7A0B2AE7-75F7-4FAC-8A37-353ACA21065F}" type="parTrans" cxnId="{740F7A6E-D708-454F-B0D1-AF9FE5C0345D}">
      <dgm:prSet/>
      <dgm:spPr/>
      <dgm:t>
        <a:bodyPr/>
        <a:lstStyle/>
        <a:p>
          <a:endParaRPr lang="zh-TW" altLang="en-US"/>
        </a:p>
      </dgm:t>
    </dgm:pt>
    <dgm:pt modelId="{F8C8A37E-F5F4-4268-B458-D4E26EE9C3D4}" type="sibTrans" cxnId="{740F7A6E-D708-454F-B0D1-AF9FE5C0345D}">
      <dgm:prSet/>
      <dgm:spPr/>
      <dgm:t>
        <a:bodyPr/>
        <a:lstStyle/>
        <a:p>
          <a:endParaRPr lang="zh-TW" altLang="en-US"/>
        </a:p>
      </dgm:t>
    </dgm:pt>
    <dgm:pt modelId="{06A67BDD-8236-41D3-8755-F31A3084B1D7}">
      <dgm:prSet phldrT="[文字]"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若心打不開，在「生住異滅」中不斷起惑造業，將多麼辛苦？</a:t>
          </a:r>
          <a:endParaRPr lang="zh-TW" altLang="en-US" sz="2400" dirty="0"/>
        </a:p>
      </dgm:t>
    </dgm:pt>
    <dgm:pt modelId="{AF30B113-7F5F-4575-820F-9990CB0EA878}" type="parTrans" cxnId="{4A36BB1B-8F1F-4C89-B6DA-A26924C8357E}">
      <dgm:prSet/>
      <dgm:spPr/>
      <dgm:t>
        <a:bodyPr/>
        <a:lstStyle/>
        <a:p>
          <a:endParaRPr lang="zh-TW" altLang="en-US"/>
        </a:p>
      </dgm:t>
    </dgm:pt>
    <dgm:pt modelId="{3B22ED8C-CACD-4B0E-B390-21FD5259F716}" type="sibTrans" cxnId="{4A36BB1B-8F1F-4C89-B6DA-A26924C8357E}">
      <dgm:prSet/>
      <dgm:spPr/>
      <dgm:t>
        <a:bodyPr/>
        <a:lstStyle/>
        <a:p>
          <a:endParaRPr lang="zh-TW" altLang="en-US"/>
        </a:p>
      </dgm:t>
    </dgm:pt>
    <dgm:pt modelId="{132F7B13-2215-4E10-9742-B9F420F9D2AD}">
      <dgm:prSet custT="1"/>
      <dgm:spPr/>
      <dgm:t>
        <a:bodyPr/>
        <a:lstStyle/>
        <a:p>
          <a:r>
            <a:rPr lang="zh-TW" altLang="en-US" sz="2400" dirty="0">
              <a:latin typeface="標楷體" pitchFamily="65" charset="-120"/>
              <a:ea typeface="標楷體" pitchFamily="65" charset="-120"/>
            </a:rPr>
            <a:t>以自我為評斷標準，順逆境都在內心生滅，如此的法是對的嗎？</a:t>
          </a:r>
        </a:p>
      </dgm:t>
    </dgm:pt>
    <dgm:pt modelId="{73F21120-4B4C-4B8E-A554-3C4AEC4EFDFA}" type="parTrans" cxnId="{117037BE-719E-42B1-990A-2D69F9715A6E}">
      <dgm:prSet/>
      <dgm:spPr/>
      <dgm:t>
        <a:bodyPr/>
        <a:lstStyle/>
        <a:p>
          <a:endParaRPr lang="zh-TW" altLang="en-US"/>
        </a:p>
      </dgm:t>
    </dgm:pt>
    <dgm:pt modelId="{9FA35897-C16A-4F05-9508-27A7D9573122}" type="sibTrans" cxnId="{117037BE-719E-42B1-990A-2D69F9715A6E}">
      <dgm:prSet/>
      <dgm:spPr/>
      <dgm:t>
        <a:bodyPr/>
        <a:lstStyle/>
        <a:p>
          <a:endParaRPr lang="zh-TW" altLang="en-US"/>
        </a:p>
      </dgm:t>
    </dgm:pt>
    <dgm:pt modelId="{E0617C18-6A75-4F9D-AEFF-9ADA889636BD}">
      <dgm:prSet/>
      <dgm:spPr>
        <a:solidFill>
          <a:schemeClr val="accent5"/>
        </a:solidFill>
      </dgm:spPr>
      <dgm:t>
        <a:bodyPr/>
        <a:lstStyle/>
        <a:p>
          <a:r>
            <a:rPr lang="zh-TW" altLang="en-US" dirty="0">
              <a:latin typeface="標楷體" panose="03000509000000000000" pitchFamily="65" charset="-120"/>
              <a:ea typeface="標楷體" panose="03000509000000000000" pitchFamily="65" charset="-120"/>
            </a:rPr>
            <a:t>觀法無我</a:t>
          </a:r>
        </a:p>
      </dgm:t>
    </dgm:pt>
    <dgm:pt modelId="{47BA0B47-43C0-4332-A9B2-94213F24A7E2}" type="parTrans" cxnId="{B069156F-88CF-42BF-BF06-1B17DF3BDC23}">
      <dgm:prSet/>
      <dgm:spPr/>
      <dgm:t>
        <a:bodyPr/>
        <a:lstStyle/>
        <a:p>
          <a:endParaRPr lang="zh-TW" altLang="en-US"/>
        </a:p>
      </dgm:t>
    </dgm:pt>
    <dgm:pt modelId="{1C7307BA-732B-450D-88D1-3DDCFB8D6CB6}" type="sibTrans" cxnId="{B069156F-88CF-42BF-BF06-1B17DF3BDC23}">
      <dgm:prSet/>
      <dgm:spPr/>
      <dgm:t>
        <a:bodyPr/>
        <a:lstStyle/>
        <a:p>
          <a:endParaRPr lang="zh-TW" altLang="en-US"/>
        </a:p>
      </dgm:t>
    </dgm:pt>
    <dgm:pt modelId="{E3729214-0388-4661-9467-BE04096F8FF9}" type="pres">
      <dgm:prSet presAssocID="{2F8B20AF-135B-465A-9E16-6B20BF2512E3}" presName="Name0" presStyleCnt="0">
        <dgm:presLayoutVars>
          <dgm:dir/>
          <dgm:animLvl val="lvl"/>
          <dgm:resizeHandles val="exact"/>
        </dgm:presLayoutVars>
      </dgm:prSet>
      <dgm:spPr/>
    </dgm:pt>
    <dgm:pt modelId="{91CCBE65-AFCE-429F-9100-A6E100D6980A}" type="pres">
      <dgm:prSet presAssocID="{97AB134A-B727-4370-A0B4-EF3384CC58EA}" presName="linNode" presStyleCnt="0"/>
      <dgm:spPr/>
    </dgm:pt>
    <dgm:pt modelId="{3DF18061-BA64-48BE-A1DA-B6F9C14ABA00}" type="pres">
      <dgm:prSet presAssocID="{97AB134A-B727-4370-A0B4-EF3384CC58EA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8ECEA5CB-5683-4936-A0B1-A6729D0F5DF3}" type="pres">
      <dgm:prSet presAssocID="{97AB134A-B727-4370-A0B4-EF3384CC58EA}" presName="descendantText" presStyleLbl="alignAccFollowNode1" presStyleIdx="0" presStyleCnt="4">
        <dgm:presLayoutVars>
          <dgm:bulletEnabled val="1"/>
        </dgm:presLayoutVars>
      </dgm:prSet>
      <dgm:spPr/>
    </dgm:pt>
    <dgm:pt modelId="{C28E30EF-DAE8-453A-8439-436AD3F5A923}" type="pres">
      <dgm:prSet presAssocID="{EC1E604D-64B9-4488-A8CB-7E7FBF33FDCF}" presName="sp" presStyleCnt="0"/>
      <dgm:spPr/>
    </dgm:pt>
    <dgm:pt modelId="{797274FF-2444-415B-96BC-3AEBB7F16B92}" type="pres">
      <dgm:prSet presAssocID="{76CE5C10-0FFC-4BD4-BD64-CF12D14BA2D0}" presName="linNode" presStyleCnt="0"/>
      <dgm:spPr/>
    </dgm:pt>
    <dgm:pt modelId="{8CBF1D4C-30AB-4AB2-96A9-B29228DD4727}" type="pres">
      <dgm:prSet presAssocID="{76CE5C10-0FFC-4BD4-BD64-CF12D14BA2D0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749F589C-83D8-41AB-8B23-F38946845985}" type="pres">
      <dgm:prSet presAssocID="{76CE5C10-0FFC-4BD4-BD64-CF12D14BA2D0}" presName="descendantText" presStyleLbl="alignAccFollowNode1" presStyleIdx="1" presStyleCnt="4">
        <dgm:presLayoutVars>
          <dgm:bulletEnabled val="1"/>
        </dgm:presLayoutVars>
      </dgm:prSet>
      <dgm:spPr/>
    </dgm:pt>
    <dgm:pt modelId="{FD60DBB8-DA06-485E-9E5F-741316B9944F}" type="pres">
      <dgm:prSet presAssocID="{402596FC-5872-44D3-A275-014BBA3FEF2B}" presName="sp" presStyleCnt="0"/>
      <dgm:spPr/>
    </dgm:pt>
    <dgm:pt modelId="{AD58F11E-DF9F-401A-8CFF-05AF92F1523E}" type="pres">
      <dgm:prSet presAssocID="{8ABEFA0B-BC90-4A6F-A812-2CA2C22F9BC0}" presName="linNode" presStyleCnt="0"/>
      <dgm:spPr/>
    </dgm:pt>
    <dgm:pt modelId="{AD1E498A-226A-4E4E-A898-F8966C8701A6}" type="pres">
      <dgm:prSet presAssocID="{8ABEFA0B-BC90-4A6F-A812-2CA2C22F9BC0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D1EF9FE0-C7F7-4E8E-8D56-20A0BB3EA1BF}" type="pres">
      <dgm:prSet presAssocID="{8ABEFA0B-BC90-4A6F-A812-2CA2C22F9BC0}" presName="descendantText" presStyleLbl="alignAccFollowNode1" presStyleIdx="2" presStyleCnt="4">
        <dgm:presLayoutVars>
          <dgm:bulletEnabled val="1"/>
        </dgm:presLayoutVars>
      </dgm:prSet>
      <dgm:spPr/>
    </dgm:pt>
    <dgm:pt modelId="{94FF4AF8-C2E2-482F-A89B-A8D05DB2F1D0}" type="pres">
      <dgm:prSet presAssocID="{F8C8A37E-F5F4-4268-B458-D4E26EE9C3D4}" presName="sp" presStyleCnt="0"/>
      <dgm:spPr/>
    </dgm:pt>
    <dgm:pt modelId="{0B977AB5-588E-469A-B5EE-1D205FE7A584}" type="pres">
      <dgm:prSet presAssocID="{E0617C18-6A75-4F9D-AEFF-9ADA889636BD}" presName="linNode" presStyleCnt="0"/>
      <dgm:spPr/>
    </dgm:pt>
    <dgm:pt modelId="{513DFC52-C19B-4D2A-8E29-6D60DF7B4853}" type="pres">
      <dgm:prSet presAssocID="{E0617C18-6A75-4F9D-AEFF-9ADA889636BD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DC2EBE83-36AE-4A99-9909-457D5A496FE9}" type="pres">
      <dgm:prSet presAssocID="{E0617C18-6A75-4F9D-AEFF-9ADA889636BD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4A36BB1B-8F1F-4C89-B6DA-A26924C8357E}" srcId="{8ABEFA0B-BC90-4A6F-A812-2CA2C22F9BC0}" destId="{06A67BDD-8236-41D3-8755-F31A3084B1D7}" srcOrd="0" destOrd="0" parTransId="{AF30B113-7F5F-4575-820F-9990CB0EA878}" sibTransId="{3B22ED8C-CACD-4B0E-B390-21FD5259F716}"/>
    <dgm:cxn modelId="{85C7EF1F-15DD-4956-BE30-173DC324FD6D}" srcId="{2F8B20AF-135B-465A-9E16-6B20BF2512E3}" destId="{76CE5C10-0FFC-4BD4-BD64-CF12D14BA2D0}" srcOrd="1" destOrd="0" parTransId="{24AEEB43-2D88-4453-82FB-C5B596B8D4C0}" sibTransId="{402596FC-5872-44D3-A275-014BBA3FEF2B}"/>
    <dgm:cxn modelId="{8AF58030-04E0-47D6-9D06-1AA12F6672EE}" type="presOf" srcId="{1A663182-D08E-4FD9-B0E8-6D7F6CB50166}" destId="{749F589C-83D8-41AB-8B23-F38946845985}" srcOrd="0" destOrd="0" presId="urn:microsoft.com/office/officeart/2005/8/layout/vList5"/>
    <dgm:cxn modelId="{E2368535-3A2A-4F66-9874-D6C0BEB3CAC4}" type="presOf" srcId="{97AB134A-B727-4370-A0B4-EF3384CC58EA}" destId="{3DF18061-BA64-48BE-A1DA-B6F9C14ABA00}" srcOrd="0" destOrd="0" presId="urn:microsoft.com/office/officeart/2005/8/layout/vList5"/>
    <dgm:cxn modelId="{740F7A6E-D708-454F-B0D1-AF9FE5C0345D}" srcId="{2F8B20AF-135B-465A-9E16-6B20BF2512E3}" destId="{8ABEFA0B-BC90-4A6F-A812-2CA2C22F9BC0}" srcOrd="2" destOrd="0" parTransId="{7A0B2AE7-75F7-4FAC-8A37-353ACA21065F}" sibTransId="{F8C8A37E-F5F4-4268-B458-D4E26EE9C3D4}"/>
    <dgm:cxn modelId="{B069156F-88CF-42BF-BF06-1B17DF3BDC23}" srcId="{2F8B20AF-135B-465A-9E16-6B20BF2512E3}" destId="{E0617C18-6A75-4F9D-AEFF-9ADA889636BD}" srcOrd="3" destOrd="0" parTransId="{47BA0B47-43C0-4332-A9B2-94213F24A7E2}" sibTransId="{1C7307BA-732B-450D-88D1-3DDCFB8D6CB6}"/>
    <dgm:cxn modelId="{82861274-F364-43C0-BBB4-F8E82E7ED41F}" type="presOf" srcId="{2F8B20AF-135B-465A-9E16-6B20BF2512E3}" destId="{E3729214-0388-4661-9467-BE04096F8FF9}" srcOrd="0" destOrd="0" presId="urn:microsoft.com/office/officeart/2005/8/layout/vList5"/>
    <dgm:cxn modelId="{3D4D2D85-23EE-4A95-95C1-98897992B2D7}" type="presOf" srcId="{8ABEFA0B-BC90-4A6F-A812-2CA2C22F9BC0}" destId="{AD1E498A-226A-4E4E-A898-F8966C8701A6}" srcOrd="0" destOrd="0" presId="urn:microsoft.com/office/officeart/2005/8/layout/vList5"/>
    <dgm:cxn modelId="{8BE727BB-1598-459B-9C60-898E84BDBFF6}" type="presOf" srcId="{132F7B13-2215-4E10-9742-B9F420F9D2AD}" destId="{DC2EBE83-36AE-4A99-9909-457D5A496FE9}" srcOrd="0" destOrd="0" presId="urn:microsoft.com/office/officeart/2005/8/layout/vList5"/>
    <dgm:cxn modelId="{117037BE-719E-42B1-990A-2D69F9715A6E}" srcId="{E0617C18-6A75-4F9D-AEFF-9ADA889636BD}" destId="{132F7B13-2215-4E10-9742-B9F420F9D2AD}" srcOrd="0" destOrd="0" parTransId="{73F21120-4B4C-4B8E-A554-3C4AEC4EFDFA}" sibTransId="{9FA35897-C16A-4F05-9508-27A7D9573122}"/>
    <dgm:cxn modelId="{574BE8C8-0906-4110-AFB9-CE744774A15F}" type="presOf" srcId="{6011F720-4E3B-4223-A964-6EF2D5996354}" destId="{8ECEA5CB-5683-4936-A0B1-A6729D0F5DF3}" srcOrd="0" destOrd="0" presId="urn:microsoft.com/office/officeart/2005/8/layout/vList5"/>
    <dgm:cxn modelId="{5396CDD4-10B2-4443-AA50-DDB22BC54254}" srcId="{2F8B20AF-135B-465A-9E16-6B20BF2512E3}" destId="{97AB134A-B727-4370-A0B4-EF3384CC58EA}" srcOrd="0" destOrd="0" parTransId="{FA2D4AD6-6121-4D8F-B244-EACB389C0FE5}" sibTransId="{EC1E604D-64B9-4488-A8CB-7E7FBF33FDCF}"/>
    <dgm:cxn modelId="{C95BD2D6-E876-4F62-9974-271DFC43263F}" srcId="{76CE5C10-0FFC-4BD4-BD64-CF12D14BA2D0}" destId="{1A663182-D08E-4FD9-B0E8-6D7F6CB50166}" srcOrd="0" destOrd="0" parTransId="{E1CB8F0F-D6E3-4CE6-8ACB-86F5095A0C61}" sibTransId="{7C1CA5B0-EBBF-4F1D-9240-89818840EE70}"/>
    <dgm:cxn modelId="{3D50FADE-E66A-4B12-B40D-148E394D3CD9}" type="presOf" srcId="{E0617C18-6A75-4F9D-AEFF-9ADA889636BD}" destId="{513DFC52-C19B-4D2A-8E29-6D60DF7B4853}" srcOrd="0" destOrd="0" presId="urn:microsoft.com/office/officeart/2005/8/layout/vList5"/>
    <dgm:cxn modelId="{B416C9E8-B1E8-4C71-9B9C-EA9D233FE104}" srcId="{97AB134A-B727-4370-A0B4-EF3384CC58EA}" destId="{6011F720-4E3B-4223-A964-6EF2D5996354}" srcOrd="0" destOrd="0" parTransId="{18144A26-EF06-47AD-8405-AED289754984}" sibTransId="{44E90CCB-F438-4426-AF71-507492A1F5F7}"/>
    <dgm:cxn modelId="{F3A97AF4-0BFF-4A73-AC42-6B56E1391598}" type="presOf" srcId="{76CE5C10-0FFC-4BD4-BD64-CF12D14BA2D0}" destId="{8CBF1D4C-30AB-4AB2-96A9-B29228DD4727}" srcOrd="0" destOrd="0" presId="urn:microsoft.com/office/officeart/2005/8/layout/vList5"/>
    <dgm:cxn modelId="{B0D509FC-4BEB-43F2-BCC5-5425642F196D}" type="presOf" srcId="{06A67BDD-8236-41D3-8755-F31A3084B1D7}" destId="{D1EF9FE0-C7F7-4E8E-8D56-20A0BB3EA1BF}" srcOrd="0" destOrd="0" presId="urn:microsoft.com/office/officeart/2005/8/layout/vList5"/>
    <dgm:cxn modelId="{D4B6841E-7FE3-4078-807A-FC8DA309A81F}" type="presParOf" srcId="{E3729214-0388-4661-9467-BE04096F8FF9}" destId="{91CCBE65-AFCE-429F-9100-A6E100D6980A}" srcOrd="0" destOrd="0" presId="urn:microsoft.com/office/officeart/2005/8/layout/vList5"/>
    <dgm:cxn modelId="{CBC93E07-2F37-4B3C-A95E-6A34FB9D14D0}" type="presParOf" srcId="{91CCBE65-AFCE-429F-9100-A6E100D6980A}" destId="{3DF18061-BA64-48BE-A1DA-B6F9C14ABA00}" srcOrd="0" destOrd="0" presId="urn:microsoft.com/office/officeart/2005/8/layout/vList5"/>
    <dgm:cxn modelId="{7868333C-EEB4-4E80-AF74-BD6DBEBC8E6E}" type="presParOf" srcId="{91CCBE65-AFCE-429F-9100-A6E100D6980A}" destId="{8ECEA5CB-5683-4936-A0B1-A6729D0F5DF3}" srcOrd="1" destOrd="0" presId="urn:microsoft.com/office/officeart/2005/8/layout/vList5"/>
    <dgm:cxn modelId="{25EBE7EF-CB36-439C-B742-51F71D871B51}" type="presParOf" srcId="{E3729214-0388-4661-9467-BE04096F8FF9}" destId="{C28E30EF-DAE8-453A-8439-436AD3F5A923}" srcOrd="1" destOrd="0" presId="urn:microsoft.com/office/officeart/2005/8/layout/vList5"/>
    <dgm:cxn modelId="{EBFFA0D1-7591-485E-9004-4337C7F9684F}" type="presParOf" srcId="{E3729214-0388-4661-9467-BE04096F8FF9}" destId="{797274FF-2444-415B-96BC-3AEBB7F16B92}" srcOrd="2" destOrd="0" presId="urn:microsoft.com/office/officeart/2005/8/layout/vList5"/>
    <dgm:cxn modelId="{D0245AF9-4312-4650-A9E2-179E7E22EEF2}" type="presParOf" srcId="{797274FF-2444-415B-96BC-3AEBB7F16B92}" destId="{8CBF1D4C-30AB-4AB2-96A9-B29228DD4727}" srcOrd="0" destOrd="0" presId="urn:microsoft.com/office/officeart/2005/8/layout/vList5"/>
    <dgm:cxn modelId="{40AA5A77-E6AF-4C31-AAC9-9F7D1375BB1F}" type="presParOf" srcId="{797274FF-2444-415B-96BC-3AEBB7F16B92}" destId="{749F589C-83D8-41AB-8B23-F38946845985}" srcOrd="1" destOrd="0" presId="urn:microsoft.com/office/officeart/2005/8/layout/vList5"/>
    <dgm:cxn modelId="{6493802E-3C94-4DFC-A041-DD8C1DF8CEC1}" type="presParOf" srcId="{E3729214-0388-4661-9467-BE04096F8FF9}" destId="{FD60DBB8-DA06-485E-9E5F-741316B9944F}" srcOrd="3" destOrd="0" presId="urn:microsoft.com/office/officeart/2005/8/layout/vList5"/>
    <dgm:cxn modelId="{CA2DF069-E040-4941-85F0-5E3E9E81C9AB}" type="presParOf" srcId="{E3729214-0388-4661-9467-BE04096F8FF9}" destId="{AD58F11E-DF9F-401A-8CFF-05AF92F1523E}" srcOrd="4" destOrd="0" presId="urn:microsoft.com/office/officeart/2005/8/layout/vList5"/>
    <dgm:cxn modelId="{02A1F102-7B8F-4245-A19D-A02A49242CC0}" type="presParOf" srcId="{AD58F11E-DF9F-401A-8CFF-05AF92F1523E}" destId="{AD1E498A-226A-4E4E-A898-F8966C8701A6}" srcOrd="0" destOrd="0" presId="urn:microsoft.com/office/officeart/2005/8/layout/vList5"/>
    <dgm:cxn modelId="{38EB4BFC-DA30-4A1B-B42C-37A4D40B0B0C}" type="presParOf" srcId="{AD58F11E-DF9F-401A-8CFF-05AF92F1523E}" destId="{D1EF9FE0-C7F7-4E8E-8D56-20A0BB3EA1BF}" srcOrd="1" destOrd="0" presId="urn:microsoft.com/office/officeart/2005/8/layout/vList5"/>
    <dgm:cxn modelId="{E4302F6C-EA93-409A-AE40-9F639ADF3852}" type="presParOf" srcId="{E3729214-0388-4661-9467-BE04096F8FF9}" destId="{94FF4AF8-C2E2-482F-A89B-A8D05DB2F1D0}" srcOrd="5" destOrd="0" presId="urn:microsoft.com/office/officeart/2005/8/layout/vList5"/>
    <dgm:cxn modelId="{C9923EEE-1C9D-4C61-AA3C-D44ED3D5AC1C}" type="presParOf" srcId="{E3729214-0388-4661-9467-BE04096F8FF9}" destId="{0B977AB5-588E-469A-B5EE-1D205FE7A584}" srcOrd="6" destOrd="0" presId="urn:microsoft.com/office/officeart/2005/8/layout/vList5"/>
    <dgm:cxn modelId="{FB6F8704-A0A4-4823-84AD-EBBBE7AF8417}" type="presParOf" srcId="{0B977AB5-588E-469A-B5EE-1D205FE7A584}" destId="{513DFC52-C19B-4D2A-8E29-6D60DF7B4853}" srcOrd="0" destOrd="0" presId="urn:microsoft.com/office/officeart/2005/8/layout/vList5"/>
    <dgm:cxn modelId="{9C0E4FF1-4307-4938-A226-090497468670}" type="presParOf" srcId="{0B977AB5-588E-469A-B5EE-1D205FE7A584}" destId="{DC2EBE83-36AE-4A99-9909-457D5A496FE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7C893F04-B2AD-460A-B8B6-728BF61F8856}" type="presOf" srcId="{5E836791-17E8-465B-8F18-3C459910C2C5}" destId="{9A54682F-6F2A-4887-96B0-AAF84B12D9EE}" srcOrd="0" destOrd="0" presId="urn:microsoft.com/office/officeart/2005/8/layout/radial6"/>
    <dgm:cxn modelId="{FBBF5134-77F9-47B8-B7EE-420E196F13AD}" type="presOf" srcId="{A8E004D1-7480-4518-A0F6-2E5AEF1E413C}" destId="{BE7AD2B0-1553-40E7-ACF4-37E336760326}" srcOrd="0" destOrd="0" presId="urn:microsoft.com/office/officeart/2005/8/layout/radial6"/>
    <dgm:cxn modelId="{0C00243B-61B0-46F5-AD10-96D76A530696}" type="presOf" srcId="{54781F36-F6DE-499F-A106-16010FDDD875}" destId="{959C92F0-2E46-43F3-830C-49C98CBEB9CA}" srcOrd="0" destOrd="0" presId="urn:microsoft.com/office/officeart/2005/8/layout/radial6"/>
    <dgm:cxn modelId="{B500513B-2958-4944-8B1E-E9F29CCC2DEC}" type="presOf" srcId="{042C8BC4-E7BB-4CE8-BC79-4BD800DD72DA}" destId="{B7786AA7-A9A6-4CD1-B870-EE0AD55B053D}" srcOrd="0" destOrd="0" presId="urn:microsoft.com/office/officeart/2005/8/layout/radial6"/>
    <dgm:cxn modelId="{8A5D8962-20C7-4C26-A69D-DA29B64289A4}" type="presOf" srcId="{8C1D9E9B-962D-411B-8910-2E01576BB020}" destId="{1ADFF002-B2AF-4E51-BFDF-3AA186ADCCFD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C2949C49-48F2-4943-B1DE-63D607E03660}" type="presOf" srcId="{55388F6A-1EAB-40C3-88EA-8A1CEF30126C}" destId="{782DD138-6EA7-4349-92DD-F5D248446C3E}" srcOrd="0" destOrd="0" presId="urn:microsoft.com/office/officeart/2005/8/layout/radial6"/>
    <dgm:cxn modelId="{DDF35275-2650-4A05-ABFE-9ABD169123EF}" type="presOf" srcId="{F3D58A33-901D-446B-8A2A-9A962C4D1071}" destId="{A0177C7D-7A5E-40FE-BC89-A478E69B4B14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C6F0C29D-DFDD-4040-90AA-0B39C4951306}" type="presOf" srcId="{B898B256-1DC4-4ACA-8702-7E9D23CBB8BD}" destId="{3823EB82-FD9D-4909-8CA8-18A8BD03105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EB7ACABF-1EB7-4425-AB64-5AC18ED5D64B}" type="presOf" srcId="{27DD040A-5BEA-440D-B2A5-6FE470088D9E}" destId="{2C523489-6021-4032-B0EB-5B3924D3EF73}" srcOrd="0" destOrd="0" presId="urn:microsoft.com/office/officeart/2005/8/layout/radial6"/>
    <dgm:cxn modelId="{73006FC1-C293-4D1E-9880-FA59CFD501B4}" type="presOf" srcId="{E27DF006-D491-423F-8760-5A0724FE8662}" destId="{B9D55764-05F3-4E67-9DB7-E514CD6E2C28}" srcOrd="0" destOrd="0" presId="urn:microsoft.com/office/officeart/2005/8/layout/radial6"/>
    <dgm:cxn modelId="{BF65A4C1-EB6F-4AA8-9790-85434AFBB8F0}" type="presParOf" srcId="{3823EB82-FD9D-4909-8CA8-18A8BD03105D}" destId="{A0177C7D-7A5E-40FE-BC89-A478E69B4B14}" srcOrd="0" destOrd="0" presId="urn:microsoft.com/office/officeart/2005/8/layout/radial6"/>
    <dgm:cxn modelId="{254273AA-023B-4315-BB57-AD6C1B12C319}" type="presParOf" srcId="{3823EB82-FD9D-4909-8CA8-18A8BD03105D}" destId="{782DD138-6EA7-4349-92DD-F5D248446C3E}" srcOrd="1" destOrd="0" presId="urn:microsoft.com/office/officeart/2005/8/layout/radial6"/>
    <dgm:cxn modelId="{7A2E3268-EA7B-488C-9057-D143A810CEED}" type="presParOf" srcId="{3823EB82-FD9D-4909-8CA8-18A8BD03105D}" destId="{9F2562DC-FC95-4185-80B3-AD959BBF3C6F}" srcOrd="2" destOrd="0" presId="urn:microsoft.com/office/officeart/2005/8/layout/radial6"/>
    <dgm:cxn modelId="{88ECA994-E70F-4AA0-9718-BB404543DC83}" type="presParOf" srcId="{3823EB82-FD9D-4909-8CA8-18A8BD03105D}" destId="{9A54682F-6F2A-4887-96B0-AAF84B12D9EE}" srcOrd="3" destOrd="0" presId="urn:microsoft.com/office/officeart/2005/8/layout/radial6"/>
    <dgm:cxn modelId="{0E0B2B25-1DA3-4DEC-8898-B213B08C3497}" type="presParOf" srcId="{3823EB82-FD9D-4909-8CA8-18A8BD03105D}" destId="{B9D55764-05F3-4E67-9DB7-E514CD6E2C28}" srcOrd="4" destOrd="0" presId="urn:microsoft.com/office/officeart/2005/8/layout/radial6"/>
    <dgm:cxn modelId="{6C3BB0C1-8EEC-461D-884E-047D8A3EC7FE}" type="presParOf" srcId="{3823EB82-FD9D-4909-8CA8-18A8BD03105D}" destId="{CBB51DBB-3124-4337-B8F8-D11817EAF330}" srcOrd="5" destOrd="0" presId="urn:microsoft.com/office/officeart/2005/8/layout/radial6"/>
    <dgm:cxn modelId="{15ECA78F-81CC-4E26-AB63-6C7E564A0707}" type="presParOf" srcId="{3823EB82-FD9D-4909-8CA8-18A8BD03105D}" destId="{B7786AA7-A9A6-4CD1-B870-EE0AD55B053D}" srcOrd="6" destOrd="0" presId="urn:microsoft.com/office/officeart/2005/8/layout/radial6"/>
    <dgm:cxn modelId="{4A4F504F-A969-443F-97B6-4E7272120F8E}" type="presParOf" srcId="{3823EB82-FD9D-4909-8CA8-18A8BD03105D}" destId="{959C92F0-2E46-43F3-830C-49C98CBEB9CA}" srcOrd="7" destOrd="0" presId="urn:microsoft.com/office/officeart/2005/8/layout/radial6"/>
    <dgm:cxn modelId="{1AF43A52-199D-4F45-98C6-278D4917218D}" type="presParOf" srcId="{3823EB82-FD9D-4909-8CA8-18A8BD03105D}" destId="{46D3571B-6FA0-456C-A96A-C5A9BE3B3AB4}" srcOrd="8" destOrd="0" presId="urn:microsoft.com/office/officeart/2005/8/layout/radial6"/>
    <dgm:cxn modelId="{1FE52DE2-1481-45E1-BA6D-82430BCC4AA3}" type="presParOf" srcId="{3823EB82-FD9D-4909-8CA8-18A8BD03105D}" destId="{1ADFF002-B2AF-4E51-BFDF-3AA186ADCCFD}" srcOrd="9" destOrd="0" presId="urn:microsoft.com/office/officeart/2005/8/layout/radial6"/>
    <dgm:cxn modelId="{A516F1C8-2FEF-4C56-90B9-1AF397005AD5}" type="presParOf" srcId="{3823EB82-FD9D-4909-8CA8-18A8BD03105D}" destId="{BE7AD2B0-1553-40E7-ACF4-37E336760326}" srcOrd="10" destOrd="0" presId="urn:microsoft.com/office/officeart/2005/8/layout/radial6"/>
    <dgm:cxn modelId="{063AF7BE-4B75-45D7-BAD3-1DACE284FF0A}" type="presParOf" srcId="{3823EB82-FD9D-4909-8CA8-18A8BD03105D}" destId="{A5395A6A-4FD3-4DE1-AD37-51199987CC3C}" srcOrd="11" destOrd="0" presId="urn:microsoft.com/office/officeart/2005/8/layout/radial6"/>
    <dgm:cxn modelId="{DD01CCDD-6438-4362-A8FD-DE204075061B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1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7C893F04-B2AD-460A-B8B6-728BF61F8856}" type="presOf" srcId="{5E836791-17E8-465B-8F18-3C459910C2C5}" destId="{9A54682F-6F2A-4887-96B0-AAF84B12D9EE}" srcOrd="0" destOrd="0" presId="urn:microsoft.com/office/officeart/2005/8/layout/radial6"/>
    <dgm:cxn modelId="{FBBF5134-77F9-47B8-B7EE-420E196F13AD}" type="presOf" srcId="{A8E004D1-7480-4518-A0F6-2E5AEF1E413C}" destId="{BE7AD2B0-1553-40E7-ACF4-37E336760326}" srcOrd="0" destOrd="0" presId="urn:microsoft.com/office/officeart/2005/8/layout/radial6"/>
    <dgm:cxn modelId="{0C00243B-61B0-46F5-AD10-96D76A530696}" type="presOf" srcId="{54781F36-F6DE-499F-A106-16010FDDD875}" destId="{959C92F0-2E46-43F3-830C-49C98CBEB9CA}" srcOrd="0" destOrd="0" presId="urn:microsoft.com/office/officeart/2005/8/layout/radial6"/>
    <dgm:cxn modelId="{B500513B-2958-4944-8B1E-E9F29CCC2DEC}" type="presOf" srcId="{042C8BC4-E7BB-4CE8-BC79-4BD800DD72DA}" destId="{B7786AA7-A9A6-4CD1-B870-EE0AD55B053D}" srcOrd="0" destOrd="0" presId="urn:microsoft.com/office/officeart/2005/8/layout/radial6"/>
    <dgm:cxn modelId="{8A5D8962-20C7-4C26-A69D-DA29B64289A4}" type="presOf" srcId="{8C1D9E9B-962D-411B-8910-2E01576BB020}" destId="{1ADFF002-B2AF-4E51-BFDF-3AA186ADCCFD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C2949C49-48F2-4943-B1DE-63D607E03660}" type="presOf" srcId="{55388F6A-1EAB-40C3-88EA-8A1CEF30126C}" destId="{782DD138-6EA7-4349-92DD-F5D248446C3E}" srcOrd="0" destOrd="0" presId="urn:microsoft.com/office/officeart/2005/8/layout/radial6"/>
    <dgm:cxn modelId="{DDF35275-2650-4A05-ABFE-9ABD169123EF}" type="presOf" srcId="{F3D58A33-901D-446B-8A2A-9A962C4D1071}" destId="{A0177C7D-7A5E-40FE-BC89-A478E69B4B14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C6F0C29D-DFDD-4040-90AA-0B39C4951306}" type="presOf" srcId="{B898B256-1DC4-4ACA-8702-7E9D23CBB8BD}" destId="{3823EB82-FD9D-4909-8CA8-18A8BD03105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EB7ACABF-1EB7-4425-AB64-5AC18ED5D64B}" type="presOf" srcId="{27DD040A-5BEA-440D-B2A5-6FE470088D9E}" destId="{2C523489-6021-4032-B0EB-5B3924D3EF73}" srcOrd="0" destOrd="0" presId="urn:microsoft.com/office/officeart/2005/8/layout/radial6"/>
    <dgm:cxn modelId="{73006FC1-C293-4D1E-9880-FA59CFD501B4}" type="presOf" srcId="{E27DF006-D491-423F-8760-5A0724FE8662}" destId="{B9D55764-05F3-4E67-9DB7-E514CD6E2C28}" srcOrd="0" destOrd="0" presId="urn:microsoft.com/office/officeart/2005/8/layout/radial6"/>
    <dgm:cxn modelId="{BF65A4C1-EB6F-4AA8-9790-85434AFBB8F0}" type="presParOf" srcId="{3823EB82-FD9D-4909-8CA8-18A8BD03105D}" destId="{A0177C7D-7A5E-40FE-BC89-A478E69B4B14}" srcOrd="0" destOrd="0" presId="urn:microsoft.com/office/officeart/2005/8/layout/radial6"/>
    <dgm:cxn modelId="{254273AA-023B-4315-BB57-AD6C1B12C319}" type="presParOf" srcId="{3823EB82-FD9D-4909-8CA8-18A8BD03105D}" destId="{782DD138-6EA7-4349-92DD-F5D248446C3E}" srcOrd="1" destOrd="0" presId="urn:microsoft.com/office/officeart/2005/8/layout/radial6"/>
    <dgm:cxn modelId="{7A2E3268-EA7B-488C-9057-D143A810CEED}" type="presParOf" srcId="{3823EB82-FD9D-4909-8CA8-18A8BD03105D}" destId="{9F2562DC-FC95-4185-80B3-AD959BBF3C6F}" srcOrd="2" destOrd="0" presId="urn:microsoft.com/office/officeart/2005/8/layout/radial6"/>
    <dgm:cxn modelId="{88ECA994-E70F-4AA0-9718-BB404543DC83}" type="presParOf" srcId="{3823EB82-FD9D-4909-8CA8-18A8BD03105D}" destId="{9A54682F-6F2A-4887-96B0-AAF84B12D9EE}" srcOrd="3" destOrd="0" presId="urn:microsoft.com/office/officeart/2005/8/layout/radial6"/>
    <dgm:cxn modelId="{0E0B2B25-1DA3-4DEC-8898-B213B08C3497}" type="presParOf" srcId="{3823EB82-FD9D-4909-8CA8-18A8BD03105D}" destId="{B9D55764-05F3-4E67-9DB7-E514CD6E2C28}" srcOrd="4" destOrd="0" presId="urn:microsoft.com/office/officeart/2005/8/layout/radial6"/>
    <dgm:cxn modelId="{6C3BB0C1-8EEC-461D-884E-047D8A3EC7FE}" type="presParOf" srcId="{3823EB82-FD9D-4909-8CA8-18A8BD03105D}" destId="{CBB51DBB-3124-4337-B8F8-D11817EAF330}" srcOrd="5" destOrd="0" presId="urn:microsoft.com/office/officeart/2005/8/layout/radial6"/>
    <dgm:cxn modelId="{15ECA78F-81CC-4E26-AB63-6C7E564A0707}" type="presParOf" srcId="{3823EB82-FD9D-4909-8CA8-18A8BD03105D}" destId="{B7786AA7-A9A6-4CD1-B870-EE0AD55B053D}" srcOrd="6" destOrd="0" presId="urn:microsoft.com/office/officeart/2005/8/layout/radial6"/>
    <dgm:cxn modelId="{4A4F504F-A969-443F-97B6-4E7272120F8E}" type="presParOf" srcId="{3823EB82-FD9D-4909-8CA8-18A8BD03105D}" destId="{959C92F0-2E46-43F3-830C-49C98CBEB9CA}" srcOrd="7" destOrd="0" presId="urn:microsoft.com/office/officeart/2005/8/layout/radial6"/>
    <dgm:cxn modelId="{1AF43A52-199D-4F45-98C6-278D4917218D}" type="presParOf" srcId="{3823EB82-FD9D-4909-8CA8-18A8BD03105D}" destId="{46D3571B-6FA0-456C-A96A-C5A9BE3B3AB4}" srcOrd="8" destOrd="0" presId="urn:microsoft.com/office/officeart/2005/8/layout/radial6"/>
    <dgm:cxn modelId="{1FE52DE2-1481-45E1-BA6D-82430BCC4AA3}" type="presParOf" srcId="{3823EB82-FD9D-4909-8CA8-18A8BD03105D}" destId="{1ADFF002-B2AF-4E51-BFDF-3AA186ADCCFD}" srcOrd="9" destOrd="0" presId="urn:microsoft.com/office/officeart/2005/8/layout/radial6"/>
    <dgm:cxn modelId="{A516F1C8-2FEF-4C56-90B9-1AF397005AD5}" type="presParOf" srcId="{3823EB82-FD9D-4909-8CA8-18A8BD03105D}" destId="{BE7AD2B0-1553-40E7-ACF4-37E336760326}" srcOrd="10" destOrd="0" presId="urn:microsoft.com/office/officeart/2005/8/layout/radial6"/>
    <dgm:cxn modelId="{063AF7BE-4B75-45D7-BAD3-1DACE284FF0A}" type="presParOf" srcId="{3823EB82-FD9D-4909-8CA8-18A8BD03105D}" destId="{A5395A6A-4FD3-4DE1-AD37-51199987CC3C}" srcOrd="11" destOrd="0" presId="urn:microsoft.com/office/officeart/2005/8/layout/radial6"/>
    <dgm:cxn modelId="{DD01CCDD-6438-4362-A8FD-DE204075061B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3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A8776D29-9863-4A1D-B69F-F76BBF0A7B04}" type="presOf" srcId="{B898B256-1DC4-4ACA-8702-7E9D23CBB8BD}" destId="{3823EB82-FD9D-4909-8CA8-18A8BD03105D}" srcOrd="0" destOrd="0" presId="urn:microsoft.com/office/officeart/2005/8/layout/radial6"/>
    <dgm:cxn modelId="{DEA16736-58EC-4EE6-813F-3AD9FEEFF86C}" type="presOf" srcId="{55388F6A-1EAB-40C3-88EA-8A1CEF30126C}" destId="{782DD138-6EA7-4349-92DD-F5D248446C3E}" srcOrd="0" destOrd="0" presId="urn:microsoft.com/office/officeart/2005/8/layout/radial6"/>
    <dgm:cxn modelId="{6D8A483D-9C1B-4459-84C2-4443FD174C03}" type="presOf" srcId="{5E836791-17E8-465B-8F18-3C459910C2C5}" destId="{9A54682F-6F2A-4887-96B0-AAF84B12D9EE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B9B6466C-8BDC-4386-B0AD-68307976056D}" type="presOf" srcId="{27DD040A-5BEA-440D-B2A5-6FE470088D9E}" destId="{2C523489-6021-4032-B0EB-5B3924D3EF73}" srcOrd="0" destOrd="0" presId="urn:microsoft.com/office/officeart/2005/8/layout/radial6"/>
    <dgm:cxn modelId="{2ECEB04C-6170-4141-AEDF-96897C007F07}" type="presOf" srcId="{E27DF006-D491-423F-8760-5A0724FE8662}" destId="{B9D55764-05F3-4E67-9DB7-E514CD6E2C28}" srcOrd="0" destOrd="0" presId="urn:microsoft.com/office/officeart/2005/8/layout/radial6"/>
    <dgm:cxn modelId="{F1C1C774-3BEF-4544-895D-A365E87371C4}" type="presOf" srcId="{F3D58A33-901D-446B-8A2A-9A962C4D1071}" destId="{A0177C7D-7A5E-40FE-BC89-A478E69B4B14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EC209379-AE89-46B8-B55E-1FEA7C825459}" type="presOf" srcId="{042C8BC4-E7BB-4CE8-BC79-4BD800DD72DA}" destId="{B7786AA7-A9A6-4CD1-B870-EE0AD55B053D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9B68E292-4E1C-488C-A076-EA3B94E17145}" type="presOf" srcId="{54781F36-F6DE-499F-A106-16010FDDD875}" destId="{959C92F0-2E46-43F3-830C-49C98CBEB9CA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4BABF7DA-C45A-4953-B808-4B0D8EF894CA}" type="presOf" srcId="{A8E004D1-7480-4518-A0F6-2E5AEF1E413C}" destId="{BE7AD2B0-1553-40E7-ACF4-37E336760326}" srcOrd="0" destOrd="0" presId="urn:microsoft.com/office/officeart/2005/8/layout/radial6"/>
    <dgm:cxn modelId="{DB709AF3-DB40-447A-91FD-67043D2408D8}" type="presOf" srcId="{8C1D9E9B-962D-411B-8910-2E01576BB020}" destId="{1ADFF002-B2AF-4E51-BFDF-3AA186ADCCFD}" srcOrd="0" destOrd="0" presId="urn:microsoft.com/office/officeart/2005/8/layout/radial6"/>
    <dgm:cxn modelId="{A1A40329-CC8A-4DB0-AC0A-DBAC214937AD}" type="presParOf" srcId="{3823EB82-FD9D-4909-8CA8-18A8BD03105D}" destId="{A0177C7D-7A5E-40FE-BC89-A478E69B4B14}" srcOrd="0" destOrd="0" presId="urn:microsoft.com/office/officeart/2005/8/layout/radial6"/>
    <dgm:cxn modelId="{DB954911-B65B-4EC8-982B-BF607B94B061}" type="presParOf" srcId="{3823EB82-FD9D-4909-8CA8-18A8BD03105D}" destId="{782DD138-6EA7-4349-92DD-F5D248446C3E}" srcOrd="1" destOrd="0" presId="urn:microsoft.com/office/officeart/2005/8/layout/radial6"/>
    <dgm:cxn modelId="{3209EEB0-7CD5-4824-9480-57B6A014ABA3}" type="presParOf" srcId="{3823EB82-FD9D-4909-8CA8-18A8BD03105D}" destId="{9F2562DC-FC95-4185-80B3-AD959BBF3C6F}" srcOrd="2" destOrd="0" presId="urn:microsoft.com/office/officeart/2005/8/layout/radial6"/>
    <dgm:cxn modelId="{6D38E312-D43F-4FE5-A384-5C1E5981719C}" type="presParOf" srcId="{3823EB82-FD9D-4909-8CA8-18A8BD03105D}" destId="{9A54682F-6F2A-4887-96B0-AAF84B12D9EE}" srcOrd="3" destOrd="0" presId="urn:microsoft.com/office/officeart/2005/8/layout/radial6"/>
    <dgm:cxn modelId="{95D05725-696B-4C91-ACDE-7DDD81F74098}" type="presParOf" srcId="{3823EB82-FD9D-4909-8CA8-18A8BD03105D}" destId="{B9D55764-05F3-4E67-9DB7-E514CD6E2C28}" srcOrd="4" destOrd="0" presId="urn:microsoft.com/office/officeart/2005/8/layout/radial6"/>
    <dgm:cxn modelId="{B605414C-34A4-4D14-925D-B074F9866284}" type="presParOf" srcId="{3823EB82-FD9D-4909-8CA8-18A8BD03105D}" destId="{CBB51DBB-3124-4337-B8F8-D11817EAF330}" srcOrd="5" destOrd="0" presId="urn:microsoft.com/office/officeart/2005/8/layout/radial6"/>
    <dgm:cxn modelId="{CE048EB9-BA90-4013-AFBE-28C71E580EC3}" type="presParOf" srcId="{3823EB82-FD9D-4909-8CA8-18A8BD03105D}" destId="{B7786AA7-A9A6-4CD1-B870-EE0AD55B053D}" srcOrd="6" destOrd="0" presId="urn:microsoft.com/office/officeart/2005/8/layout/radial6"/>
    <dgm:cxn modelId="{6212B1D3-5C21-4D11-B5F2-9883698388D4}" type="presParOf" srcId="{3823EB82-FD9D-4909-8CA8-18A8BD03105D}" destId="{959C92F0-2E46-43F3-830C-49C98CBEB9CA}" srcOrd="7" destOrd="0" presId="urn:microsoft.com/office/officeart/2005/8/layout/radial6"/>
    <dgm:cxn modelId="{B7F7BBC1-BB7E-4289-8612-2227E7DDAE04}" type="presParOf" srcId="{3823EB82-FD9D-4909-8CA8-18A8BD03105D}" destId="{46D3571B-6FA0-456C-A96A-C5A9BE3B3AB4}" srcOrd="8" destOrd="0" presId="urn:microsoft.com/office/officeart/2005/8/layout/radial6"/>
    <dgm:cxn modelId="{3F150857-E11F-44D3-A80E-1F9CB02E0EBA}" type="presParOf" srcId="{3823EB82-FD9D-4909-8CA8-18A8BD03105D}" destId="{1ADFF002-B2AF-4E51-BFDF-3AA186ADCCFD}" srcOrd="9" destOrd="0" presId="urn:microsoft.com/office/officeart/2005/8/layout/radial6"/>
    <dgm:cxn modelId="{9D2FA069-2F3E-49A3-B76E-CAD5EE6D1B26}" type="presParOf" srcId="{3823EB82-FD9D-4909-8CA8-18A8BD03105D}" destId="{BE7AD2B0-1553-40E7-ACF4-37E336760326}" srcOrd="10" destOrd="0" presId="urn:microsoft.com/office/officeart/2005/8/layout/radial6"/>
    <dgm:cxn modelId="{FD37D1DD-63C7-4B46-A442-8B0A14649436}" type="presParOf" srcId="{3823EB82-FD9D-4909-8CA8-18A8BD03105D}" destId="{A5395A6A-4FD3-4DE1-AD37-51199987CC3C}" srcOrd="11" destOrd="0" presId="urn:microsoft.com/office/officeart/2005/8/layout/radial6"/>
    <dgm:cxn modelId="{15446CAC-F9A9-48CC-B7B1-949C4E6772BA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898B256-1DC4-4ACA-8702-7E9D23CBB8BD}" type="doc">
      <dgm:prSet loTypeId="urn:microsoft.com/office/officeart/2005/8/layout/radial6" loCatId="cycle" qsTypeId="urn:microsoft.com/office/officeart/2005/8/quickstyle/simple1" qsCatId="simple" csTypeId="urn:microsoft.com/office/officeart/2005/8/colors/colorful1#14" csCatId="colorful" phldr="1"/>
      <dgm:spPr/>
      <dgm:t>
        <a:bodyPr/>
        <a:lstStyle/>
        <a:p>
          <a:endParaRPr lang="zh-TW" altLang="en-US"/>
        </a:p>
      </dgm:t>
    </dgm:pt>
    <dgm:pt modelId="{F3D58A33-901D-446B-8A2A-9A962C4D1071}">
      <dgm:prSet phldrT="[文字]" custT="1"/>
      <dgm:spPr/>
      <dgm:t>
        <a:bodyPr/>
        <a:lstStyle/>
        <a:p>
          <a:r>
            <a:rPr lang="zh-TW" altLang="en-US" sz="4000" dirty="0">
              <a:latin typeface="標楷體" pitchFamily="65" charset="-120"/>
              <a:ea typeface="標楷體" pitchFamily="65" charset="-120"/>
            </a:rPr>
            <a:t>以四念處為住</a:t>
          </a:r>
        </a:p>
      </dgm:t>
    </dgm:pt>
    <dgm:pt modelId="{29D2F248-5FD7-4A74-A8AB-A4AB02879F05}" type="par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9861B5B-3AC6-4280-8201-6F7E340A7C61}" type="sibTrans" cxnId="{7BCC5B59-2A9F-4E4A-BCBD-E17BBD6A27DA}">
      <dgm:prSet/>
      <dgm:spPr/>
      <dgm:t>
        <a:bodyPr/>
        <a:lstStyle/>
        <a:p>
          <a:endParaRPr lang="zh-TW" altLang="en-US"/>
        </a:p>
      </dgm:t>
    </dgm:pt>
    <dgm:pt modelId="{55388F6A-1EAB-40C3-88EA-8A1CEF30126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37E80541-B276-457D-9606-CAFB36B1EA9B}" type="par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E836791-17E8-465B-8F18-3C459910C2C5}" type="sibTrans" cxnId="{B35AE444-708D-412C-B32A-99C183CD7251}">
      <dgm:prSet/>
      <dgm:spPr/>
      <dgm:t>
        <a:bodyPr/>
        <a:lstStyle/>
        <a:p>
          <a:endParaRPr lang="zh-TW" altLang="en-US"/>
        </a:p>
      </dgm:t>
    </dgm:pt>
    <dgm:pt modelId="{54781F36-F6DE-499F-A106-16010FDDD875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C6EFC828-878E-4260-89E7-5BD575D1FCA0}" type="par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8C1D9E9B-962D-411B-8910-2E01576BB020}" type="sibTrans" cxnId="{EEE0E6BD-3CAB-4727-A58B-A264974F191F}">
      <dgm:prSet/>
      <dgm:spPr/>
      <dgm:t>
        <a:bodyPr/>
        <a:lstStyle/>
        <a:p>
          <a:endParaRPr lang="zh-TW" altLang="en-US"/>
        </a:p>
      </dgm:t>
    </dgm:pt>
    <dgm:pt modelId="{A8E004D1-7480-4518-A0F6-2E5AEF1E413C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dirty="0">
            <a:latin typeface="標楷體" pitchFamily="65" charset="-120"/>
            <a:ea typeface="標楷體" pitchFamily="65" charset="-120"/>
          </a:endParaRPr>
        </a:p>
      </dgm:t>
    </dgm:pt>
    <dgm:pt modelId="{8A408B30-2896-4E53-BBAA-930019225170}" type="par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27DD040A-5BEA-440D-B2A5-6FE470088D9E}" type="sibTrans" cxnId="{257E4286-80C9-43E6-9ACC-D70E3EC894E7}">
      <dgm:prSet/>
      <dgm:spPr/>
      <dgm:t>
        <a:bodyPr/>
        <a:lstStyle/>
        <a:p>
          <a:endParaRPr lang="zh-TW" altLang="en-US"/>
        </a:p>
      </dgm:t>
    </dgm:pt>
    <dgm:pt modelId="{E27DF006-D491-423F-8760-5A0724FE8662}">
      <dgm:prSet phldrT="[文字]" custT="1"/>
      <dgm:spPr/>
      <dgm:t>
        <a:bodyPr/>
        <a:lstStyle/>
        <a:p>
          <a:r>
            <a:rPr lang="zh-TW" altLang="en-US" sz="3600" b="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dirty="0">
            <a:latin typeface="標楷體" pitchFamily="65" charset="-120"/>
            <a:ea typeface="標楷體" pitchFamily="65" charset="-120"/>
          </a:endParaRPr>
        </a:p>
      </dgm:t>
    </dgm:pt>
    <dgm:pt modelId="{46647123-C3EF-4927-8772-8E4F1FE307F7}" type="par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042C8BC4-E7BB-4CE8-BC79-4BD800DD72DA}" type="sibTrans" cxnId="{938E1444-B1D3-4C3B-9C85-277CA2C1EFF2}">
      <dgm:prSet/>
      <dgm:spPr/>
      <dgm:t>
        <a:bodyPr/>
        <a:lstStyle/>
        <a:p>
          <a:endParaRPr lang="zh-TW" altLang="en-US"/>
        </a:p>
      </dgm:t>
    </dgm:pt>
    <dgm:pt modelId="{3823EB82-FD9D-4909-8CA8-18A8BD03105D}" type="pres">
      <dgm:prSet presAssocID="{B898B256-1DC4-4ACA-8702-7E9D23CBB8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0177C7D-7A5E-40FE-BC89-A478E69B4B14}" type="pres">
      <dgm:prSet presAssocID="{F3D58A33-901D-446B-8A2A-9A962C4D1071}" presName="centerShape" presStyleLbl="node0" presStyleIdx="0" presStyleCnt="1"/>
      <dgm:spPr/>
    </dgm:pt>
    <dgm:pt modelId="{782DD138-6EA7-4349-92DD-F5D248446C3E}" type="pres">
      <dgm:prSet presAssocID="{55388F6A-1EAB-40C3-88EA-8A1CEF30126C}" presName="node" presStyleLbl="node1" presStyleIdx="0" presStyleCnt="4">
        <dgm:presLayoutVars>
          <dgm:bulletEnabled val="1"/>
        </dgm:presLayoutVars>
      </dgm:prSet>
      <dgm:spPr/>
    </dgm:pt>
    <dgm:pt modelId="{9F2562DC-FC95-4185-80B3-AD959BBF3C6F}" type="pres">
      <dgm:prSet presAssocID="{55388F6A-1EAB-40C3-88EA-8A1CEF30126C}" presName="dummy" presStyleCnt="0"/>
      <dgm:spPr/>
    </dgm:pt>
    <dgm:pt modelId="{9A54682F-6F2A-4887-96B0-AAF84B12D9EE}" type="pres">
      <dgm:prSet presAssocID="{5E836791-17E8-465B-8F18-3C459910C2C5}" presName="sibTrans" presStyleLbl="sibTrans2D1" presStyleIdx="0" presStyleCnt="4"/>
      <dgm:spPr/>
    </dgm:pt>
    <dgm:pt modelId="{B9D55764-05F3-4E67-9DB7-E514CD6E2C28}" type="pres">
      <dgm:prSet presAssocID="{E27DF006-D491-423F-8760-5A0724FE8662}" presName="node" presStyleLbl="node1" presStyleIdx="1" presStyleCnt="4">
        <dgm:presLayoutVars>
          <dgm:bulletEnabled val="1"/>
        </dgm:presLayoutVars>
      </dgm:prSet>
      <dgm:spPr/>
    </dgm:pt>
    <dgm:pt modelId="{CBB51DBB-3124-4337-B8F8-D11817EAF330}" type="pres">
      <dgm:prSet presAssocID="{E27DF006-D491-423F-8760-5A0724FE8662}" presName="dummy" presStyleCnt="0"/>
      <dgm:spPr/>
    </dgm:pt>
    <dgm:pt modelId="{B7786AA7-A9A6-4CD1-B870-EE0AD55B053D}" type="pres">
      <dgm:prSet presAssocID="{042C8BC4-E7BB-4CE8-BC79-4BD800DD72DA}" presName="sibTrans" presStyleLbl="sibTrans2D1" presStyleIdx="1" presStyleCnt="4"/>
      <dgm:spPr/>
    </dgm:pt>
    <dgm:pt modelId="{959C92F0-2E46-43F3-830C-49C98CBEB9CA}" type="pres">
      <dgm:prSet presAssocID="{54781F36-F6DE-499F-A106-16010FDDD875}" presName="node" presStyleLbl="node1" presStyleIdx="2" presStyleCnt="4">
        <dgm:presLayoutVars>
          <dgm:bulletEnabled val="1"/>
        </dgm:presLayoutVars>
      </dgm:prSet>
      <dgm:spPr/>
    </dgm:pt>
    <dgm:pt modelId="{46D3571B-6FA0-456C-A96A-C5A9BE3B3AB4}" type="pres">
      <dgm:prSet presAssocID="{54781F36-F6DE-499F-A106-16010FDDD875}" presName="dummy" presStyleCnt="0"/>
      <dgm:spPr/>
    </dgm:pt>
    <dgm:pt modelId="{1ADFF002-B2AF-4E51-BFDF-3AA186ADCCFD}" type="pres">
      <dgm:prSet presAssocID="{8C1D9E9B-962D-411B-8910-2E01576BB020}" presName="sibTrans" presStyleLbl="sibTrans2D1" presStyleIdx="2" presStyleCnt="4"/>
      <dgm:spPr/>
    </dgm:pt>
    <dgm:pt modelId="{BE7AD2B0-1553-40E7-ACF4-37E336760326}" type="pres">
      <dgm:prSet presAssocID="{A8E004D1-7480-4518-A0F6-2E5AEF1E413C}" presName="node" presStyleLbl="node1" presStyleIdx="3" presStyleCnt="4">
        <dgm:presLayoutVars>
          <dgm:bulletEnabled val="1"/>
        </dgm:presLayoutVars>
      </dgm:prSet>
      <dgm:spPr/>
    </dgm:pt>
    <dgm:pt modelId="{A5395A6A-4FD3-4DE1-AD37-51199987CC3C}" type="pres">
      <dgm:prSet presAssocID="{A8E004D1-7480-4518-A0F6-2E5AEF1E413C}" presName="dummy" presStyleCnt="0"/>
      <dgm:spPr/>
    </dgm:pt>
    <dgm:pt modelId="{2C523489-6021-4032-B0EB-5B3924D3EF73}" type="pres">
      <dgm:prSet presAssocID="{27DD040A-5BEA-440D-B2A5-6FE470088D9E}" presName="sibTrans" presStyleLbl="sibTrans2D1" presStyleIdx="3" presStyleCnt="4"/>
      <dgm:spPr/>
    </dgm:pt>
  </dgm:ptLst>
  <dgm:cxnLst>
    <dgm:cxn modelId="{C8411A07-2CA5-45EC-BF3A-09CB1E3167F2}" type="presOf" srcId="{8C1D9E9B-962D-411B-8910-2E01576BB020}" destId="{1ADFF002-B2AF-4E51-BFDF-3AA186ADCCFD}" srcOrd="0" destOrd="0" presId="urn:microsoft.com/office/officeart/2005/8/layout/radial6"/>
    <dgm:cxn modelId="{0688461F-AD7B-47BB-9A2D-D00CBDC0A4F7}" type="presOf" srcId="{E27DF006-D491-423F-8760-5A0724FE8662}" destId="{B9D55764-05F3-4E67-9DB7-E514CD6E2C28}" srcOrd="0" destOrd="0" presId="urn:microsoft.com/office/officeart/2005/8/layout/radial6"/>
    <dgm:cxn modelId="{EAD7B75C-0460-4A6D-B026-D7331544E82F}" type="presOf" srcId="{F3D58A33-901D-446B-8A2A-9A962C4D1071}" destId="{A0177C7D-7A5E-40FE-BC89-A478E69B4B14}" srcOrd="0" destOrd="0" presId="urn:microsoft.com/office/officeart/2005/8/layout/radial6"/>
    <dgm:cxn modelId="{938E1444-B1D3-4C3B-9C85-277CA2C1EFF2}" srcId="{F3D58A33-901D-446B-8A2A-9A962C4D1071}" destId="{E27DF006-D491-423F-8760-5A0724FE8662}" srcOrd="1" destOrd="0" parTransId="{46647123-C3EF-4927-8772-8E4F1FE307F7}" sibTransId="{042C8BC4-E7BB-4CE8-BC79-4BD800DD72DA}"/>
    <dgm:cxn modelId="{B35AE444-708D-412C-B32A-99C183CD7251}" srcId="{F3D58A33-901D-446B-8A2A-9A962C4D1071}" destId="{55388F6A-1EAB-40C3-88EA-8A1CEF30126C}" srcOrd="0" destOrd="0" parTransId="{37E80541-B276-457D-9606-CAFB36B1EA9B}" sibTransId="{5E836791-17E8-465B-8F18-3C459910C2C5}"/>
    <dgm:cxn modelId="{DE8A5555-FF87-4E26-AA2B-020DA1D16D50}" type="presOf" srcId="{5E836791-17E8-465B-8F18-3C459910C2C5}" destId="{9A54682F-6F2A-4887-96B0-AAF84B12D9EE}" srcOrd="0" destOrd="0" presId="urn:microsoft.com/office/officeart/2005/8/layout/radial6"/>
    <dgm:cxn modelId="{44A9A657-E5D3-4D61-BF8C-D0D77877DF43}" type="presOf" srcId="{54781F36-F6DE-499F-A106-16010FDDD875}" destId="{959C92F0-2E46-43F3-830C-49C98CBEB9CA}" srcOrd="0" destOrd="0" presId="urn:microsoft.com/office/officeart/2005/8/layout/radial6"/>
    <dgm:cxn modelId="{7BCC5B59-2A9F-4E4A-BCBD-E17BBD6A27DA}" srcId="{B898B256-1DC4-4ACA-8702-7E9D23CBB8BD}" destId="{F3D58A33-901D-446B-8A2A-9A962C4D1071}" srcOrd="0" destOrd="0" parTransId="{29D2F248-5FD7-4A74-A8AB-A4AB02879F05}" sibTransId="{59861B5B-3AC6-4280-8201-6F7E340A7C61}"/>
    <dgm:cxn modelId="{525E3A7E-D9C4-469D-B294-D086F39B1C8F}" type="presOf" srcId="{A8E004D1-7480-4518-A0F6-2E5AEF1E413C}" destId="{BE7AD2B0-1553-40E7-ACF4-37E336760326}" srcOrd="0" destOrd="0" presId="urn:microsoft.com/office/officeart/2005/8/layout/radial6"/>
    <dgm:cxn modelId="{257E4286-80C9-43E6-9ACC-D70E3EC894E7}" srcId="{F3D58A33-901D-446B-8A2A-9A962C4D1071}" destId="{A8E004D1-7480-4518-A0F6-2E5AEF1E413C}" srcOrd="3" destOrd="0" parTransId="{8A408B30-2896-4E53-BBAA-930019225170}" sibTransId="{27DD040A-5BEA-440D-B2A5-6FE470088D9E}"/>
    <dgm:cxn modelId="{E46CAC86-E719-4579-9227-7EF4DA6CA71A}" type="presOf" srcId="{B898B256-1DC4-4ACA-8702-7E9D23CBB8BD}" destId="{3823EB82-FD9D-4909-8CA8-18A8BD03105D}" srcOrd="0" destOrd="0" presId="urn:microsoft.com/office/officeart/2005/8/layout/radial6"/>
    <dgm:cxn modelId="{EEE0E6BD-3CAB-4727-A58B-A264974F191F}" srcId="{F3D58A33-901D-446B-8A2A-9A962C4D1071}" destId="{54781F36-F6DE-499F-A106-16010FDDD875}" srcOrd="2" destOrd="0" parTransId="{C6EFC828-878E-4260-89E7-5BD575D1FCA0}" sibTransId="{8C1D9E9B-962D-411B-8910-2E01576BB020}"/>
    <dgm:cxn modelId="{A16ACBDD-087C-45D8-893B-2C25FABEF259}" type="presOf" srcId="{042C8BC4-E7BB-4CE8-BC79-4BD800DD72DA}" destId="{B7786AA7-A9A6-4CD1-B870-EE0AD55B053D}" srcOrd="0" destOrd="0" presId="urn:microsoft.com/office/officeart/2005/8/layout/radial6"/>
    <dgm:cxn modelId="{040B61E3-89B0-4B91-B517-9B8BFBF85388}" type="presOf" srcId="{55388F6A-1EAB-40C3-88EA-8A1CEF30126C}" destId="{782DD138-6EA7-4349-92DD-F5D248446C3E}" srcOrd="0" destOrd="0" presId="urn:microsoft.com/office/officeart/2005/8/layout/radial6"/>
    <dgm:cxn modelId="{522F86FD-F8EC-4B78-B79B-16E7225B6C49}" type="presOf" srcId="{27DD040A-5BEA-440D-B2A5-6FE470088D9E}" destId="{2C523489-6021-4032-B0EB-5B3924D3EF73}" srcOrd="0" destOrd="0" presId="urn:microsoft.com/office/officeart/2005/8/layout/radial6"/>
    <dgm:cxn modelId="{8DF61FE2-C6F7-4972-ADB4-760F84978AEA}" type="presParOf" srcId="{3823EB82-FD9D-4909-8CA8-18A8BD03105D}" destId="{A0177C7D-7A5E-40FE-BC89-A478E69B4B14}" srcOrd="0" destOrd="0" presId="urn:microsoft.com/office/officeart/2005/8/layout/radial6"/>
    <dgm:cxn modelId="{FE22CFD4-4372-44E6-8911-4C117E660378}" type="presParOf" srcId="{3823EB82-FD9D-4909-8CA8-18A8BD03105D}" destId="{782DD138-6EA7-4349-92DD-F5D248446C3E}" srcOrd="1" destOrd="0" presId="urn:microsoft.com/office/officeart/2005/8/layout/radial6"/>
    <dgm:cxn modelId="{C2AC9D33-FEF4-4D14-A177-E3B5DB687870}" type="presParOf" srcId="{3823EB82-FD9D-4909-8CA8-18A8BD03105D}" destId="{9F2562DC-FC95-4185-80B3-AD959BBF3C6F}" srcOrd="2" destOrd="0" presId="urn:microsoft.com/office/officeart/2005/8/layout/radial6"/>
    <dgm:cxn modelId="{D6FD2746-76C9-4ED2-98F6-89A55857980D}" type="presParOf" srcId="{3823EB82-FD9D-4909-8CA8-18A8BD03105D}" destId="{9A54682F-6F2A-4887-96B0-AAF84B12D9EE}" srcOrd="3" destOrd="0" presId="urn:microsoft.com/office/officeart/2005/8/layout/radial6"/>
    <dgm:cxn modelId="{26FF86B9-69E0-46D0-B1F0-6F9395D236DC}" type="presParOf" srcId="{3823EB82-FD9D-4909-8CA8-18A8BD03105D}" destId="{B9D55764-05F3-4E67-9DB7-E514CD6E2C28}" srcOrd="4" destOrd="0" presId="urn:microsoft.com/office/officeart/2005/8/layout/radial6"/>
    <dgm:cxn modelId="{5B4E3727-F8BE-4902-AF08-C3C45F55B48B}" type="presParOf" srcId="{3823EB82-FD9D-4909-8CA8-18A8BD03105D}" destId="{CBB51DBB-3124-4337-B8F8-D11817EAF330}" srcOrd="5" destOrd="0" presId="urn:microsoft.com/office/officeart/2005/8/layout/radial6"/>
    <dgm:cxn modelId="{BA520286-14C5-4D84-9245-5007E7075141}" type="presParOf" srcId="{3823EB82-FD9D-4909-8CA8-18A8BD03105D}" destId="{B7786AA7-A9A6-4CD1-B870-EE0AD55B053D}" srcOrd="6" destOrd="0" presId="urn:microsoft.com/office/officeart/2005/8/layout/radial6"/>
    <dgm:cxn modelId="{1A52A414-5C3D-45CD-85F6-A6A5B0D6F6CD}" type="presParOf" srcId="{3823EB82-FD9D-4909-8CA8-18A8BD03105D}" destId="{959C92F0-2E46-43F3-830C-49C98CBEB9CA}" srcOrd="7" destOrd="0" presId="urn:microsoft.com/office/officeart/2005/8/layout/radial6"/>
    <dgm:cxn modelId="{75F2364D-DF7A-48A1-ABF1-92AD7CDED837}" type="presParOf" srcId="{3823EB82-FD9D-4909-8CA8-18A8BD03105D}" destId="{46D3571B-6FA0-456C-A96A-C5A9BE3B3AB4}" srcOrd="8" destOrd="0" presId="urn:microsoft.com/office/officeart/2005/8/layout/radial6"/>
    <dgm:cxn modelId="{45090B32-C8D5-43AE-92EE-FFC497E26E16}" type="presParOf" srcId="{3823EB82-FD9D-4909-8CA8-18A8BD03105D}" destId="{1ADFF002-B2AF-4E51-BFDF-3AA186ADCCFD}" srcOrd="9" destOrd="0" presId="urn:microsoft.com/office/officeart/2005/8/layout/radial6"/>
    <dgm:cxn modelId="{55B37C8C-8F69-42A1-B36D-48499590089F}" type="presParOf" srcId="{3823EB82-FD9D-4909-8CA8-18A8BD03105D}" destId="{BE7AD2B0-1553-40E7-ACF4-37E336760326}" srcOrd="10" destOrd="0" presId="urn:microsoft.com/office/officeart/2005/8/layout/radial6"/>
    <dgm:cxn modelId="{35DD48DC-91DD-4CBD-BDA0-0F021E516BD1}" type="presParOf" srcId="{3823EB82-FD9D-4909-8CA8-18A8BD03105D}" destId="{A5395A6A-4FD3-4DE1-AD37-51199987CC3C}" srcOrd="11" destOrd="0" presId="urn:microsoft.com/office/officeart/2005/8/layout/radial6"/>
    <dgm:cxn modelId="{F8E7B909-84C9-4875-AAB1-A16A2303B883}" type="presParOf" srcId="{3823EB82-FD9D-4909-8CA8-18A8BD03105D}" destId="{2C523489-6021-4032-B0EB-5B3924D3EF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法性綿延無終始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自性</a:t>
          </a:r>
          <a:r>
            <a:rPr lang="zh-TW" altLang="en-US" sz="4000" b="1" kern="1200"/>
            <a:t>清淨無污染</a:t>
          </a:r>
          <a:endParaRPr lang="zh-TW" altLang="en-US" sz="4000" b="1" kern="1200" dirty="0"/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佛佛道同法華經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暢佛本懷真實法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07D370-CA31-4C9F-A4D3-93AE4ED935D5}">
      <dsp:nvSpPr>
        <dsp:cNvPr id="0" name=""/>
        <dsp:cNvSpPr/>
      </dsp:nvSpPr>
      <dsp:spPr>
        <a:xfrm>
          <a:off x="0" y="0"/>
          <a:ext cx="6144683" cy="142874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諸行無常</a:t>
          </a:r>
        </a:p>
      </dsp:txBody>
      <dsp:txXfrm>
        <a:off x="1371811" y="0"/>
        <a:ext cx="4772871" cy="1428749"/>
      </dsp:txXfrm>
    </dsp:sp>
    <dsp:sp modelId="{787A2B0D-02DB-4C4B-BDB7-91031E1A8AC1}">
      <dsp:nvSpPr>
        <dsp:cNvPr id="0" name=""/>
        <dsp:cNvSpPr/>
      </dsp:nvSpPr>
      <dsp:spPr>
        <a:xfrm>
          <a:off x="142875" y="142875"/>
          <a:ext cx="1228936" cy="1142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4C89C-C4E0-4B06-8435-0808AAABB3C8}">
      <dsp:nvSpPr>
        <dsp:cNvPr id="0" name=""/>
        <dsp:cNvSpPr/>
      </dsp:nvSpPr>
      <dsp:spPr>
        <a:xfrm>
          <a:off x="0" y="1571624"/>
          <a:ext cx="6144683" cy="142874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諸法無我</a:t>
          </a:r>
        </a:p>
      </dsp:txBody>
      <dsp:txXfrm>
        <a:off x="1371811" y="1571624"/>
        <a:ext cx="4772871" cy="1428749"/>
      </dsp:txXfrm>
    </dsp:sp>
    <dsp:sp modelId="{E20446AA-35A6-4708-AF56-C3F601605896}">
      <dsp:nvSpPr>
        <dsp:cNvPr id="0" name=""/>
        <dsp:cNvSpPr/>
      </dsp:nvSpPr>
      <dsp:spPr>
        <a:xfrm>
          <a:off x="142875" y="1714499"/>
          <a:ext cx="1228936" cy="1142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2A4608-DE2F-4D1C-A3BD-E8EBAD4AAD08}">
      <dsp:nvSpPr>
        <dsp:cNvPr id="0" name=""/>
        <dsp:cNvSpPr/>
      </dsp:nvSpPr>
      <dsp:spPr>
        <a:xfrm>
          <a:off x="0" y="3143249"/>
          <a:ext cx="6144683" cy="142874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latin typeface="標楷體" pitchFamily="65" charset="-120"/>
              <a:ea typeface="標楷體" pitchFamily="65" charset="-120"/>
            </a:rPr>
            <a:t>涅槃寂靜</a:t>
          </a:r>
        </a:p>
      </dsp:txBody>
      <dsp:txXfrm>
        <a:off x="1371811" y="3143249"/>
        <a:ext cx="4772871" cy="1428749"/>
      </dsp:txXfrm>
    </dsp:sp>
    <dsp:sp modelId="{FD65DFFC-38BA-4627-A7FB-5804EFBEEB1D}">
      <dsp:nvSpPr>
        <dsp:cNvPr id="0" name=""/>
        <dsp:cNvSpPr/>
      </dsp:nvSpPr>
      <dsp:spPr>
        <a:xfrm>
          <a:off x="142875" y="3286124"/>
          <a:ext cx="1228936" cy="114299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0A50E1-0615-4E1C-BD30-0AC9702EDAD0}">
      <dsp:nvSpPr>
        <dsp:cNvPr id="0" name=""/>
        <dsp:cNvSpPr/>
      </dsp:nvSpPr>
      <dsp:spPr>
        <a:xfrm rot="5400000">
          <a:off x="6233629" y="-3863006"/>
          <a:ext cx="979946" cy="89560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苦的現象   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八苦；三苦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苦苦、壞苦、行苦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八苦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:</a:t>
          </a: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生老病死，愛別離、怨憎會，求不得，煩惱熾盛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245584" y="172876"/>
        <a:ext cx="8908201" cy="884272"/>
      </dsp:txXfrm>
    </dsp:sp>
    <dsp:sp modelId="{D700AAD6-BDD1-47F9-8D8F-78ECAE2CAC0E}">
      <dsp:nvSpPr>
        <dsp:cNvPr id="0" name=""/>
        <dsp:cNvSpPr/>
      </dsp:nvSpPr>
      <dsp:spPr>
        <a:xfrm>
          <a:off x="462996" y="2546"/>
          <a:ext cx="1782587" cy="1224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苦</a:t>
          </a:r>
          <a:endParaRPr lang="zh-TW" altLang="en-US" sz="4600" kern="1200" dirty="0"/>
        </a:p>
      </dsp:txBody>
      <dsp:txXfrm>
        <a:off x="522792" y="62342"/>
        <a:ext cx="1662995" cy="1105340"/>
      </dsp:txXfrm>
    </dsp:sp>
    <dsp:sp modelId="{A7DDD2A7-FE38-498A-8282-B49E5229508C}">
      <dsp:nvSpPr>
        <dsp:cNvPr id="0" name=""/>
        <dsp:cNvSpPr/>
      </dsp:nvSpPr>
      <dsp:spPr>
        <a:xfrm rot="5400000">
          <a:off x="6207538" y="-2550735"/>
          <a:ext cx="979946" cy="8903855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6220" tIns="118110" rIns="236220" bIns="11811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苦的原因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000" kern="1200" dirty="0">
              <a:latin typeface="標楷體" pitchFamily="65" charset="-120"/>
              <a:ea typeface="標楷體" pitchFamily="65" charset="-120"/>
            </a:rPr>
            <a:t>貪瞋癡慢疑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kern="1200" dirty="0">
              <a:latin typeface="標楷體" pitchFamily="65" charset="-120"/>
              <a:ea typeface="標楷體" pitchFamily="65" charset="-120"/>
            </a:rPr>
            <a:t>五鈍使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)</a:t>
          </a:r>
          <a:r>
            <a:rPr lang="zh-TW" altLang="en-US" sz="2000" kern="1200" dirty="0">
              <a:latin typeface="標楷體" pitchFamily="65" charset="-120"/>
              <a:ea typeface="標楷體" pitchFamily="65" charset="-120"/>
            </a:rPr>
            <a:t>，身見、邊見、邪見、見取見、戒禁取見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(</a:t>
          </a:r>
          <a:r>
            <a:rPr lang="zh-TW" altLang="en-US" sz="2000" kern="1200" dirty="0">
              <a:latin typeface="標楷體" pitchFamily="65" charset="-120"/>
              <a:ea typeface="標楷體" pitchFamily="65" charset="-120"/>
            </a:rPr>
            <a:t>五利使</a:t>
          </a:r>
          <a:r>
            <a:rPr lang="en-US" altLang="zh-TW" sz="2000" kern="1200" dirty="0">
              <a:latin typeface="標楷體" pitchFamily="65" charset="-120"/>
              <a:ea typeface="標楷體" pitchFamily="65" charset="-120"/>
            </a:rPr>
            <a:t>)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245584" y="1459056"/>
        <a:ext cx="8856018" cy="884272"/>
      </dsp:txXfrm>
    </dsp:sp>
    <dsp:sp modelId="{D70C046C-6A61-4B35-AE1C-9BE55032EEE6}">
      <dsp:nvSpPr>
        <dsp:cNvPr id="0" name=""/>
        <dsp:cNvSpPr/>
      </dsp:nvSpPr>
      <dsp:spPr>
        <a:xfrm>
          <a:off x="462996" y="1288726"/>
          <a:ext cx="1782587" cy="1224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集</a:t>
          </a:r>
          <a:endParaRPr lang="zh-TW" altLang="en-US" sz="4600" kern="1200" dirty="0"/>
        </a:p>
      </dsp:txBody>
      <dsp:txXfrm>
        <a:off x="522792" y="1348522"/>
        <a:ext cx="1662995" cy="1105340"/>
      </dsp:txXfrm>
    </dsp:sp>
    <dsp:sp modelId="{8E132179-06E4-4421-A2B2-27238EDBFFAE}">
      <dsp:nvSpPr>
        <dsp:cNvPr id="0" name=""/>
        <dsp:cNvSpPr/>
      </dsp:nvSpPr>
      <dsp:spPr>
        <a:xfrm rot="5400000">
          <a:off x="6200483" y="-1257500"/>
          <a:ext cx="979946" cy="888974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滅苦的法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戒定慧，三十七道品，四攝法，六度萬行</a:t>
          </a:r>
          <a:r>
            <a:rPr lang="en-US" altLang="zh-TW" sz="2400" kern="1200" dirty="0">
              <a:latin typeface="標楷體" pitchFamily="65" charset="-120"/>
              <a:ea typeface="標楷體" pitchFamily="65" charset="-120"/>
            </a:rPr>
            <a:t>……</a:t>
          </a:r>
          <a:endParaRPr lang="zh-TW" altLang="en-US" sz="2400" kern="1200" dirty="0">
            <a:latin typeface="標楷體" pitchFamily="65" charset="-120"/>
            <a:ea typeface="標楷體" pitchFamily="65" charset="-120"/>
          </a:endParaRPr>
        </a:p>
      </dsp:txBody>
      <dsp:txXfrm rot="-5400000">
        <a:off x="2245584" y="2745236"/>
        <a:ext cx="8841909" cy="884272"/>
      </dsp:txXfrm>
    </dsp:sp>
    <dsp:sp modelId="{0FBD15A7-FAFB-4DA8-9F49-A35B4577489A}">
      <dsp:nvSpPr>
        <dsp:cNvPr id="0" name=""/>
        <dsp:cNvSpPr/>
      </dsp:nvSpPr>
      <dsp:spPr>
        <a:xfrm>
          <a:off x="462996" y="2574905"/>
          <a:ext cx="1782587" cy="1224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滅</a:t>
          </a:r>
          <a:endParaRPr lang="zh-TW" altLang="en-US" sz="4600" kern="1200" dirty="0"/>
        </a:p>
      </dsp:txBody>
      <dsp:txXfrm>
        <a:off x="522792" y="2634701"/>
        <a:ext cx="1662995" cy="1105340"/>
      </dsp:txXfrm>
    </dsp:sp>
    <dsp:sp modelId="{9AC6AEEB-F8E2-4B64-88B6-A4043DE64815}">
      <dsp:nvSpPr>
        <dsp:cNvPr id="0" name=""/>
        <dsp:cNvSpPr/>
      </dsp:nvSpPr>
      <dsp:spPr>
        <a:xfrm rot="5400000">
          <a:off x="6253492" y="2156"/>
          <a:ext cx="979946" cy="89560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修行的道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菩薩道</a:t>
          </a:r>
        </a:p>
      </dsp:txBody>
      <dsp:txXfrm rot="-5400000">
        <a:off x="2265447" y="4038039"/>
        <a:ext cx="8908201" cy="884272"/>
      </dsp:txXfrm>
    </dsp:sp>
    <dsp:sp modelId="{7BE18B99-814F-45DA-AF70-C0D23944C3E6}">
      <dsp:nvSpPr>
        <dsp:cNvPr id="0" name=""/>
        <dsp:cNvSpPr/>
      </dsp:nvSpPr>
      <dsp:spPr>
        <a:xfrm>
          <a:off x="462996" y="3861085"/>
          <a:ext cx="1782587" cy="12249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600" kern="1200" dirty="0">
              <a:solidFill>
                <a:schemeClr val="tx1">
                  <a:lumMod val="50000"/>
                  <a:lumOff val="50000"/>
                </a:schemeClr>
              </a:solidFill>
              <a:latin typeface="微软雅黑" pitchFamily="34" charset="-122"/>
              <a:ea typeface="微软雅黑" pitchFamily="34" charset="-122"/>
            </a:rPr>
            <a:t>道</a:t>
          </a:r>
          <a:endParaRPr lang="zh-TW" altLang="en-US" sz="4600" kern="1200" dirty="0"/>
        </a:p>
      </dsp:txBody>
      <dsp:txXfrm>
        <a:off x="522792" y="3920881"/>
        <a:ext cx="1662995" cy="110534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562792" y="669070"/>
          <a:ext cx="4469530" cy="4469530"/>
        </a:xfrm>
        <a:prstGeom prst="blockArc">
          <a:avLst>
            <a:gd name="adj1" fmla="val 10800000"/>
            <a:gd name="adj2" fmla="val 16200000"/>
            <a:gd name="adj3" fmla="val 463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562792" y="669070"/>
          <a:ext cx="4469530" cy="4469530"/>
        </a:xfrm>
        <a:prstGeom prst="blockArc">
          <a:avLst>
            <a:gd name="adj1" fmla="val 5400000"/>
            <a:gd name="adj2" fmla="val 10800000"/>
            <a:gd name="adj3" fmla="val 463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562792" y="669070"/>
          <a:ext cx="4469530" cy="4469530"/>
        </a:xfrm>
        <a:prstGeom prst="blockArc">
          <a:avLst>
            <a:gd name="adj1" fmla="val 0"/>
            <a:gd name="adj2" fmla="val 5400000"/>
            <a:gd name="adj3" fmla="val 4639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562792" y="669070"/>
          <a:ext cx="4469530" cy="4469530"/>
        </a:xfrm>
        <a:prstGeom prst="blockArc">
          <a:avLst>
            <a:gd name="adj1" fmla="val 16200000"/>
            <a:gd name="adj2" fmla="val 0"/>
            <a:gd name="adj3" fmla="val 463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3769174" y="1875452"/>
          <a:ext cx="2056765" cy="20567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070380" y="2176658"/>
        <a:ext cx="1454353" cy="1454353"/>
      </dsp:txXfrm>
    </dsp:sp>
    <dsp:sp modelId="{782DD138-6EA7-4349-92DD-F5D248446C3E}">
      <dsp:nvSpPr>
        <dsp:cNvPr id="0" name=""/>
        <dsp:cNvSpPr/>
      </dsp:nvSpPr>
      <dsp:spPr>
        <a:xfrm>
          <a:off x="4077689" y="1033"/>
          <a:ext cx="1439735" cy="143973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4288533" y="211877"/>
        <a:ext cx="1018047" cy="1018047"/>
      </dsp:txXfrm>
    </dsp:sp>
    <dsp:sp modelId="{B9D55764-05F3-4E67-9DB7-E514CD6E2C28}">
      <dsp:nvSpPr>
        <dsp:cNvPr id="0" name=""/>
        <dsp:cNvSpPr/>
      </dsp:nvSpPr>
      <dsp:spPr>
        <a:xfrm>
          <a:off x="6260624" y="2183967"/>
          <a:ext cx="1439735" cy="143973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6471468" y="2394811"/>
        <a:ext cx="1018047" cy="1018047"/>
      </dsp:txXfrm>
    </dsp:sp>
    <dsp:sp modelId="{959C92F0-2E46-43F3-830C-49C98CBEB9CA}">
      <dsp:nvSpPr>
        <dsp:cNvPr id="0" name=""/>
        <dsp:cNvSpPr/>
      </dsp:nvSpPr>
      <dsp:spPr>
        <a:xfrm>
          <a:off x="4077689" y="4366902"/>
          <a:ext cx="1439735" cy="143973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4288533" y="4577746"/>
        <a:ext cx="1018047" cy="1018047"/>
      </dsp:txXfrm>
    </dsp:sp>
    <dsp:sp modelId="{BE7AD2B0-1553-40E7-ACF4-37E336760326}">
      <dsp:nvSpPr>
        <dsp:cNvPr id="0" name=""/>
        <dsp:cNvSpPr/>
      </dsp:nvSpPr>
      <dsp:spPr>
        <a:xfrm>
          <a:off x="1894755" y="2183967"/>
          <a:ext cx="1439735" cy="143973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2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105599" y="2394811"/>
        <a:ext cx="1018047" cy="1018047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D57ACC-B5A8-4765-9C35-956EAEFEA595}">
      <dsp:nvSpPr>
        <dsp:cNvPr id="0" name=""/>
        <dsp:cNvSpPr/>
      </dsp:nvSpPr>
      <dsp:spPr>
        <a:xfrm>
          <a:off x="0" y="406702"/>
          <a:ext cx="459273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1B1218-5C12-4B1E-8517-40204AB1C20C}">
      <dsp:nvSpPr>
        <dsp:cNvPr id="0" name=""/>
        <dsp:cNvSpPr/>
      </dsp:nvSpPr>
      <dsp:spPr>
        <a:xfrm>
          <a:off x="229636" y="67222"/>
          <a:ext cx="3214915" cy="6789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16" tIns="0" rIns="121516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涅槃四德</a:t>
          </a:r>
        </a:p>
      </dsp:txBody>
      <dsp:txXfrm>
        <a:off x="262780" y="100366"/>
        <a:ext cx="3148627" cy="612672"/>
      </dsp:txXfrm>
    </dsp:sp>
    <dsp:sp modelId="{5E761119-88F7-4486-BA1C-386429B0BB33}">
      <dsp:nvSpPr>
        <dsp:cNvPr id="0" name=""/>
        <dsp:cNvSpPr/>
      </dsp:nvSpPr>
      <dsp:spPr>
        <a:xfrm>
          <a:off x="0" y="1449982"/>
          <a:ext cx="459273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1E5BA9-F14D-40B1-86FB-4CF37EB48E5F}">
      <dsp:nvSpPr>
        <dsp:cNvPr id="0" name=""/>
        <dsp:cNvSpPr/>
      </dsp:nvSpPr>
      <dsp:spPr>
        <a:xfrm>
          <a:off x="229636" y="1110502"/>
          <a:ext cx="3214915" cy="6789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16" tIns="0" rIns="121516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四聖諦</a:t>
          </a:r>
        </a:p>
      </dsp:txBody>
      <dsp:txXfrm>
        <a:off x="262780" y="1143646"/>
        <a:ext cx="3148627" cy="612672"/>
      </dsp:txXfrm>
    </dsp:sp>
    <dsp:sp modelId="{340D3A62-FAA7-4849-95BF-1713DF21D26B}">
      <dsp:nvSpPr>
        <dsp:cNvPr id="0" name=""/>
        <dsp:cNvSpPr/>
      </dsp:nvSpPr>
      <dsp:spPr>
        <a:xfrm>
          <a:off x="0" y="2493262"/>
          <a:ext cx="459273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D3D0D0-45DC-4E67-8BDC-176F1099AFFD}">
      <dsp:nvSpPr>
        <dsp:cNvPr id="0" name=""/>
        <dsp:cNvSpPr/>
      </dsp:nvSpPr>
      <dsp:spPr>
        <a:xfrm>
          <a:off x="229636" y="2153782"/>
          <a:ext cx="3214915" cy="6789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16" tIns="0" rIns="121516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三法印</a:t>
          </a:r>
        </a:p>
      </dsp:txBody>
      <dsp:txXfrm>
        <a:off x="262780" y="2186926"/>
        <a:ext cx="3148627" cy="612672"/>
      </dsp:txXfrm>
    </dsp:sp>
    <dsp:sp modelId="{F5E14CBE-5BF7-4B5B-8233-F35E387BBFF1}">
      <dsp:nvSpPr>
        <dsp:cNvPr id="0" name=""/>
        <dsp:cNvSpPr/>
      </dsp:nvSpPr>
      <dsp:spPr>
        <a:xfrm>
          <a:off x="0" y="3536542"/>
          <a:ext cx="459273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2A2DA9-CA01-4047-9297-C39C3D7743E1}">
      <dsp:nvSpPr>
        <dsp:cNvPr id="0" name=""/>
        <dsp:cNvSpPr/>
      </dsp:nvSpPr>
      <dsp:spPr>
        <a:xfrm>
          <a:off x="229636" y="3197062"/>
          <a:ext cx="3214915" cy="6789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16" tIns="0" rIns="121516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八正道</a:t>
          </a:r>
        </a:p>
      </dsp:txBody>
      <dsp:txXfrm>
        <a:off x="262780" y="3230206"/>
        <a:ext cx="3148627" cy="612672"/>
      </dsp:txXfrm>
    </dsp:sp>
    <dsp:sp modelId="{30FC04FA-30AC-47EB-9401-E0D9351E0120}">
      <dsp:nvSpPr>
        <dsp:cNvPr id="0" name=""/>
        <dsp:cNvSpPr/>
      </dsp:nvSpPr>
      <dsp:spPr>
        <a:xfrm>
          <a:off x="0" y="4579822"/>
          <a:ext cx="4592736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10290E-BB14-4575-81AA-22C4C5A61538}">
      <dsp:nvSpPr>
        <dsp:cNvPr id="0" name=""/>
        <dsp:cNvSpPr/>
      </dsp:nvSpPr>
      <dsp:spPr>
        <a:xfrm>
          <a:off x="229636" y="4240342"/>
          <a:ext cx="3214915" cy="67896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516" tIns="0" rIns="121516" bIns="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一念心</a:t>
          </a:r>
          <a:endParaRPr lang="zh-TW" altLang="en-US" sz="3200" kern="1200" dirty="0">
            <a:latin typeface="標楷體" pitchFamily="65" charset="-120"/>
            <a:ea typeface="標楷體" pitchFamily="65" charset="-120"/>
          </a:endParaRPr>
        </a:p>
      </dsp:txBody>
      <dsp:txXfrm>
        <a:off x="262780" y="4273486"/>
        <a:ext cx="3148627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B9E94D-7ED3-490F-9EC7-282138D297DF}">
      <dsp:nvSpPr>
        <dsp:cNvPr id="0" name=""/>
        <dsp:cNvSpPr/>
      </dsp:nvSpPr>
      <dsp:spPr>
        <a:xfrm>
          <a:off x="0" y="505057"/>
          <a:ext cx="1034940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50988A-2D2C-42EF-A5CA-EB91F57A028D}">
      <dsp:nvSpPr>
        <dsp:cNvPr id="0" name=""/>
        <dsp:cNvSpPr/>
      </dsp:nvSpPr>
      <dsp:spPr>
        <a:xfrm>
          <a:off x="517470" y="62257"/>
          <a:ext cx="7244585" cy="88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828" tIns="0" rIns="273828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800" kern="1200" dirty="0">
              <a:latin typeface="標楷體" panose="03000509000000000000" pitchFamily="65" charset="-120"/>
              <a:ea typeface="標楷體" panose="03000509000000000000" pitchFamily="65" charset="-120"/>
            </a:rPr>
            <a:t>請佛重新再說法</a:t>
          </a:r>
          <a:endParaRPr lang="zh-TW" altLang="en-US" sz="4800" kern="1200" dirty="0"/>
        </a:p>
      </dsp:txBody>
      <dsp:txXfrm>
        <a:off x="560701" y="105488"/>
        <a:ext cx="7158123" cy="799138"/>
      </dsp:txXfrm>
    </dsp:sp>
    <dsp:sp modelId="{CED4E643-CBEC-4075-9AA6-2FB4ACE8762C}">
      <dsp:nvSpPr>
        <dsp:cNvPr id="0" name=""/>
        <dsp:cNvSpPr/>
      </dsp:nvSpPr>
      <dsp:spPr>
        <a:xfrm>
          <a:off x="0" y="1865858"/>
          <a:ext cx="1034940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84628-C420-4764-9623-877031A2A682}">
      <dsp:nvSpPr>
        <dsp:cNvPr id="0" name=""/>
        <dsp:cNvSpPr/>
      </dsp:nvSpPr>
      <dsp:spPr>
        <a:xfrm>
          <a:off x="517470" y="1423057"/>
          <a:ext cx="7244585" cy="88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828" tIns="0" rIns="273828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800" kern="1200" dirty="0">
              <a:latin typeface="標楷體" panose="03000509000000000000" pitchFamily="65" charset="-120"/>
              <a:ea typeface="標楷體" panose="03000509000000000000" pitchFamily="65" charset="-120"/>
            </a:rPr>
            <a:t>不受佛汰換的衣服</a:t>
          </a:r>
          <a:endParaRPr lang="zh-TW" altLang="en-US" sz="4800" kern="1200" dirty="0"/>
        </a:p>
      </dsp:txBody>
      <dsp:txXfrm>
        <a:off x="560701" y="1466288"/>
        <a:ext cx="7158123" cy="799138"/>
      </dsp:txXfrm>
    </dsp:sp>
    <dsp:sp modelId="{55A9BD1C-6637-4A6B-9C4A-9D5C19AC09F7}">
      <dsp:nvSpPr>
        <dsp:cNvPr id="0" name=""/>
        <dsp:cNvSpPr/>
      </dsp:nvSpPr>
      <dsp:spPr>
        <a:xfrm>
          <a:off x="0" y="3226658"/>
          <a:ext cx="10349408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AE7544-35C7-4640-A861-E9CAF015CC76}">
      <dsp:nvSpPr>
        <dsp:cNvPr id="0" name=""/>
        <dsp:cNvSpPr/>
      </dsp:nvSpPr>
      <dsp:spPr>
        <a:xfrm>
          <a:off x="517470" y="2783858"/>
          <a:ext cx="7244585" cy="8856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828" tIns="0" rIns="273828" bIns="0" numCol="1" spcCol="1270" anchor="ctr" anchorCtr="0">
          <a:noAutofit/>
        </a:bodyPr>
        <a:lstStyle/>
        <a:p>
          <a:pPr marL="0" lvl="0" indent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800" kern="1200" dirty="0">
              <a:latin typeface="標楷體" panose="03000509000000000000" pitchFamily="65" charset="-120"/>
              <a:ea typeface="標楷體" panose="03000509000000000000" pitchFamily="65" charset="-120"/>
            </a:rPr>
            <a:t>受供時不與佛同坐</a:t>
          </a:r>
          <a:endParaRPr lang="zh-TW" altLang="en-US" sz="4800" kern="1200" dirty="0"/>
        </a:p>
      </dsp:txBody>
      <dsp:txXfrm>
        <a:off x="560701" y="2827089"/>
        <a:ext cx="7158123" cy="7991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FB463-AC6C-4563-AC0C-BE236885FC53}">
      <dsp:nvSpPr>
        <dsp:cNvPr id="0" name=""/>
        <dsp:cNvSpPr/>
      </dsp:nvSpPr>
      <dsp:spPr>
        <a:xfrm>
          <a:off x="733000" y="0"/>
          <a:ext cx="8307342" cy="393643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3C5BED-05DA-44A6-A491-D033D3AFD3A7}">
      <dsp:nvSpPr>
        <dsp:cNvPr id="0" name=""/>
        <dsp:cNvSpPr/>
      </dsp:nvSpPr>
      <dsp:spPr>
        <a:xfrm>
          <a:off x="0" y="1180931"/>
          <a:ext cx="2932003" cy="15745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7200" kern="1200" dirty="0">
              <a:latin typeface="標楷體" pitchFamily="65" charset="-120"/>
              <a:ea typeface="標楷體" pitchFamily="65" charset="-120"/>
            </a:rPr>
            <a:t>戒</a:t>
          </a:r>
        </a:p>
      </dsp:txBody>
      <dsp:txXfrm>
        <a:off x="76864" y="1257795"/>
        <a:ext cx="2778275" cy="1420846"/>
      </dsp:txXfrm>
    </dsp:sp>
    <dsp:sp modelId="{35DB967C-3D32-4607-A295-428912437CED}">
      <dsp:nvSpPr>
        <dsp:cNvPr id="0" name=""/>
        <dsp:cNvSpPr/>
      </dsp:nvSpPr>
      <dsp:spPr>
        <a:xfrm>
          <a:off x="3420670" y="1180931"/>
          <a:ext cx="2932003" cy="15745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7200" kern="1200" dirty="0">
              <a:latin typeface="標楷體" pitchFamily="65" charset="-120"/>
              <a:ea typeface="標楷體" pitchFamily="65" charset="-120"/>
            </a:rPr>
            <a:t>定</a:t>
          </a:r>
        </a:p>
      </dsp:txBody>
      <dsp:txXfrm>
        <a:off x="3497534" y="1257795"/>
        <a:ext cx="2778275" cy="1420846"/>
      </dsp:txXfrm>
    </dsp:sp>
    <dsp:sp modelId="{AF7FE586-0DE0-4CEB-A674-A9004A8BF247}">
      <dsp:nvSpPr>
        <dsp:cNvPr id="0" name=""/>
        <dsp:cNvSpPr/>
      </dsp:nvSpPr>
      <dsp:spPr>
        <a:xfrm>
          <a:off x="6841340" y="1180931"/>
          <a:ext cx="2932003" cy="157457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7200" kern="1200" dirty="0">
              <a:latin typeface="標楷體" pitchFamily="65" charset="-120"/>
              <a:ea typeface="標楷體" pitchFamily="65" charset="-120"/>
            </a:rPr>
            <a:t>慧</a:t>
          </a:r>
        </a:p>
      </dsp:txBody>
      <dsp:txXfrm>
        <a:off x="6918204" y="1257795"/>
        <a:ext cx="2778275" cy="142084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EA5CB-5683-4936-A0B1-A6729D0F5DF3}">
      <dsp:nvSpPr>
        <dsp:cNvPr id="0" name=""/>
        <dsp:cNvSpPr/>
      </dsp:nvSpPr>
      <dsp:spPr>
        <a:xfrm rot="5400000">
          <a:off x="6766691" y="-2818095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體會身體的不清淨，生活中還有什麼好執著？</a:t>
          </a:r>
          <a:endParaRPr lang="zh-TW" altLang="en-US" sz="2400" kern="1200" dirty="0"/>
        </a:p>
      </dsp:txBody>
      <dsp:txXfrm rot="-5400000">
        <a:off x="3829478" y="164689"/>
        <a:ext cx="6762390" cy="842392"/>
      </dsp:txXfrm>
    </dsp:sp>
    <dsp:sp modelId="{3DF18061-BA64-48BE-A1DA-B6F9C14ABA00}">
      <dsp:nvSpPr>
        <dsp:cNvPr id="0" name=""/>
        <dsp:cNvSpPr/>
      </dsp:nvSpPr>
      <dsp:spPr>
        <a:xfrm>
          <a:off x="0" y="2426"/>
          <a:ext cx="3829478" cy="1166918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觀身不淨</a:t>
          </a:r>
          <a:endParaRPr lang="zh-TW" altLang="en-US" sz="5500" kern="1200" dirty="0"/>
        </a:p>
      </dsp:txBody>
      <dsp:txXfrm>
        <a:off x="56964" y="59390"/>
        <a:ext cx="3715550" cy="1052990"/>
      </dsp:txXfrm>
    </dsp:sp>
    <dsp:sp modelId="{749F589C-83D8-41AB-8B23-F38946845985}">
      <dsp:nvSpPr>
        <dsp:cNvPr id="0" name=""/>
        <dsp:cNvSpPr/>
      </dsp:nvSpPr>
      <dsp:spPr>
        <a:xfrm rot="5400000">
          <a:off x="6766691" y="-1592831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從環境氣候和生活起居，我們就可以體會</a:t>
          </a:r>
          <a:endParaRPr lang="zh-TW" altLang="en-US" sz="2400" kern="1200" dirty="0"/>
        </a:p>
      </dsp:txBody>
      <dsp:txXfrm rot="-5400000">
        <a:off x="3829478" y="1389953"/>
        <a:ext cx="6762390" cy="842392"/>
      </dsp:txXfrm>
    </dsp:sp>
    <dsp:sp modelId="{8CBF1D4C-30AB-4AB2-96A9-B29228DD4727}">
      <dsp:nvSpPr>
        <dsp:cNvPr id="0" name=""/>
        <dsp:cNvSpPr/>
      </dsp:nvSpPr>
      <dsp:spPr>
        <a:xfrm>
          <a:off x="0" y="1227690"/>
          <a:ext cx="3829478" cy="1166918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觀受是苦</a:t>
          </a:r>
          <a:endParaRPr lang="zh-TW" altLang="en-US" sz="5500" kern="1200" dirty="0"/>
        </a:p>
      </dsp:txBody>
      <dsp:txXfrm>
        <a:off x="56964" y="1284654"/>
        <a:ext cx="3715550" cy="1052990"/>
      </dsp:txXfrm>
    </dsp:sp>
    <dsp:sp modelId="{D1EF9FE0-C7F7-4E8E-8D56-20A0BB3EA1BF}">
      <dsp:nvSpPr>
        <dsp:cNvPr id="0" name=""/>
        <dsp:cNvSpPr/>
      </dsp:nvSpPr>
      <dsp:spPr>
        <a:xfrm rot="5400000">
          <a:off x="6766691" y="-367566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若心打不開，在「生住異滅」中不斷起惑造業，將多麼辛苦？</a:t>
          </a:r>
          <a:endParaRPr lang="zh-TW" altLang="en-US" sz="2400" kern="1200" dirty="0"/>
        </a:p>
      </dsp:txBody>
      <dsp:txXfrm rot="-5400000">
        <a:off x="3829478" y="2615218"/>
        <a:ext cx="6762390" cy="842392"/>
      </dsp:txXfrm>
    </dsp:sp>
    <dsp:sp modelId="{AD1E498A-226A-4E4E-A898-F8966C8701A6}">
      <dsp:nvSpPr>
        <dsp:cNvPr id="0" name=""/>
        <dsp:cNvSpPr/>
      </dsp:nvSpPr>
      <dsp:spPr>
        <a:xfrm>
          <a:off x="0" y="2452954"/>
          <a:ext cx="3829478" cy="1166918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觀心無常</a:t>
          </a:r>
          <a:endParaRPr lang="zh-TW" altLang="en-US" sz="5500" kern="1200" dirty="0"/>
        </a:p>
      </dsp:txBody>
      <dsp:txXfrm>
        <a:off x="56964" y="2509918"/>
        <a:ext cx="3715550" cy="1052990"/>
      </dsp:txXfrm>
    </dsp:sp>
    <dsp:sp modelId="{DC2EBE83-36AE-4A99-9909-457D5A496FE9}">
      <dsp:nvSpPr>
        <dsp:cNvPr id="0" name=""/>
        <dsp:cNvSpPr/>
      </dsp:nvSpPr>
      <dsp:spPr>
        <a:xfrm rot="5400000">
          <a:off x="6766691" y="857697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以自我為評斷標準，順逆境都在內心生滅，如此的法是對的嗎？</a:t>
          </a:r>
        </a:p>
      </dsp:txBody>
      <dsp:txXfrm rot="-5400000">
        <a:off x="3829478" y="3840482"/>
        <a:ext cx="6762390" cy="842392"/>
      </dsp:txXfrm>
    </dsp:sp>
    <dsp:sp modelId="{513DFC52-C19B-4D2A-8E29-6D60DF7B4853}">
      <dsp:nvSpPr>
        <dsp:cNvPr id="0" name=""/>
        <dsp:cNvSpPr/>
      </dsp:nvSpPr>
      <dsp:spPr>
        <a:xfrm>
          <a:off x="0" y="3678219"/>
          <a:ext cx="3829478" cy="1166918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觀法無我</a:t>
          </a:r>
        </a:p>
      </dsp:txBody>
      <dsp:txXfrm>
        <a:off x="56964" y="3735183"/>
        <a:ext cx="3715550" cy="10529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CEA5CB-5683-4936-A0B1-A6729D0F5DF3}">
      <dsp:nvSpPr>
        <dsp:cNvPr id="0" name=""/>
        <dsp:cNvSpPr/>
      </dsp:nvSpPr>
      <dsp:spPr>
        <a:xfrm rot="5400000">
          <a:off x="6766691" y="-2818095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體會身體的不清淨，生活中還有什麼好執著？</a:t>
          </a:r>
          <a:endParaRPr lang="zh-TW" altLang="en-US" sz="2400" kern="1200" dirty="0"/>
        </a:p>
      </dsp:txBody>
      <dsp:txXfrm rot="-5400000">
        <a:off x="3829478" y="164689"/>
        <a:ext cx="6762390" cy="842392"/>
      </dsp:txXfrm>
    </dsp:sp>
    <dsp:sp modelId="{3DF18061-BA64-48BE-A1DA-B6F9C14ABA00}">
      <dsp:nvSpPr>
        <dsp:cNvPr id="0" name=""/>
        <dsp:cNvSpPr/>
      </dsp:nvSpPr>
      <dsp:spPr>
        <a:xfrm>
          <a:off x="0" y="2426"/>
          <a:ext cx="3829478" cy="1166918"/>
        </a:xfrm>
        <a:prstGeom prst="roundRect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觀身不淨</a:t>
          </a:r>
          <a:endParaRPr lang="zh-TW" altLang="en-US" sz="5500" kern="1200" dirty="0"/>
        </a:p>
      </dsp:txBody>
      <dsp:txXfrm>
        <a:off x="56964" y="59390"/>
        <a:ext cx="3715550" cy="1052990"/>
      </dsp:txXfrm>
    </dsp:sp>
    <dsp:sp modelId="{749F589C-83D8-41AB-8B23-F38946845985}">
      <dsp:nvSpPr>
        <dsp:cNvPr id="0" name=""/>
        <dsp:cNvSpPr/>
      </dsp:nvSpPr>
      <dsp:spPr>
        <a:xfrm rot="5400000">
          <a:off x="6766691" y="-1592831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從環境氣候和生活起居，我們就可以體會</a:t>
          </a:r>
          <a:endParaRPr lang="zh-TW" altLang="en-US" sz="2400" kern="1200" dirty="0"/>
        </a:p>
      </dsp:txBody>
      <dsp:txXfrm rot="-5400000">
        <a:off x="3829478" y="1389953"/>
        <a:ext cx="6762390" cy="842392"/>
      </dsp:txXfrm>
    </dsp:sp>
    <dsp:sp modelId="{8CBF1D4C-30AB-4AB2-96A9-B29228DD4727}">
      <dsp:nvSpPr>
        <dsp:cNvPr id="0" name=""/>
        <dsp:cNvSpPr/>
      </dsp:nvSpPr>
      <dsp:spPr>
        <a:xfrm>
          <a:off x="0" y="1227690"/>
          <a:ext cx="3829478" cy="1166918"/>
        </a:xfrm>
        <a:prstGeom prst="roundRect">
          <a:avLst/>
        </a:prstGeom>
        <a:solidFill>
          <a:schemeClr val="accent3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觀受是苦</a:t>
          </a:r>
          <a:endParaRPr lang="zh-TW" altLang="en-US" sz="5500" kern="1200" dirty="0"/>
        </a:p>
      </dsp:txBody>
      <dsp:txXfrm>
        <a:off x="56964" y="1284654"/>
        <a:ext cx="3715550" cy="1052990"/>
      </dsp:txXfrm>
    </dsp:sp>
    <dsp:sp modelId="{D1EF9FE0-C7F7-4E8E-8D56-20A0BB3EA1BF}">
      <dsp:nvSpPr>
        <dsp:cNvPr id="0" name=""/>
        <dsp:cNvSpPr/>
      </dsp:nvSpPr>
      <dsp:spPr>
        <a:xfrm rot="5400000">
          <a:off x="6766691" y="-367566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若心打不開，在「生住異滅」中不斷起惑造業，將多麼辛苦？</a:t>
          </a:r>
          <a:endParaRPr lang="zh-TW" altLang="en-US" sz="2400" kern="1200" dirty="0"/>
        </a:p>
      </dsp:txBody>
      <dsp:txXfrm rot="-5400000">
        <a:off x="3829478" y="2615218"/>
        <a:ext cx="6762390" cy="842392"/>
      </dsp:txXfrm>
    </dsp:sp>
    <dsp:sp modelId="{AD1E498A-226A-4E4E-A898-F8966C8701A6}">
      <dsp:nvSpPr>
        <dsp:cNvPr id="0" name=""/>
        <dsp:cNvSpPr/>
      </dsp:nvSpPr>
      <dsp:spPr>
        <a:xfrm>
          <a:off x="0" y="2452954"/>
          <a:ext cx="3829478" cy="1166918"/>
        </a:xfrm>
        <a:prstGeom prst="roundRect">
          <a:avLst/>
        </a:prstGeom>
        <a:solidFill>
          <a:schemeClr val="accent4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觀心無常</a:t>
          </a:r>
          <a:endParaRPr lang="zh-TW" altLang="en-US" sz="5500" kern="1200" dirty="0"/>
        </a:p>
      </dsp:txBody>
      <dsp:txXfrm>
        <a:off x="56964" y="2509918"/>
        <a:ext cx="3715550" cy="1052990"/>
      </dsp:txXfrm>
    </dsp:sp>
    <dsp:sp modelId="{DC2EBE83-36AE-4A99-9909-457D5A496FE9}">
      <dsp:nvSpPr>
        <dsp:cNvPr id="0" name=""/>
        <dsp:cNvSpPr/>
      </dsp:nvSpPr>
      <dsp:spPr>
        <a:xfrm rot="5400000">
          <a:off x="6766691" y="857697"/>
          <a:ext cx="933534" cy="680796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zh-TW" altLang="en-US" sz="2400" kern="1200" dirty="0">
              <a:latin typeface="標楷體" pitchFamily="65" charset="-120"/>
              <a:ea typeface="標楷體" pitchFamily="65" charset="-120"/>
            </a:rPr>
            <a:t>以自我為評斷標準，順逆境都在內心生滅，如此的法是對的嗎？</a:t>
          </a:r>
        </a:p>
      </dsp:txBody>
      <dsp:txXfrm rot="-5400000">
        <a:off x="3829478" y="3840482"/>
        <a:ext cx="6762390" cy="842392"/>
      </dsp:txXfrm>
    </dsp:sp>
    <dsp:sp modelId="{513DFC52-C19B-4D2A-8E29-6D60DF7B4853}">
      <dsp:nvSpPr>
        <dsp:cNvPr id="0" name=""/>
        <dsp:cNvSpPr/>
      </dsp:nvSpPr>
      <dsp:spPr>
        <a:xfrm>
          <a:off x="0" y="3678219"/>
          <a:ext cx="3829478" cy="1166918"/>
        </a:xfrm>
        <a:prstGeom prst="roundRect">
          <a:avLst/>
        </a:prstGeom>
        <a:solidFill>
          <a:schemeClr val="accent5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104775" rIns="209550" bIns="104775" numCol="1" spcCol="1270" anchor="ctr" anchorCtr="0">
          <a:noAutofit/>
        </a:bodyPr>
        <a:lstStyle/>
        <a:p>
          <a:pPr marL="0" lvl="0" indent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500" kern="1200" dirty="0">
              <a:latin typeface="標楷體" panose="03000509000000000000" pitchFamily="65" charset="-120"/>
              <a:ea typeface="標楷體" panose="03000509000000000000" pitchFamily="65" charset="-120"/>
            </a:rPr>
            <a:t>觀法無我</a:t>
          </a:r>
        </a:p>
      </dsp:txBody>
      <dsp:txXfrm>
        <a:off x="56964" y="3735183"/>
        <a:ext cx="3715550" cy="105299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523489-6021-4032-B0EB-5B3924D3EF73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0800000"/>
            <a:gd name="adj2" fmla="val 16200000"/>
            <a:gd name="adj3" fmla="val 4641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DFF002-B2AF-4E51-BFDF-3AA186ADCCF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786AA7-A9A6-4CD1-B870-EE0AD55B053D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0"/>
            <a:gd name="adj2" fmla="val 5400000"/>
            <a:gd name="adj3" fmla="val 4641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4682F-6F2A-4887-96B0-AAF84B12D9EE}">
      <dsp:nvSpPr>
        <dsp:cNvPr id="0" name=""/>
        <dsp:cNvSpPr/>
      </dsp:nvSpPr>
      <dsp:spPr>
        <a:xfrm>
          <a:off x="2948013" y="670249"/>
          <a:ext cx="4467172" cy="4467172"/>
        </a:xfrm>
        <a:prstGeom prst="blockArc">
          <a:avLst>
            <a:gd name="adj1" fmla="val 16200000"/>
            <a:gd name="adj2" fmla="val 0"/>
            <a:gd name="adj3" fmla="val 4641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77C7D-7A5E-40FE-BC89-A478E69B4B14}">
      <dsp:nvSpPr>
        <dsp:cNvPr id="0" name=""/>
        <dsp:cNvSpPr/>
      </dsp:nvSpPr>
      <dsp:spPr>
        <a:xfrm>
          <a:off x="4153123" y="1875358"/>
          <a:ext cx="2056953" cy="20569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kern="1200" dirty="0">
              <a:latin typeface="標楷體" pitchFamily="65" charset="-120"/>
              <a:ea typeface="標楷體" pitchFamily="65" charset="-120"/>
            </a:rPr>
            <a:t>以四念處為住</a:t>
          </a:r>
        </a:p>
      </dsp:txBody>
      <dsp:txXfrm>
        <a:off x="4454357" y="2176592"/>
        <a:ext cx="1454485" cy="1454485"/>
      </dsp:txXfrm>
    </dsp:sp>
    <dsp:sp modelId="{782DD138-6EA7-4349-92DD-F5D248446C3E}">
      <dsp:nvSpPr>
        <dsp:cNvPr id="0" name=""/>
        <dsp:cNvSpPr/>
      </dsp:nvSpPr>
      <dsp:spPr>
        <a:xfrm>
          <a:off x="4461666" y="2150"/>
          <a:ext cx="1439867" cy="14398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觀身不淨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213014"/>
        <a:ext cx="1018139" cy="1018139"/>
      </dsp:txXfrm>
    </dsp:sp>
    <dsp:sp modelId="{B9D55764-05F3-4E67-9DB7-E514CD6E2C28}">
      <dsp:nvSpPr>
        <dsp:cNvPr id="0" name=""/>
        <dsp:cNvSpPr/>
      </dsp:nvSpPr>
      <dsp:spPr>
        <a:xfrm>
          <a:off x="6643417" y="2183901"/>
          <a:ext cx="1439867" cy="143986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觀受是苦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6854281" y="2394765"/>
        <a:ext cx="1018139" cy="1018139"/>
      </dsp:txXfrm>
    </dsp:sp>
    <dsp:sp modelId="{959C92F0-2E46-43F3-830C-49C98CBEB9CA}">
      <dsp:nvSpPr>
        <dsp:cNvPr id="0" name=""/>
        <dsp:cNvSpPr/>
      </dsp:nvSpPr>
      <dsp:spPr>
        <a:xfrm>
          <a:off x="4461666" y="4365652"/>
          <a:ext cx="1439867" cy="143986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觀心無常</a:t>
          </a:r>
          <a:endParaRPr lang="zh-TW" altLang="en-US" sz="3600" kern="1200" dirty="0">
            <a:latin typeface="標楷體" pitchFamily="65" charset="-120"/>
            <a:ea typeface="標楷體" pitchFamily="65" charset="-120"/>
          </a:endParaRPr>
        </a:p>
      </dsp:txBody>
      <dsp:txXfrm>
        <a:off x="4672530" y="4576516"/>
        <a:ext cx="1018139" cy="1018139"/>
      </dsp:txXfrm>
    </dsp:sp>
    <dsp:sp modelId="{BE7AD2B0-1553-40E7-ACF4-37E336760326}">
      <dsp:nvSpPr>
        <dsp:cNvPr id="0" name=""/>
        <dsp:cNvSpPr/>
      </dsp:nvSpPr>
      <dsp:spPr>
        <a:xfrm>
          <a:off x="2279915" y="2183901"/>
          <a:ext cx="1439867" cy="143986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3600" b="0" kern="1200" dirty="0">
              <a:latin typeface="標楷體" pitchFamily="65" charset="-120"/>
              <a:ea typeface="標楷體" pitchFamily="65" charset="-120"/>
            </a:rPr>
            <a:t>觀法無我</a:t>
          </a:r>
          <a:endParaRPr lang="zh-TW" altLang="en-US" sz="2000" kern="1200" dirty="0">
            <a:latin typeface="標楷體" pitchFamily="65" charset="-120"/>
            <a:ea typeface="標楷體" pitchFamily="65" charset="-120"/>
          </a:endParaRPr>
        </a:p>
      </dsp:txBody>
      <dsp:txXfrm>
        <a:off x="2490779" y="2394765"/>
        <a:ext cx="1018139" cy="1018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2020/6/20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928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84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70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時事導讀頁">
    <p:bg>
      <p:bgPr>
        <a:gradFill rotWithShape="0">
          <a:gsLst>
            <a:gs pos="0">
              <a:srgbClr val="DDEBCF"/>
            </a:gs>
            <a:gs pos="33000">
              <a:srgbClr val="DDEBCF"/>
            </a:gs>
            <a:gs pos="86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9876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矩形 38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矩形 39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1" name="矩形 40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2" name="矩形 41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4343400"/>
            <a:ext cx="10363200" cy="1975104"/>
          </a:xfrm>
        </p:spPr>
        <p:txBody>
          <a:bodyPr/>
          <a:lstStyle>
            <a:lvl1pPr marR="12192" algn="l">
              <a:defRPr sz="5333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2834640"/>
            <a:ext cx="103632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667">
                <a:solidFill>
                  <a:schemeClr val="tx1"/>
                </a:solidFill>
              </a:defRPr>
            </a:lvl1pPr>
            <a:lvl2pPr marL="609585" indent="0" algn="ctr">
              <a:buNone/>
            </a:lvl2pPr>
            <a:lvl3pPr marL="1219170" indent="0" algn="ctr">
              <a:buNone/>
            </a:lvl3pPr>
            <a:lvl4pPr marL="1828754" indent="0" algn="ctr">
              <a:buNone/>
            </a:lvl4pPr>
            <a:lvl5pPr marL="2438339" indent="0" algn="ctr">
              <a:buNone/>
            </a:lvl5pPr>
            <a:lvl6pPr marL="3047924" indent="0" algn="ctr">
              <a:buNone/>
            </a:lvl6pPr>
            <a:lvl7pPr marL="3657509" indent="0" algn="ctr">
              <a:buNone/>
            </a:lvl7pPr>
            <a:lvl8pPr marL="4267093" indent="0" algn="ctr">
              <a:buNone/>
            </a:lvl8pPr>
            <a:lvl9pPr marL="4876678" indent="0" algn="ctr">
              <a:buNone/>
            </a:lvl9pPr>
            <a:extLst/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56" name="矩形 55"/>
          <p:cNvSpPr/>
          <p:nvPr/>
        </p:nvSpPr>
        <p:spPr>
          <a:xfrm>
            <a:off x="340388" y="5047395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5" name="矩形 64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6" name="矩形 65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7" name="矩形 66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527381" cy="14127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412776"/>
            <a:ext cx="527381" cy="19313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3332989"/>
            <a:ext cx="527381" cy="35250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3" name="Picture 3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424" y="347267"/>
            <a:ext cx="1728192" cy="777477"/>
          </a:xfrm>
          <a:prstGeom prst="rect">
            <a:avLst/>
          </a:prstGeom>
          <a:noFill/>
          <a:ln>
            <a:noFill/>
          </a:ln>
          <a:effectLst>
            <a:outerShdw blurRad="76200" dist="50800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24" name="Picture 2"/>
          <p:cNvPicPr>
            <a:picLocks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128448" y="543058"/>
            <a:ext cx="1761464" cy="677697"/>
          </a:xfrm>
          <a:prstGeom prst="rect">
            <a:avLst/>
          </a:prstGeom>
          <a:noFill/>
          <a:ln>
            <a:noFill/>
          </a:ln>
          <a:effectLst>
            <a:outerShdw blurRad="76200" dist="50800" dir="2700000" algn="ctr" rotWithShape="0">
              <a:schemeClr val="bg2">
                <a:alpha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1612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77318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 13"/>
          <p:cNvSpPr>
            <a:spLocks/>
          </p:cNvSpPr>
          <p:nvPr/>
        </p:nvSpPr>
        <p:spPr bwMode="auto">
          <a:xfrm>
            <a:off x="6438603" y="1073888"/>
            <a:ext cx="5762848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5" name="手繪多邊形 14"/>
          <p:cNvSpPr>
            <a:spLocks/>
          </p:cNvSpPr>
          <p:nvPr/>
        </p:nvSpPr>
        <p:spPr bwMode="auto">
          <a:xfrm>
            <a:off x="498621" y="1"/>
            <a:ext cx="7352715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3" name="手繪多邊形 12"/>
          <p:cNvSpPr>
            <a:spLocks/>
          </p:cNvSpPr>
          <p:nvPr/>
        </p:nvSpPr>
        <p:spPr bwMode="auto">
          <a:xfrm rot="5236414">
            <a:off x="6635304" y="1285480"/>
            <a:ext cx="4114800" cy="158496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6" name="手繪多邊形 15"/>
          <p:cNvSpPr>
            <a:spLocks/>
          </p:cNvSpPr>
          <p:nvPr/>
        </p:nvSpPr>
        <p:spPr bwMode="auto">
          <a:xfrm>
            <a:off x="7924800" y="0"/>
            <a:ext cx="3657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7" name="手繪多邊形 16"/>
          <p:cNvSpPr>
            <a:spLocks/>
          </p:cNvSpPr>
          <p:nvPr/>
        </p:nvSpPr>
        <p:spPr bwMode="auto">
          <a:xfrm>
            <a:off x="7924800" y="4267200"/>
            <a:ext cx="42672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8" name="手繪多邊形 17"/>
          <p:cNvSpPr>
            <a:spLocks/>
          </p:cNvSpPr>
          <p:nvPr/>
        </p:nvSpPr>
        <p:spPr bwMode="auto">
          <a:xfrm>
            <a:off x="7924800" y="0"/>
            <a:ext cx="18288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19" name="手繪多邊形 18"/>
          <p:cNvSpPr>
            <a:spLocks/>
          </p:cNvSpPr>
          <p:nvPr/>
        </p:nvSpPr>
        <p:spPr bwMode="auto">
          <a:xfrm>
            <a:off x="7931153" y="4246564"/>
            <a:ext cx="2787649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0" name="手繪多邊形 19"/>
          <p:cNvSpPr>
            <a:spLocks/>
          </p:cNvSpPr>
          <p:nvPr/>
        </p:nvSpPr>
        <p:spPr bwMode="auto">
          <a:xfrm>
            <a:off x="7924800" y="4267200"/>
            <a:ext cx="2133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1" name="手繪多邊形 20"/>
          <p:cNvSpPr>
            <a:spLocks/>
          </p:cNvSpPr>
          <p:nvPr/>
        </p:nvSpPr>
        <p:spPr bwMode="auto">
          <a:xfrm>
            <a:off x="7924800" y="1371600"/>
            <a:ext cx="42672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2" name="手繪多邊形 21"/>
          <p:cNvSpPr>
            <a:spLocks/>
          </p:cNvSpPr>
          <p:nvPr/>
        </p:nvSpPr>
        <p:spPr bwMode="auto">
          <a:xfrm>
            <a:off x="7924800" y="1752600"/>
            <a:ext cx="42672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3" name="手繪多邊形 22"/>
          <p:cNvSpPr>
            <a:spLocks/>
          </p:cNvSpPr>
          <p:nvPr/>
        </p:nvSpPr>
        <p:spPr bwMode="auto">
          <a:xfrm>
            <a:off x="1320800" y="4267200"/>
            <a:ext cx="660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4" name="手繪多邊形 23"/>
          <p:cNvSpPr>
            <a:spLocks/>
          </p:cNvSpPr>
          <p:nvPr/>
        </p:nvSpPr>
        <p:spPr bwMode="auto">
          <a:xfrm>
            <a:off x="711200" y="4267200"/>
            <a:ext cx="7112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5" name="手繪多邊形 24"/>
          <p:cNvSpPr>
            <a:spLocks/>
          </p:cNvSpPr>
          <p:nvPr/>
        </p:nvSpPr>
        <p:spPr bwMode="auto">
          <a:xfrm>
            <a:off x="489099" y="2438400"/>
            <a:ext cx="75184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6" name="手繪多邊形 25"/>
          <p:cNvSpPr>
            <a:spLocks/>
          </p:cNvSpPr>
          <p:nvPr/>
        </p:nvSpPr>
        <p:spPr bwMode="auto">
          <a:xfrm>
            <a:off x="489099" y="2133600"/>
            <a:ext cx="75184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27" name="手繪多邊形 26"/>
          <p:cNvSpPr>
            <a:spLocks/>
          </p:cNvSpPr>
          <p:nvPr/>
        </p:nvSpPr>
        <p:spPr bwMode="auto">
          <a:xfrm>
            <a:off x="6096000" y="4267200"/>
            <a:ext cx="18288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anchor="t" compatLnSpc="1"/>
          <a:lstStyle/>
          <a:p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42536" y="1351673"/>
            <a:ext cx="7624064" cy="977487"/>
          </a:xfrm>
        </p:spPr>
        <p:txBody>
          <a:bodyPr lIns="82296" tIns="45720" bIns="0" anchor="t"/>
          <a:lstStyle>
            <a:lvl1pPr marL="7315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84213" y="402265"/>
            <a:ext cx="1133856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2536" y="512064"/>
            <a:ext cx="10875264" cy="777240"/>
          </a:xfrm>
        </p:spPr>
        <p:txBody>
          <a:bodyPr tIns="64008"/>
          <a:lstStyle>
            <a:lvl1pPr algn="l">
              <a:buNone/>
              <a:defRPr sz="5067" b="0" cap="none" spc="-200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pic>
        <p:nvPicPr>
          <p:cNvPr id="28" name="圖片 27" descr="logo1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19405" y="-27384"/>
            <a:ext cx="1344148" cy="67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015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512064"/>
            <a:ext cx="10972800" cy="914400"/>
          </a:xfrm>
        </p:spPr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19125" y="17705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07125" y="17705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1419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0" y="526512"/>
            <a:ext cx="11822773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3099" y="512064"/>
            <a:ext cx="10363200" cy="914400"/>
          </a:xfrm>
        </p:spPr>
        <p:txBody>
          <a:bodyPr anchor="t"/>
          <a:lstStyle>
            <a:lvl1pPr>
              <a:defRPr sz="5333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809749"/>
            <a:ext cx="5386917" cy="639763"/>
          </a:xfrm>
        </p:spPr>
        <p:txBody>
          <a:bodyPr anchor="ctr"/>
          <a:lstStyle>
            <a:lvl1pPr marL="97534" indent="0" algn="l">
              <a:buNone/>
              <a:defRPr sz="3200" b="1">
                <a:solidFill>
                  <a:schemeClr val="accent2"/>
                </a:solidFill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193369" y="1809749"/>
            <a:ext cx="5389033" cy="639763"/>
          </a:xfrm>
        </p:spPr>
        <p:txBody>
          <a:bodyPr anchor="ctr"/>
          <a:lstStyle>
            <a:lvl1pPr marL="97534" indent="0">
              <a:buNone/>
              <a:defRPr sz="3200" b="1">
                <a:solidFill>
                  <a:schemeClr val="accent2"/>
                </a:solidFill>
              </a:defRPr>
            </a:lvl1pPr>
            <a:lvl2pPr>
              <a:buNone/>
              <a:defRPr sz="2667" b="1"/>
            </a:lvl2pPr>
            <a:lvl3pPr>
              <a:buNone/>
              <a:defRPr sz="2400" b="1"/>
            </a:lvl3pPr>
            <a:lvl4pPr>
              <a:buNone/>
              <a:defRPr sz="2133" b="1"/>
            </a:lvl4pPr>
            <a:lvl5pPr>
              <a:buNone/>
              <a:defRPr sz="2133" b="1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609600" y="2459037"/>
            <a:ext cx="5386917" cy="3959352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9" y="2459037"/>
            <a:ext cx="5389033" cy="3959352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71650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</p:spPr>
        <p:txBody>
          <a:bodyPr/>
          <a:lstStyle>
            <a:lvl1pPr>
              <a:defRPr sz="5333" cap="none" baseline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47848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2595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273049"/>
            <a:ext cx="10972800" cy="1162051"/>
          </a:xfrm>
        </p:spPr>
        <p:txBody>
          <a:bodyPr anchor="ctr"/>
          <a:lstStyle>
            <a:lvl1pPr algn="l">
              <a:buNone/>
              <a:defRPr sz="48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14400" y="1435100"/>
            <a:ext cx="3352800" cy="4572000"/>
          </a:xfrm>
        </p:spPr>
        <p:txBody>
          <a:bodyPr/>
          <a:lstStyle>
            <a:lvl1pPr marL="73150" indent="0"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0" y="1435100"/>
            <a:ext cx="7315200" cy="4572000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extLst/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96211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線接點 8"/>
          <p:cNvCxnSpPr/>
          <p:nvPr/>
        </p:nvCxnSpPr>
        <p:spPr>
          <a:xfrm flipV="1">
            <a:off x="484260" y="1885028"/>
            <a:ext cx="11710163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 bwMode="grayWhite">
          <a:xfrm>
            <a:off x="1219200" y="441252"/>
            <a:ext cx="9144000" cy="701749"/>
          </a:xfrm>
        </p:spPr>
        <p:txBody>
          <a:bodyPr anchor="b"/>
          <a:lstStyle>
            <a:lvl1pPr algn="l">
              <a:buNone/>
              <a:defRPr sz="2800" b="0"/>
            </a:lvl1pPr>
            <a:extLst/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90709" y="1893781"/>
            <a:ext cx="1170432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4267"/>
            </a:lvl1pPr>
            <a:extLst/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 bwMode="grayWhite">
          <a:xfrm>
            <a:off x="1219200" y="1150144"/>
            <a:ext cx="9144000" cy="685800"/>
          </a:xfrm>
        </p:spPr>
        <p:txBody>
          <a:bodyPr/>
          <a:lstStyle>
            <a:lvl1pPr marL="36575" indent="0">
              <a:spcBef>
                <a:spcPts val="0"/>
              </a:spcBef>
              <a:buNone/>
              <a:defRPr sz="1867">
                <a:solidFill>
                  <a:srgbClr val="FFFFFF"/>
                </a:solidFill>
              </a:defRPr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636000" y="55499"/>
            <a:ext cx="2844800" cy="365125"/>
          </a:xfrm>
        </p:spPr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219200" y="55499"/>
            <a:ext cx="7416800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1480800" y="55499"/>
            <a:ext cx="609600" cy="365125"/>
          </a:xfrm>
        </p:spPr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52025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263877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641600" cy="5851525"/>
          </a:xfrm>
        </p:spPr>
        <p:txBody>
          <a:bodyPr vert="eaVert" anchor="ctr"/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2800" y="274639"/>
            <a:ext cx="78232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04307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2874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过渡页1">
    <p:bg>
      <p:bgPr>
        <a:blipFill dpi="0" rotWithShape="1">
          <a:blip r:embed="rId2" cstate="print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75326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封面投影片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6953" y="1414465"/>
            <a:ext cx="3551767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30759-ED8B-4843-A8AF-E77494C855FF}" type="datetimeFigureOut">
              <a:rPr lang="zh-TW" altLang="en-US"/>
              <a:pPr>
                <a:defRPr/>
              </a:pPr>
              <a:t>2020/6/20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262D6-528A-4F33-B6BA-1E0E187D7A4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5418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7435" y="1052736"/>
            <a:ext cx="10396736" cy="2664296"/>
          </a:xfrm>
        </p:spPr>
        <p:txBody>
          <a:bodyPr anchor="t">
            <a:normAutofit/>
          </a:bodyPr>
          <a:lstStyle>
            <a:lvl1pPr marL="914377" indent="-914377" algn="l">
              <a:buFont typeface="Arial" panose="020B0604020202020204" pitchFamily="34" charset="0"/>
              <a:buChar char="•"/>
              <a:defRPr sz="64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15B6C-2D20-4A4E-87EB-08AABB689EA2}" type="datetimeFigureOut">
              <a:rPr lang="zh-TW" altLang="en-US"/>
              <a:pPr>
                <a:defRPr/>
              </a:pPr>
              <a:t>2020/6/20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017E57-85DF-4EB9-A896-579FF20308A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1715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製作團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 cstate="print"/>
          <a:srcRect l="8275" t="2" r="388" b="15485"/>
          <a:stretch>
            <a:fillRect/>
          </a:stretch>
        </p:blipFill>
        <p:spPr bwMode="auto">
          <a:xfrm>
            <a:off x="0" y="0"/>
            <a:ext cx="1214331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矩形 2"/>
          <p:cNvSpPr/>
          <p:nvPr userDrawn="1"/>
        </p:nvSpPr>
        <p:spPr>
          <a:xfrm>
            <a:off x="1488019" y="3175"/>
            <a:ext cx="10706100" cy="909639"/>
          </a:xfrm>
          <a:prstGeom prst="rect">
            <a:avLst/>
          </a:prstGeom>
          <a:solidFill>
            <a:schemeClr val="accent3">
              <a:lumMod val="7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1380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時事導讀頁">
    <p:bg>
      <p:bgPr>
        <a:gradFill rotWithShape="0">
          <a:gsLst>
            <a:gs pos="0">
              <a:srgbClr val="DDEBCF"/>
            </a:gs>
            <a:gs pos="33000">
              <a:srgbClr val="DDEBCF"/>
            </a:gs>
            <a:gs pos="86000">
              <a:srgbClr val="9CB86E"/>
            </a:gs>
            <a:gs pos="100000">
              <a:srgbClr val="156B13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rot="20329757" flipH="1">
            <a:off x="69528" y="743935"/>
            <a:ext cx="2296867" cy="814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5900" y="4767263"/>
            <a:ext cx="4345517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0605758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60833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0" y="6400800"/>
            <a:ext cx="35327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8F3C9-09A6-4D87-982E-C1DE62B72B89}" type="datetimeFigureOut">
              <a:rPr lang="zh-TW" altLang="en-US"/>
              <a:pPr>
                <a:defRPr/>
              </a:pPr>
              <a:t>2020/6/20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8D7B73-F7D1-45F6-80FF-90765451476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5337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27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34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91440"/>
            <a:ext cx="10972800" cy="84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057656"/>
            <a:ext cx="10972800" cy="504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8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0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0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2020/6/20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-1"/>
            <a:ext cx="48768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340388" y="5047395"/>
            <a:ext cx="97536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340388" y="4796819"/>
            <a:ext cx="97536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340388" y="4637685"/>
            <a:ext cx="97536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340388" y="4542559"/>
            <a:ext cx="97536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矩形 11"/>
          <p:cNvSpPr/>
          <p:nvPr/>
        </p:nvSpPr>
        <p:spPr>
          <a:xfrm>
            <a:off x="412744" y="680477"/>
            <a:ext cx="6096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矩形 14"/>
          <p:cNvSpPr/>
          <p:nvPr/>
        </p:nvSpPr>
        <p:spPr>
          <a:xfrm>
            <a:off x="358764" y="680477"/>
            <a:ext cx="36576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6" name="矩形 15"/>
          <p:cNvSpPr/>
          <p:nvPr/>
        </p:nvSpPr>
        <p:spPr>
          <a:xfrm>
            <a:off x="333360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矩形 16"/>
          <p:cNvSpPr/>
          <p:nvPr/>
        </p:nvSpPr>
        <p:spPr>
          <a:xfrm>
            <a:off x="295691" y="680477"/>
            <a:ext cx="1219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1219200" y="512064"/>
            <a:ext cx="10363200" cy="914400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1219200" y="1783560"/>
            <a:ext cx="10363200" cy="45720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/>
              <a:t>第二層</a:t>
            </a:r>
          </a:p>
          <a:p>
            <a:pPr lvl="2" eaLnBrk="1" latinLnBrk="0" hangingPunct="1"/>
            <a:r>
              <a:rPr kumimoji="0" lang="zh-TW" altLang="en-US" dirty="0"/>
              <a:t>第三層</a:t>
            </a:r>
          </a:p>
          <a:p>
            <a:pPr lvl="3" eaLnBrk="1" latinLnBrk="0" hangingPunct="1"/>
            <a:r>
              <a:rPr kumimoji="0" lang="zh-TW" altLang="en-US" dirty="0"/>
              <a:t>第四層</a:t>
            </a:r>
          </a:p>
          <a:p>
            <a:pPr lvl="4" eaLnBrk="1" latinLnBrk="0" hangingPunct="1"/>
            <a:r>
              <a:rPr kumimoji="0" lang="zh-TW" altLang="en-US" dirty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6360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467">
                <a:solidFill>
                  <a:schemeClr val="tx2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pPr/>
              <a:t>2020/6/20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19200" y="6416676"/>
            <a:ext cx="74168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467">
                <a:solidFill>
                  <a:schemeClr val="tx2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1480800" y="64166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600">
                <a:solidFill>
                  <a:schemeClr val="tx2"/>
                </a:solidFill>
              </a:defRPr>
            </a:lvl1pPr>
            <a:extLst/>
          </a:lstStyle>
          <a:p>
            <a:endParaRPr lang="zh-TW" altLang="en-US" dirty="0"/>
          </a:p>
        </p:txBody>
      </p:sp>
      <p:sp>
        <p:nvSpPr>
          <p:cNvPr id="18" name="矩形 17"/>
          <p:cNvSpPr/>
          <p:nvPr userDrawn="1"/>
        </p:nvSpPr>
        <p:spPr>
          <a:xfrm>
            <a:off x="0" y="0"/>
            <a:ext cx="527381" cy="14127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/>
          <p:cNvSpPr/>
          <p:nvPr userDrawn="1"/>
        </p:nvSpPr>
        <p:spPr>
          <a:xfrm>
            <a:off x="0" y="1412776"/>
            <a:ext cx="527381" cy="19313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 userDrawn="1"/>
        </p:nvSpPr>
        <p:spPr>
          <a:xfrm>
            <a:off x="0" y="3332989"/>
            <a:ext cx="527381" cy="352501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4" name="Picture 2"/>
          <p:cNvPicPr>
            <a:picLocks noChangeArrowheads="1"/>
          </p:cNvPicPr>
          <p:nvPr userDrawn="1"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10622557" y="260649"/>
            <a:ext cx="1569443" cy="581687"/>
          </a:xfrm>
          <a:prstGeom prst="rect">
            <a:avLst/>
          </a:prstGeom>
          <a:noFill/>
          <a:ln>
            <a:noFill/>
          </a:ln>
          <a:effectLst>
            <a:outerShdw blurRad="76200" dist="50800" dir="2700000" algn="ctr" rotWithShape="0">
              <a:schemeClr val="bg2">
                <a:alpha val="75000"/>
              </a:schemeClr>
            </a:outerShdw>
          </a:effectLst>
        </p:spPr>
      </p:pic>
      <p:pic>
        <p:nvPicPr>
          <p:cNvPr id="25" name="Picture 3"/>
          <p:cNvPicPr>
            <a:picLocks noChangeArrowheads="1"/>
          </p:cNvPicPr>
          <p:nvPr userDrawn="1"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-48683" y="155245"/>
            <a:ext cx="1579563" cy="576000"/>
          </a:xfrm>
          <a:prstGeom prst="rect">
            <a:avLst/>
          </a:prstGeom>
          <a:noFill/>
          <a:ln>
            <a:noFill/>
          </a:ln>
          <a:effectLst>
            <a:outerShdw blurRad="76200" dist="50800" dir="2700000" algn="ctr" rotWithShape="0">
              <a:schemeClr val="bg2">
                <a:alpha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2734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  <p:sldLayoutId id="2147484074" r:id="rId7"/>
    <p:sldLayoutId id="2147484075" r:id="rId8"/>
    <p:sldLayoutId id="2147484076" r:id="rId9"/>
    <p:sldLayoutId id="2147484077" r:id="rId10"/>
    <p:sldLayoutId id="2147484078" r:id="rId11"/>
    <p:sldLayoutId id="2147484079" r:id="rId12"/>
    <p:sldLayoutId id="2147484080" r:id="rId13"/>
    <p:sldLayoutId id="2147484081" r:id="rId14"/>
    <p:sldLayoutId id="2147484082" r:id="rId15"/>
    <p:sldLayoutId id="2147484083" r:id="rId16"/>
    <p:sldLayoutId id="2147484084" r:id="rId17"/>
    <p:sldLayoutId id="2147484085" r:id="rId18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333" kern="1200" spc="-133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548626" indent="-457189" algn="l" rtl="0" eaLnBrk="1" latinLnBrk="0" hangingPunct="1">
        <a:spcBef>
          <a:spcPts val="933"/>
        </a:spcBef>
        <a:buClr>
          <a:schemeClr val="tx2"/>
        </a:buClr>
        <a:buSzPct val="95000"/>
        <a:buFont typeface="Wingdings"/>
        <a:buChar char="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987527" indent="-38099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328895" indent="-304792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682454" indent="-304792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933" kern="1200">
          <a:solidFill>
            <a:schemeClr val="tx1"/>
          </a:solidFill>
          <a:latin typeface="+mn-lt"/>
          <a:ea typeface="+mn-ea"/>
          <a:cs typeface="+mn-cs"/>
        </a:defRPr>
      </a:lvl4pPr>
      <a:lvl5pPr marL="1975055" indent="-280409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2279847" indent="-280409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535873" indent="-24383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2791898" indent="-24383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8pPr>
      <a:lvl9pPr marL="3047924" indent="-243834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2133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../../../../&#24904;&#28639;&#32178;&#36335;&#25945;&#23416;&#36039;&#28304;&#19979;&#36617;/2015&#12298;&#38748;&#24605;&#27861;&#39635;&#22937;&#34030;&#33775;&#12299;&#35712;&#26360;&#26371;/04%20&#32147;&#20856;&#32080;&#38598;&#27511;&#31243;/&#24754;&#26234;&#21360;&#35352;&#31532;199&#38598;&#22823;&#34255;&#32147;()416).wmv" TargetMode="Externa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P97-P126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高明智師兄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惟智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文字方塊 6"/>
          <p:cNvSpPr txBox="1">
            <a:spLocks noChangeArrowheads="1"/>
          </p:cNvSpPr>
          <p:nvPr/>
        </p:nvSpPr>
        <p:spPr bwMode="auto">
          <a:xfrm>
            <a:off x="1295467" y="1604797"/>
            <a:ext cx="10176933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64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古德云：「</a:t>
            </a:r>
            <a:r>
              <a:rPr kumimoji="0" lang="zh-TW" altLang="en-US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佛法大海水，流入阿難心</a:t>
            </a:r>
            <a:r>
              <a:rPr kumimoji="0" lang="zh-TW" altLang="en-US" sz="64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」經典是佛陀所說，是十大弟子中「</a:t>
            </a:r>
            <a:r>
              <a:rPr kumimoji="0" lang="zh-TW" altLang="en-US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多聞第一</a:t>
            </a:r>
            <a:r>
              <a:rPr kumimoji="0" lang="zh-TW" altLang="en-US" sz="6400" b="1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」的阿難所傳。</a:t>
            </a:r>
            <a:endParaRPr kumimoji="0" lang="en-US" altLang="zh-TW" sz="6400" b="1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1103445" y="1220756"/>
            <a:ext cx="10560051" cy="46067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佛陀在二十年間到各地教化，舍利弗、目犍連等諸大長老也離開佛陀身邊分頭傳道說法，時日長了，佛陀需要一位時時隨侍在旁的侍者。</a:t>
            </a:r>
            <a:endParaRPr kumimoji="0" lang="en-US" altLang="zh-TW" sz="58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46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文字方塊 3"/>
          <p:cNvSpPr txBox="1">
            <a:spLocks noChangeArrowheads="1"/>
          </p:cNvSpPr>
          <p:nvPr/>
        </p:nvSpPr>
        <p:spPr bwMode="auto">
          <a:xfrm>
            <a:off x="1220281" y="1088335"/>
            <a:ext cx="6240693" cy="2554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經過大家</a:t>
            </a:r>
            <a:r>
              <a:rPr kumimoji="0" lang="zh-TW" altLang="zh-TW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討論之後</a:t>
            </a:r>
            <a:r>
              <a:rPr kumimoji="0" lang="zh-TW" alt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，</a:t>
            </a:r>
            <a:r>
              <a:rPr kumimoji="0" lang="zh-TW" altLang="zh-TW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推薦阿難</a:t>
            </a:r>
            <a:r>
              <a:rPr kumimoji="0" lang="zh-TW" alt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為</a:t>
            </a:r>
            <a:endParaRPr kumimoji="0" lang="en-US" altLang="zh-TW" sz="5333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333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最適當人選</a:t>
            </a:r>
            <a:endParaRPr kumimoji="0" lang="zh-TW" altLang="zh-TW" sz="5333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1032941" y="3642689"/>
            <a:ext cx="71237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阿難的相貌莊嚴，與佛陀的行儀相近，而且同為王族堂兄弟，能體會佛陀的生活習慣。</a:t>
            </a:r>
          </a:p>
        </p:txBody>
      </p:sp>
      <p:pic>
        <p:nvPicPr>
          <p:cNvPr id="3" name="圖片 2" descr="一張含有 文字 的圖片&#10;&#10;自動產生的描述">
            <a:extLst>
              <a:ext uri="{FF2B5EF4-FFF2-40B4-BE49-F238E27FC236}">
                <a16:creationId xmlns:a16="http://schemas.microsoft.com/office/drawing/2014/main" id="{63C1AB0C-4C04-43E5-B04E-946EF2BBF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136" y="1409073"/>
            <a:ext cx="3473151" cy="5145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4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一張含有 文字, 收據 的圖片&#10;&#10;自動產生的描述">
            <a:extLst>
              <a:ext uri="{FF2B5EF4-FFF2-40B4-BE49-F238E27FC236}">
                <a16:creationId xmlns:a16="http://schemas.microsoft.com/office/drawing/2014/main" id="{C05EF966-9BBF-4041-B4E9-51AF9C4341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59" y="1065756"/>
            <a:ext cx="10370794" cy="5593461"/>
          </a:xfrm>
        </p:spPr>
      </p:pic>
    </p:spTree>
    <p:extLst>
      <p:ext uri="{BB962C8B-B14F-4D97-AF65-F5344CB8AC3E}">
        <p14:creationId xmlns:p14="http://schemas.microsoft.com/office/powerpoint/2010/main" val="3576559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latin typeface="標楷體" pitchFamily="65" charset="-120"/>
                <a:ea typeface="標楷體" pitchFamily="65" charset="-120"/>
                <a:hlinkClick r:id="rId2" action="ppaction://hlinkfile"/>
              </a:rPr>
              <a:t>阿難當侍者的條件</a:t>
            </a:r>
            <a:endParaRPr lang="zh-TW" altLang="en-US" dirty="0">
              <a:hlinkClick r:id="rId2" action="ppaction://hlinkfile"/>
            </a:endParaRPr>
          </a:p>
        </p:txBody>
      </p:sp>
      <p:pic>
        <p:nvPicPr>
          <p:cNvPr id="3" name="圖片 2" descr="一張含有 個人, 室內, 直立的, 團體 的圖片&#10;&#10;自動產生的描述">
            <a:extLst>
              <a:ext uri="{FF2B5EF4-FFF2-40B4-BE49-F238E27FC236}">
                <a16:creationId xmlns:a16="http://schemas.microsoft.com/office/drawing/2014/main" id="{6F59E34B-BFAF-45A5-9F78-C350788AD2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860" y="1840672"/>
            <a:ext cx="2912482" cy="4366591"/>
          </a:xfrm>
          <a:prstGeom prst="rect">
            <a:avLst/>
          </a:prstGeom>
        </p:spPr>
      </p:pic>
      <p:pic>
        <p:nvPicPr>
          <p:cNvPr id="9" name="圖片 8" descr="一張含有 個人, 室內, 相片, 蛋糕 的圖片&#10;&#10;自動產生的描述">
            <a:extLst>
              <a:ext uri="{FF2B5EF4-FFF2-40B4-BE49-F238E27FC236}">
                <a16:creationId xmlns:a16="http://schemas.microsoft.com/office/drawing/2014/main" id="{DE4B0EAE-62AC-4DA2-8D02-695E9BB9C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3052" y="1879461"/>
            <a:ext cx="6376314" cy="434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90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佛陀歡喜應允阿難</a:t>
            </a:r>
            <a:r>
              <a:rPr lang="en-US" altLang="zh-TW" dirty="0">
                <a:latin typeface="標楷體" pitchFamily="65" charset="-120"/>
                <a:ea typeface="標楷體" pitchFamily="65" charset="-120"/>
              </a:rPr>
              <a:t>~</a:t>
            </a:r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三個條件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219200" y="1784351"/>
          <a:ext cx="10349408" cy="4044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840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22176" y="2179175"/>
            <a:ext cx="10058400" cy="2593975"/>
          </a:xfrm>
        </p:spPr>
        <p:txBody>
          <a:bodyPr/>
          <a:lstStyle/>
          <a:p>
            <a:pPr algn="ctr">
              <a:defRPr/>
            </a:pPr>
            <a:r>
              <a:rPr lang="zh-TW" altLang="en-US" sz="8000" dirty="0"/>
              <a:t>四念處住，以戒為師</a:t>
            </a:r>
            <a:b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阿難四事問佛</a:t>
            </a: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8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679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996586" y="1412776"/>
            <a:ext cx="9707927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佛陀八十歲行腳時，接受鐵匠淳陀的供養後，突然感到不舒服，知道在人間化度的緣已盡，應取入滅。</a:t>
            </a:r>
            <a:endParaRPr kumimoji="0" lang="en-US" altLang="zh-TW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8" name="文字方塊 7"/>
          <p:cNvSpPr txBox="1">
            <a:spLocks noChangeArrowheads="1"/>
          </p:cNvSpPr>
          <p:nvPr/>
        </p:nvSpPr>
        <p:spPr bwMode="auto">
          <a:xfrm>
            <a:off x="6480043" y="4293096"/>
            <a:ext cx="5498935" cy="140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267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阿難情感難以割捨，跑到樹下放聲痛哭</a:t>
            </a:r>
            <a:endParaRPr kumimoji="0" lang="zh-TW" altLang="zh-TW" sz="4267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831638" y="260648"/>
            <a:ext cx="6816757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化緣已盡，當取涅槃</a:t>
            </a:r>
          </a:p>
        </p:txBody>
      </p:sp>
      <p:pic>
        <p:nvPicPr>
          <p:cNvPr id="10" name="圖片 9" descr="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3446" y="4197086"/>
            <a:ext cx="5182324" cy="158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51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98960" y="1004954"/>
            <a:ext cx="10561669" cy="4056228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333" dirty="0">
                <a:latin typeface="標楷體" pitchFamily="65" charset="-120"/>
                <a:ea typeface="標楷體" pitchFamily="65" charset="-120"/>
              </a:rPr>
              <a:t>阿那律對阿難：「阿難，你是護持佛法的人，未來需要你傳法，你不能浪費時間在此哭泣，還有重要的使命，需把握時間請教佛陀。</a:t>
            </a:r>
          </a:p>
        </p:txBody>
      </p:sp>
    </p:spTree>
    <p:extLst>
      <p:ext uri="{BB962C8B-B14F-4D97-AF65-F5344CB8AC3E}">
        <p14:creationId xmlns:p14="http://schemas.microsoft.com/office/powerpoint/2010/main" val="58996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27051" y="1628777"/>
            <a:ext cx="10464800" cy="2663825"/>
          </a:xfrm>
        </p:spPr>
        <p:txBody>
          <a:bodyPr>
            <a:normAutofit fontScale="92500" lnSpcReduction="10000"/>
          </a:bodyPr>
          <a:lstStyle/>
          <a:p>
            <a:pPr marL="914377" indent="-914377">
              <a:buFont typeface="Arial" charset="0"/>
              <a:buChar char="•"/>
            </a:pPr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佛陀您在世時，人人以您為師，您若滅度後，我們該以誰為師？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1391509" y="4581129"/>
            <a:ext cx="98890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佛陀回答：「以戒為師」</a:t>
            </a:r>
          </a:p>
        </p:txBody>
      </p:sp>
      <p:sp>
        <p:nvSpPr>
          <p:cNvPr id="6" name="框架 5"/>
          <p:cNvSpPr/>
          <p:nvPr/>
        </p:nvSpPr>
        <p:spPr>
          <a:xfrm>
            <a:off x="3119669" y="260351"/>
            <a:ext cx="6240695" cy="122396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阿難四事問佛</a:t>
            </a:r>
            <a:r>
              <a:rPr kumimoji="0" lang="en-US" altLang="zh-TW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-1</a:t>
            </a:r>
            <a:endParaRPr kumimoji="0" lang="zh-TW" altLang="en-US" sz="5867" b="0" i="0" u="none" strike="noStrike" kern="1200" cap="none" spc="-133" normalizeH="0" baseline="0" noProof="0" dirty="0">
              <a:ln>
                <a:noFill/>
              </a:ln>
              <a:solidFill>
                <a:srgbClr val="D6ECFF">
                  <a:satMod val="200000"/>
                </a:srgb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87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水, 室外, 男人, 飛機 的圖片&#10;&#10;自動產生的描述">
            <a:extLst>
              <a:ext uri="{FF2B5EF4-FFF2-40B4-BE49-F238E27FC236}">
                <a16:creationId xmlns:a16="http://schemas.microsoft.com/office/drawing/2014/main" id="{2319E112-A59D-4408-B21E-AC96C1F1E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0" y="-186133"/>
            <a:ext cx="12914244" cy="704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58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FFC000"/>
                </a:solidFill>
              </a:rPr>
              <a:t>以戒為師</a:t>
            </a:r>
            <a:endParaRPr lang="zh-TW" altLang="en-US" dirty="0">
              <a:solidFill>
                <a:srgbClr val="FFC000"/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5951468"/>
              </p:ext>
            </p:extLst>
          </p:nvPr>
        </p:nvGraphicFramePr>
        <p:xfrm>
          <a:off x="1295467" y="1316766"/>
          <a:ext cx="9773344" cy="3936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矩形 4"/>
          <p:cNvSpPr/>
          <p:nvPr/>
        </p:nvSpPr>
        <p:spPr>
          <a:xfrm>
            <a:off x="1487488" y="5543557"/>
            <a:ext cx="96010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三無漏學，修持淨戒可以防非止惡，生諸禪定、心得清淨，除滅煩惱。戒很重要，要珍惜，要尊敬其地位就如修行人看到老師一般的恭敬。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09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27051" y="1628777"/>
            <a:ext cx="10464800" cy="2663825"/>
          </a:xfrm>
        </p:spPr>
        <p:txBody>
          <a:bodyPr>
            <a:normAutofit fontScale="92500" lnSpcReduction="10000"/>
          </a:bodyPr>
          <a:lstStyle/>
          <a:p>
            <a:pPr marL="914377" indent="-914377">
              <a:buFont typeface="Arial" charset="0"/>
              <a:buChar char="•"/>
            </a:pPr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佛在世時，我們都是依佛而住。您若滅度之後，僧眾要以何處而住？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1007533" y="4652964"/>
            <a:ext cx="10849107" cy="99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佛陀回答：「以</a:t>
            </a:r>
            <a:r>
              <a:rPr kumimoji="0" lang="en-US" altLang="zh-TW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『</a:t>
            </a: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四念處</a:t>
            </a:r>
            <a:r>
              <a:rPr kumimoji="0" lang="en-US" altLang="zh-TW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』</a:t>
            </a: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為住」</a:t>
            </a:r>
          </a:p>
        </p:txBody>
      </p:sp>
      <p:sp>
        <p:nvSpPr>
          <p:cNvPr id="6" name="框架 5"/>
          <p:cNvSpPr/>
          <p:nvPr/>
        </p:nvSpPr>
        <p:spPr>
          <a:xfrm>
            <a:off x="3311692" y="260351"/>
            <a:ext cx="5952661" cy="122396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阿難四事問佛</a:t>
            </a:r>
            <a:r>
              <a:rPr kumimoji="0" lang="en-US" altLang="zh-TW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-2</a:t>
            </a:r>
            <a:endParaRPr kumimoji="0" lang="zh-TW" altLang="en-US" sz="5867" b="0" i="0" u="none" strike="noStrike" kern="1200" cap="none" spc="-133" normalizeH="0" baseline="0" noProof="0" dirty="0">
              <a:ln>
                <a:noFill/>
              </a:ln>
              <a:solidFill>
                <a:srgbClr val="D6ECFF">
                  <a:satMod val="200000"/>
                </a:srgb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4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452669"/>
            <a:ext cx="10363200" cy="9144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四念處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007435" y="1508787"/>
          <a:ext cx="10637440" cy="4847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581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452669"/>
            <a:ext cx="10363200" cy="914400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四念處</a:t>
            </a:r>
            <a:b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/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007435" y="1508787"/>
          <a:ext cx="10637440" cy="4847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直線圖說文字 2 4"/>
          <p:cNvSpPr/>
          <p:nvPr/>
        </p:nvSpPr>
        <p:spPr>
          <a:xfrm>
            <a:off x="5135893" y="260648"/>
            <a:ext cx="5280587" cy="960107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5952"/>
              <a:gd name="adj6" fmla="val -357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所有一切法的源頭</a:t>
            </a:r>
          </a:p>
        </p:txBody>
      </p:sp>
    </p:spTree>
    <p:extLst>
      <p:ext uri="{BB962C8B-B14F-4D97-AF65-F5344CB8AC3E}">
        <p14:creationId xmlns:p14="http://schemas.microsoft.com/office/powerpoint/2010/main" val="238062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0694296"/>
              </p:ext>
            </p:extLst>
          </p:nvPr>
        </p:nvGraphicFramePr>
        <p:xfrm>
          <a:off x="1199456" y="597661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8147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3599723" y="4197086"/>
            <a:ext cx="48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我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7056107" y="5693767"/>
            <a:ext cx="48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常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9168342" y="3677543"/>
            <a:ext cx="48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樂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7152118" y="701213"/>
            <a:ext cx="480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淨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2447595" y="548680"/>
            <a:ext cx="20162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涅槃四德常樂我淨</a:t>
            </a:r>
          </a:p>
        </p:txBody>
      </p:sp>
      <p:graphicFrame>
        <p:nvGraphicFramePr>
          <p:cNvPr id="11" name="內容版面配置區 3">
            <a:extLst>
              <a:ext uri="{FF2B5EF4-FFF2-40B4-BE49-F238E27FC236}">
                <a16:creationId xmlns:a16="http://schemas.microsoft.com/office/drawing/2014/main" id="{721CFFFB-7586-4C35-97A6-03783B101E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8918107"/>
              </p:ext>
            </p:extLst>
          </p:nvPr>
        </p:nvGraphicFramePr>
        <p:xfrm>
          <a:off x="1199322" y="579458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7683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086549"/>
              </p:ext>
            </p:extLst>
          </p:nvPr>
        </p:nvGraphicFramePr>
        <p:xfrm>
          <a:off x="1199456" y="597661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直線圖說文字 2 8"/>
          <p:cNvSpPr/>
          <p:nvPr/>
        </p:nvSpPr>
        <p:spPr>
          <a:xfrm>
            <a:off x="9744405" y="5253203"/>
            <a:ext cx="2016224" cy="1152128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0882"/>
              <a:gd name="adj6" fmla="val -13263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修常德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  <a:lumOff val="50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要接受無常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029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74341720"/>
              </p:ext>
            </p:extLst>
          </p:nvPr>
        </p:nvGraphicFramePr>
        <p:xfrm>
          <a:off x="1199456" y="597661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9264352" y="4965171"/>
            <a:ext cx="2463822" cy="1248139"/>
          </a:xfrm>
          <a:prstGeom prst="borderCallout2">
            <a:avLst>
              <a:gd name="adj1" fmla="val -1694"/>
              <a:gd name="adj2" fmla="val 22576"/>
              <a:gd name="adj3" fmla="val -30484"/>
              <a:gd name="adj4" fmla="val 20038"/>
              <a:gd name="adj5" fmla="val -76952"/>
              <a:gd name="adj6" fmla="val -6777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修樂德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  <a:lumOff val="50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理解苦集滅道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  <a:lumOff val="50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574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5991191"/>
              </p:ext>
            </p:extLst>
          </p:nvPr>
        </p:nvGraphicFramePr>
        <p:xfrm>
          <a:off x="1199456" y="597661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861391" y="4485118"/>
            <a:ext cx="2066257" cy="1056117"/>
          </a:xfrm>
          <a:prstGeom prst="borderCallout2">
            <a:avLst>
              <a:gd name="adj1" fmla="val 24183"/>
              <a:gd name="adj2" fmla="val 98111"/>
              <a:gd name="adj3" fmla="val 11959"/>
              <a:gd name="adj4" fmla="val 114988"/>
              <a:gd name="adj5" fmla="val -46402"/>
              <a:gd name="adj6" fmla="val 137089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修我德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  <a:lumOff val="50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要去除我執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379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2461979"/>
              </p:ext>
            </p:extLst>
          </p:nvPr>
        </p:nvGraphicFramePr>
        <p:xfrm>
          <a:off x="1199456" y="597661"/>
          <a:ext cx="10363200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直線圖說文字 2 2"/>
          <p:cNvSpPr/>
          <p:nvPr/>
        </p:nvSpPr>
        <p:spPr>
          <a:xfrm>
            <a:off x="9263271" y="260648"/>
            <a:ext cx="2087216" cy="1440160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58951"/>
              <a:gd name="adj6" fmla="val -10590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修淨德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  <a:lumOff val="50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  <a:lumOff val="50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要離欲少欲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91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靜思法髓妙蓮華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序品</a:t>
            </a:r>
            <a:br>
              <a:rPr lang="en-US" altLang="zh-CN" dirty="0">
                <a:latin typeface="+mj-ea"/>
              </a:rPr>
            </a:br>
            <a:r>
              <a:rPr lang="zh-TW" altLang="en-US" dirty="0">
                <a:latin typeface="+mj-ea"/>
              </a:rPr>
              <a:t>阿難承教結集法藏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dirty="0"/>
              <a:t>高明智</a:t>
            </a:r>
            <a:r>
              <a:rPr lang="en-US" altLang="zh-TW" sz="3200" dirty="0"/>
              <a:t>(</a:t>
            </a:r>
            <a:r>
              <a:rPr lang="zh-TW" altLang="en-US" sz="3200" dirty="0"/>
              <a:t>惟智</a:t>
            </a:r>
            <a:r>
              <a:rPr lang="en-US" altLang="zh-TW" sz="3200" dirty="0"/>
              <a:t>)</a:t>
            </a:r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6</a:t>
            </a:r>
            <a:r>
              <a:rPr lang="zh-TW" altLang="en-US" sz="3200" dirty="0"/>
              <a:t>月</a:t>
            </a:r>
            <a:r>
              <a:rPr lang="en-US" altLang="zh-TW" sz="3200" dirty="0"/>
              <a:t>3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8405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三法印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43371"/>
              </p:ext>
            </p:extLst>
          </p:nvPr>
        </p:nvGraphicFramePr>
        <p:xfrm>
          <a:off x="2063552" y="1796819"/>
          <a:ext cx="6144683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827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>
                <a:solidFill>
                  <a:schemeClr val="tx2">
                    <a:lumMod val="90000"/>
                  </a:schemeClr>
                </a:solidFill>
                <a:latin typeface="微软雅黑" pitchFamily="34" charset="-122"/>
                <a:ea typeface="微软雅黑" pitchFamily="34" charset="-122"/>
              </a:rPr>
              <a:t>四聖諦：知苦因，滅苦本，行正道</a:t>
            </a:r>
            <a:endParaRPr lang="zh-TW" altLang="en-US" sz="4400" dirty="0">
              <a:solidFill>
                <a:schemeClr val="tx2">
                  <a:lumMod val="90000"/>
                </a:schemeClr>
              </a:solidFill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4571183"/>
              </p:ext>
            </p:extLst>
          </p:nvPr>
        </p:nvGraphicFramePr>
        <p:xfrm>
          <a:off x="288032" y="1508787"/>
          <a:ext cx="11664619" cy="5088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543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2678694"/>
              </p:ext>
            </p:extLst>
          </p:nvPr>
        </p:nvGraphicFramePr>
        <p:xfrm>
          <a:off x="-1098848" y="597661"/>
          <a:ext cx="9595115" cy="5807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2149226471"/>
              </p:ext>
            </p:extLst>
          </p:nvPr>
        </p:nvGraphicFramePr>
        <p:xfrm>
          <a:off x="7167893" y="986664"/>
          <a:ext cx="4592736" cy="5226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9559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/>
              <a:t>四念處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267" dirty="0"/>
              <a:t>觀：觀照、觀察、覺察、覺悟</a:t>
            </a:r>
            <a:endParaRPr lang="en-US" altLang="zh-TW" sz="4267" dirty="0"/>
          </a:p>
          <a:p>
            <a:r>
              <a:rPr lang="zh-TW" altLang="en-US" sz="4267" dirty="0"/>
              <a:t>從了解自己，認識環境，思考自己與環境的關係開始，找出安身立命的基礎。</a:t>
            </a:r>
            <a:endParaRPr lang="en-US" altLang="zh-TW" sz="4267" dirty="0"/>
          </a:p>
          <a:p>
            <a:r>
              <a:rPr lang="zh-TW" altLang="en-US" sz="4267" b="1" dirty="0">
                <a:solidFill>
                  <a:srgbClr val="FFC000"/>
                </a:solidFill>
              </a:rPr>
              <a:t>四念處是修持的基本法要，是生命實現和法喜的根源。是解脫的行門，同時也是慈、悲、喜、捨的實現法門。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24915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上人開示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內觀身心精勤不怠</a:t>
            </a:r>
            <a:endParaRPr lang="en-US" altLang="zh-TW" dirty="0"/>
          </a:p>
          <a:p>
            <a:r>
              <a:rPr lang="zh-TW" altLang="en-US" dirty="0"/>
              <a:t>聽法受法行於法中</a:t>
            </a:r>
            <a:endParaRPr lang="en-US" altLang="zh-TW" dirty="0"/>
          </a:p>
          <a:p>
            <a:r>
              <a:rPr lang="zh-TW" altLang="en-US" dirty="0"/>
              <a:t>外觀世態精明不懈</a:t>
            </a:r>
            <a:endParaRPr lang="en-US" altLang="zh-TW" dirty="0"/>
          </a:p>
          <a:p>
            <a:r>
              <a:rPr lang="zh-TW" altLang="en-US" dirty="0"/>
              <a:t>憶念不忘捨世貪憂</a:t>
            </a:r>
            <a:endParaRPr lang="en-US" altLang="zh-TW" dirty="0"/>
          </a:p>
          <a:p>
            <a:r>
              <a:rPr lang="zh-TW" altLang="en-US" dirty="0"/>
              <a:t>貪念無明去除，社會祥和，天下自然無災</a:t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92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上人叮嚀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219200" y="1783560"/>
            <a:ext cx="10637440" cy="4572000"/>
          </a:xfrm>
        </p:spPr>
        <p:txBody>
          <a:bodyPr/>
          <a:lstStyle/>
          <a:p>
            <a:r>
              <a:rPr lang="zh-TW" altLang="en-US" dirty="0"/>
              <a:t>我們學佛者應該時時，要依止在「</a:t>
            </a:r>
            <a:r>
              <a:rPr lang="zh-TW" altLang="en-US" b="1" dirty="0"/>
              <a:t>四念處</a:t>
            </a:r>
            <a:r>
              <a:rPr lang="zh-TW" altLang="en-US" dirty="0"/>
              <a:t>」，我們要好好保守住我們的心，除了前面的「四諦法」，知道人生的，苦、集、滅、道之後，我們還要在</a:t>
            </a:r>
            <a:r>
              <a:rPr lang="zh-TW" altLang="en-US" b="1" dirty="0"/>
              <a:t>四念處</a:t>
            </a:r>
            <a:r>
              <a:rPr lang="zh-TW" altLang="en-US" dirty="0"/>
              <a:t>住。</a:t>
            </a:r>
            <a:endParaRPr lang="en-US" altLang="zh-TW" dirty="0"/>
          </a:p>
          <a:p>
            <a:r>
              <a:rPr lang="zh-TW" altLang="en-US" dirty="0"/>
              <a:t>「</a:t>
            </a:r>
            <a:r>
              <a:rPr lang="zh-TW" altLang="en-US" b="1" dirty="0"/>
              <a:t>四念處</a:t>
            </a:r>
            <a:r>
              <a:rPr lang="zh-TW" altLang="en-US" dirty="0"/>
              <a:t>」，應該大家知道了，觀身不淨</a:t>
            </a:r>
            <a:r>
              <a:rPr lang="en-US" altLang="zh-TW" dirty="0"/>
              <a:t>…</a:t>
            </a:r>
            <a:r>
              <a:rPr lang="zh-TW" altLang="en-US" dirty="0"/>
              <a:t>：</a:t>
            </a:r>
            <a:br>
              <a:rPr lang="zh-TW" altLang="en-US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840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上人叮嚀</a:t>
            </a:r>
            <a:r>
              <a:rPr lang="en-US" altLang="zh-TW" dirty="0"/>
              <a:t>)-1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13792" y="1604797"/>
            <a:ext cx="10065026" cy="5074440"/>
          </a:xfrm>
        </p:spPr>
        <p:txBody>
          <a:bodyPr>
            <a:noAutofit/>
          </a:bodyPr>
          <a:lstStyle/>
          <a:p>
            <a:r>
              <a:rPr lang="zh-TW" altLang="en-US" dirty="0"/>
              <a:t>「以戒德為師」，真正佛陀在世，他也有入滅的時候，阿難就問佛陀說：「佛啊！您在世時，就還有六群比丘難調伏，佛陀入滅之後，這個僧團要怎麼辦呢？我們大家心靈的依靠，要以誰為師呢？」</a:t>
            </a:r>
            <a:br>
              <a:rPr lang="zh-TW" altLang="en-US" dirty="0"/>
            </a:br>
            <a:r>
              <a:rPr lang="zh-TW" altLang="en-US" dirty="0"/>
              <a:t>佛陀就說：「以戒為師；人人要依照戒律，這就是我們最好的老師。」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10780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四念處</a:t>
            </a:r>
            <a:r>
              <a:rPr lang="en-US" altLang="zh-TW" dirty="0"/>
              <a:t>(</a:t>
            </a:r>
            <a:r>
              <a:rPr lang="zh-TW" altLang="en-US" dirty="0"/>
              <a:t>上人叮嚀</a:t>
            </a:r>
            <a:r>
              <a:rPr lang="en-US" altLang="zh-TW" dirty="0"/>
              <a:t>)-2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80052" y="1538536"/>
            <a:ext cx="10184295" cy="5074440"/>
          </a:xfrm>
        </p:spPr>
        <p:txBody>
          <a:bodyPr>
            <a:noAutofit/>
          </a:bodyPr>
          <a:lstStyle/>
          <a:p>
            <a:r>
              <a:rPr lang="zh-TW" altLang="en-US" dirty="0"/>
              <a:t>所以常常說，人人要守好制度，守好戒律，這樣我們就不會偏差掉了，我們還要了解大乘法，佛陀</a:t>
            </a:r>
            <a:r>
              <a:rPr lang="en-US" altLang="zh-TW" dirty="0"/>
              <a:t>(</a:t>
            </a:r>
            <a:r>
              <a:rPr lang="zh-TW" altLang="en-US" dirty="0"/>
              <a:t>講</a:t>
            </a:r>
            <a:r>
              <a:rPr lang="en-US" altLang="zh-TW" dirty="0"/>
              <a:t>)《</a:t>
            </a:r>
            <a:r>
              <a:rPr lang="zh-TW" altLang="en-US" dirty="0"/>
              <a:t>法華經</a:t>
            </a:r>
            <a:r>
              <a:rPr lang="en-US" altLang="zh-TW" dirty="0"/>
              <a:t>》</a:t>
            </a:r>
            <a:r>
              <a:rPr lang="zh-TW" altLang="en-US" dirty="0"/>
              <a:t>，就是要捨方便，要顯真實法，真實法就是大乘法，所以我們要用心了解，大乘的正法，這才是佛陀來人間，一大事因緣，微妙的道理。</a:t>
            </a:r>
            <a:endParaRPr lang="en-US" altLang="zh-TW" dirty="0"/>
          </a:p>
          <a:p>
            <a:r>
              <a:rPr lang="zh-TW" altLang="en-US" b="1" dirty="0">
                <a:solidFill>
                  <a:srgbClr val="FFC000"/>
                </a:solidFill>
              </a:rPr>
              <a:t>依四念處住，以戒德為師，解大乘法妙，行入人群中，弘揚菩薩法。</a:t>
            </a:r>
            <a:br>
              <a:rPr lang="zh-TW" altLang="en-US" dirty="0"/>
            </a:br>
            <a:br>
              <a:rPr lang="zh-TW" altLang="en-US" sz="2667" dirty="0"/>
            </a:br>
            <a:endParaRPr lang="zh-TW" altLang="en-US" sz="2667" dirty="0"/>
          </a:p>
        </p:txBody>
      </p:sp>
    </p:spTree>
    <p:extLst>
      <p:ext uri="{BB962C8B-B14F-4D97-AF65-F5344CB8AC3E}">
        <p14:creationId xmlns:p14="http://schemas.microsoft.com/office/powerpoint/2010/main" val="250980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23392" y="1652951"/>
            <a:ext cx="10368459" cy="3024188"/>
          </a:xfrm>
        </p:spPr>
        <p:txBody>
          <a:bodyPr>
            <a:normAutofit fontScale="92500" lnSpcReduction="20000"/>
          </a:bodyPr>
          <a:lstStyle/>
          <a:p>
            <a:pPr marL="914377" indent="-914377">
              <a:buFont typeface="Arial" charset="0"/>
              <a:buChar char="•"/>
            </a:pPr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僧團中有不守法規、戒律的惡性比丘，佛在世時能為他調伏，您若是圓寂之後，該如何調伏他們？ 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1391477" y="4965171"/>
            <a:ext cx="988906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佛陀回答：「默擯」</a:t>
            </a:r>
          </a:p>
        </p:txBody>
      </p:sp>
      <p:sp>
        <p:nvSpPr>
          <p:cNvPr id="6" name="框架 5"/>
          <p:cNvSpPr/>
          <p:nvPr/>
        </p:nvSpPr>
        <p:spPr>
          <a:xfrm>
            <a:off x="3215682" y="260351"/>
            <a:ext cx="6240693" cy="122396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阿難四事問佛</a:t>
            </a:r>
            <a:r>
              <a:rPr kumimoji="0" lang="en-US" altLang="zh-TW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-3</a:t>
            </a:r>
            <a:endParaRPr kumimoji="0" lang="zh-TW" altLang="en-US" sz="5867" b="0" i="0" u="none" strike="noStrike" kern="1200" cap="none" spc="-133" normalizeH="0" baseline="0" noProof="0" dirty="0">
              <a:ln>
                <a:noFill/>
              </a:ln>
              <a:solidFill>
                <a:srgbClr val="D6ECFF">
                  <a:satMod val="200000"/>
                </a:srgb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9345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2831638" y="452670"/>
            <a:ext cx="6816757" cy="2001605"/>
          </a:xfrm>
          <a:prstGeom prst="roundRect">
            <a:avLst/>
          </a:prstGeom>
          <a:solidFill>
            <a:srgbClr val="427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惡性比丘，不能持佛的戒法未來該怎麼辦？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9840386" y="4437064"/>
            <a:ext cx="95249" cy="714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63552" y="2924175"/>
            <a:ext cx="8447979" cy="360045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333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佛陀將要入滅時不放心的就是「業重」的比丘，所以才會說「默擯」，表示內心的無奈、不捨與心痛。</a:t>
            </a:r>
          </a:p>
        </p:txBody>
      </p:sp>
    </p:spTree>
    <p:extLst>
      <p:ext uri="{BB962C8B-B14F-4D97-AF65-F5344CB8AC3E}">
        <p14:creationId xmlns:p14="http://schemas.microsoft.com/office/powerpoint/2010/main" val="3074718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4941432"/>
              </p:ext>
            </p:extLst>
          </p:nvPr>
        </p:nvGraphicFramePr>
        <p:xfrm>
          <a:off x="1981200" y="132190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27051" y="1628777"/>
            <a:ext cx="10464800" cy="2663825"/>
          </a:xfrm>
        </p:spPr>
        <p:txBody>
          <a:bodyPr>
            <a:normAutofit fontScale="92500" lnSpcReduction="10000"/>
          </a:bodyPr>
          <a:lstStyle/>
          <a:p>
            <a:pPr marL="914377" indent="-914377">
              <a:buFont typeface="Arial" charset="0"/>
              <a:buChar char="•"/>
            </a:pPr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未來結集經典時，如何才能讓人信受，相信這些經典確實是佛陀所說的</a:t>
            </a: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1224955" y="4284576"/>
            <a:ext cx="10439664" cy="189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佛陀回答：「在每部經的經首，以</a:t>
            </a:r>
            <a:r>
              <a:rPr kumimoji="0" lang="en-US" altLang="zh-TW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『</a:t>
            </a: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如是我聞</a:t>
            </a:r>
            <a:r>
              <a:rPr kumimoji="0" lang="en-US" altLang="zh-TW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』</a:t>
            </a:r>
            <a:r>
              <a:rPr kumimoji="0" lang="zh-TW" altLang="en-US" sz="5867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取信於人」</a:t>
            </a:r>
          </a:p>
        </p:txBody>
      </p:sp>
      <p:sp>
        <p:nvSpPr>
          <p:cNvPr id="5" name="框架 4"/>
          <p:cNvSpPr/>
          <p:nvPr/>
        </p:nvSpPr>
        <p:spPr>
          <a:xfrm>
            <a:off x="3407703" y="260351"/>
            <a:ext cx="6048672" cy="122396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阿難四事問佛</a:t>
            </a:r>
            <a:r>
              <a:rPr kumimoji="0" lang="en-US" altLang="zh-TW" sz="5867" b="0" i="0" u="none" strike="noStrike" kern="1200" cap="none" spc="-133" normalizeH="0" baseline="0" noProof="0" dirty="0">
                <a:ln>
                  <a:noFill/>
                </a:ln>
                <a:solidFill>
                  <a:srgbClr val="D6ECFF">
                    <a:satMod val="200000"/>
                  </a:srgb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-4</a:t>
            </a:r>
            <a:endParaRPr kumimoji="0" lang="zh-TW" altLang="en-US" sz="5867" b="0" i="0" u="none" strike="noStrike" kern="1200" cap="none" spc="-133" normalizeH="0" baseline="0" noProof="0" dirty="0">
              <a:ln>
                <a:noFill/>
              </a:ln>
              <a:solidFill>
                <a:srgbClr val="D6ECFF">
                  <a:satMod val="200000"/>
                </a:srgb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grpSp>
        <p:nvGrpSpPr>
          <p:cNvPr id="2" name="群組 5"/>
          <p:cNvGrpSpPr>
            <a:grpSpLocks/>
          </p:cNvGrpSpPr>
          <p:nvPr/>
        </p:nvGrpSpPr>
        <p:grpSpPr bwMode="auto">
          <a:xfrm>
            <a:off x="10224461" y="3429000"/>
            <a:ext cx="1728192" cy="1152128"/>
            <a:chOff x="7194966" y="4842244"/>
            <a:chExt cx="2206752" cy="1731264"/>
          </a:xfrm>
        </p:grpSpPr>
        <p:pic>
          <p:nvPicPr>
            <p:cNvPr id="4915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194966" y="4842244"/>
              <a:ext cx="2206752" cy="1731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160" name="文字方塊 1"/>
            <p:cNvSpPr txBox="1">
              <a:spLocks noChangeArrowheads="1"/>
            </p:cNvSpPr>
            <p:nvPr/>
          </p:nvSpPr>
          <p:spPr bwMode="auto">
            <a:xfrm rot="911073">
              <a:off x="8429050" y="5380681"/>
              <a:ext cx="864609" cy="865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標楷體" pitchFamily="65" charset="-120"/>
                  <a:ea typeface="標楷體" pitchFamily="65" charset="-120"/>
                  <a:cs typeface="+mn-cs"/>
                </a:rPr>
                <a:t>如是我聞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243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按鈕形 6"/>
          <p:cNvSpPr/>
          <p:nvPr/>
        </p:nvSpPr>
        <p:spPr>
          <a:xfrm>
            <a:off x="2639616" y="1125539"/>
            <a:ext cx="1344083" cy="4319587"/>
          </a:xfrm>
          <a:prstGeom prst="bevel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如是我聞</a:t>
            </a:r>
          </a:p>
        </p:txBody>
      </p:sp>
      <p:sp>
        <p:nvSpPr>
          <p:cNvPr id="8" name="向右箭號 7"/>
          <p:cNvSpPr/>
          <p:nvPr/>
        </p:nvSpPr>
        <p:spPr>
          <a:xfrm>
            <a:off x="4368899" y="1268414"/>
            <a:ext cx="670984" cy="1008063"/>
          </a:xfrm>
          <a:prstGeom prst="rightArrow">
            <a:avLst/>
          </a:prstGeom>
          <a:solidFill>
            <a:srgbClr val="70C1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5423927" y="1125540"/>
            <a:ext cx="4320479" cy="1150937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solidFill>
              <a:srgbClr val="00B0F0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遵佛遺教</a:t>
            </a:r>
          </a:p>
        </p:txBody>
      </p:sp>
      <p:sp>
        <p:nvSpPr>
          <p:cNvPr id="10" name="向右箭號 9"/>
          <p:cNvSpPr/>
          <p:nvPr/>
        </p:nvSpPr>
        <p:spPr>
          <a:xfrm>
            <a:off x="4368899" y="2852738"/>
            <a:ext cx="670984" cy="1008063"/>
          </a:xfrm>
          <a:prstGeom prst="rightArrow">
            <a:avLst/>
          </a:prstGeom>
          <a:solidFill>
            <a:srgbClr val="70C1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5424405" y="2708276"/>
            <a:ext cx="4320000" cy="11525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solidFill>
              <a:srgbClr val="00ADDC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異外道</a:t>
            </a:r>
          </a:p>
        </p:txBody>
      </p:sp>
      <p:sp>
        <p:nvSpPr>
          <p:cNvPr id="12" name="向右箭號 11"/>
          <p:cNvSpPr/>
          <p:nvPr/>
        </p:nvSpPr>
        <p:spPr>
          <a:xfrm>
            <a:off x="4339265" y="4437063"/>
            <a:ext cx="670984" cy="1008063"/>
          </a:xfrm>
          <a:prstGeom prst="rightArrow">
            <a:avLst/>
          </a:prstGeom>
          <a:solidFill>
            <a:srgbClr val="70C12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5424405" y="4292600"/>
            <a:ext cx="4320000" cy="11525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5400" algn="ctr">
            <a:solidFill>
              <a:srgbClr val="00ADDC"/>
            </a:solidFill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6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斷眾疑</a:t>
            </a:r>
          </a:p>
        </p:txBody>
      </p:sp>
    </p:spTree>
    <p:extLst>
      <p:ext uri="{BB962C8B-B14F-4D97-AF65-F5344CB8AC3E}">
        <p14:creationId xmlns:p14="http://schemas.microsoft.com/office/powerpoint/2010/main" val="3909605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8B58F2-98D2-49DE-ACBB-E2E484A11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大悲立佛法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535ACE3-5E7B-46B7-BDA8-B3F18115C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>
                <a:latin typeface="+mn-ea"/>
              </a:rPr>
              <a:t>智度論云，佛滅度後，諸天王等，請迦葉言：法城欲頹，法幢欲倒，當以大悲建立佛法。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4B585C64-3336-44DE-A6EB-8E48F903AD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》P.106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187899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68D815-697E-4881-84F7-1035547E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0A18CDE-1D5B-431B-BF92-29CC718BE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迦葉受請，往須彌頂，擊大楗槌。諸聖弟子，得神通者，皆來集會。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8A1B9455-31D8-4A63-B07E-1123831CC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》P.106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48624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DE9930-5C40-4921-B4D3-AE6C81B2F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B0070CE-C3B7-49D9-A850-6F5A00A557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>
                <a:latin typeface="+mn-ea"/>
              </a:rPr>
              <a:t>迦葉告言：佛法欲滅，眾生可愍，待結集竟，隨汝入滅。</a:t>
            </a:r>
            <a:endParaRPr lang="en-US" altLang="zh-TW" sz="6000" dirty="0">
              <a:latin typeface="+mn-ea"/>
            </a:endParaRPr>
          </a:p>
          <a:p>
            <a:r>
              <a:rPr lang="zh-TW" altLang="en-US" sz="6000" dirty="0">
                <a:latin typeface="+mn-ea"/>
              </a:rPr>
              <a:t>諸來聖眾，受教而住畢缽羅窟。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04DDFF2B-E216-4826-A657-307798D71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》P.106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3669435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87488" y="1892829"/>
            <a:ext cx="10058400" cy="3552395"/>
          </a:xfrm>
        </p:spPr>
        <p:txBody>
          <a:bodyPr/>
          <a:lstStyle/>
          <a:p>
            <a:pPr algn="ctr">
              <a:defRPr/>
            </a:pPr>
            <a:r>
              <a:rPr lang="zh-TW" altLang="en-US" sz="8000" dirty="0"/>
              <a:t>須彌山頂，擊大楗槌</a:t>
            </a:r>
            <a:b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大悲妙法傳世</a:t>
            </a: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8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摺角紙張 5"/>
          <p:cNvSpPr>
            <a:spLocks noChangeArrowheads="1"/>
          </p:cNvSpPr>
          <p:nvPr/>
        </p:nvSpPr>
        <p:spPr bwMode="auto">
          <a:xfrm>
            <a:off x="2124967" y="1124744"/>
            <a:ext cx="8099492" cy="3840427"/>
          </a:xfrm>
          <a:prstGeom prst="foldedCorner">
            <a:avLst>
              <a:gd name="adj" fmla="val 16667"/>
            </a:avLst>
          </a:prstGeom>
          <a:solidFill>
            <a:srgbClr val="00B0F0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2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諸天向迦葉尊者 ：「如今佛陀已圓寂，法城若不整頓就會頹毀；法幢若不振興也將倒塌。你應該要起大悲心趕緊設法重建，佛法才能永恆傳承</a:t>
            </a:r>
          </a:p>
        </p:txBody>
      </p:sp>
      <p:sp>
        <p:nvSpPr>
          <p:cNvPr id="8" name="圓角化同側角落矩形 7"/>
          <p:cNvSpPr/>
          <p:nvPr/>
        </p:nvSpPr>
        <p:spPr>
          <a:xfrm>
            <a:off x="4030134" y="5157192"/>
            <a:ext cx="7922517" cy="1601787"/>
          </a:xfrm>
          <a:prstGeom prst="round2SameRect">
            <a:avLst/>
          </a:prstGeom>
          <a:solidFill>
            <a:schemeClr val="accent2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48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於是迦葉趕緊到須彌山頂用兩支大楗槌鼓</a:t>
            </a:r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6821" y="5224397"/>
            <a:ext cx="2904924" cy="1564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1079599" y="1341437"/>
            <a:ext cx="10104967" cy="50546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867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迦葉尊者告訴大家：「佛陀已滅度，需靠我們 趕緊結集佛陀所講過的教法，現在若不把握時間而讓佛法失傳，未來的眾生就很可憐。」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079776" y="164638"/>
            <a:ext cx="297633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5333" dirty="0">
                <a:solidFill>
                  <a:schemeClr val="tx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經典集結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4559829" y="1604798"/>
            <a:ext cx="7296811" cy="4968180"/>
          </a:xfrm>
          <a:prstGeom prst="round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333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那些聖者聽到迦葉尊者 所提的建議，覺得很有道理，於是聚集安住在畢缽羅窟，共同一志達成使命。</a:t>
            </a:r>
          </a:p>
        </p:txBody>
      </p:sp>
      <p:pic>
        <p:nvPicPr>
          <p:cNvPr id="5632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6151" y="3833055"/>
            <a:ext cx="3691467" cy="38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文字方塊 6"/>
          <p:cNvSpPr txBox="1"/>
          <p:nvPr/>
        </p:nvSpPr>
        <p:spPr>
          <a:xfrm>
            <a:off x="4079776" y="164638"/>
            <a:ext cx="2976331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5333" dirty="0">
                <a:solidFill>
                  <a:schemeClr val="tx2">
                    <a:lumMod val="90000"/>
                  </a:schemeClr>
                </a:solidFill>
                <a:latin typeface="標楷體" pitchFamily="65" charset="-120"/>
                <a:ea typeface="標楷體" pitchFamily="65" charset="-120"/>
              </a:rPr>
              <a:t>經典集結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5D0FC5-012F-469F-998F-6D207BEE5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迦葉責阿難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456EFC-0C19-4C9B-831E-6CFC5DFA2F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迦葉大愛成全，阿難大忍負重，迦葉尊者的細節規戒提示，阿難心思坦然，守規戒如儀。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6EF73EA8-8757-4A34-AA16-70C8492C38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《</a:t>
            </a:r>
            <a:r>
              <a:rPr kumimoji="0" lang="zh-TW" altLang="en-US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靜思法髓妙蓮華</a:t>
            </a:r>
            <a:r>
              <a:rPr kumimoji="0" lang="en-US" altLang="zh-TW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–</a:t>
            </a:r>
            <a:r>
              <a:rPr kumimoji="0" lang="zh-TW" altLang="en-US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序品</a:t>
            </a:r>
            <a:r>
              <a:rPr kumimoji="0" lang="en-US" altLang="zh-TW" sz="26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》P.108</a:t>
            </a:r>
            <a:endParaRPr kumimoji="0" lang="zh-TW" altLang="en-US" sz="26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317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862EBD-7034-4BF8-A7A2-D0FA0E959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第二章經序六成就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1C38E04-2447-4A49-8740-B5E0839BFF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012017" cy="5062504"/>
          </a:xfrm>
        </p:spPr>
        <p:txBody>
          <a:bodyPr/>
          <a:lstStyle/>
          <a:p>
            <a:r>
              <a:rPr lang="zh-TW" altLang="en-US" dirty="0">
                <a:latin typeface="+mn-ea"/>
              </a:rPr>
              <a:t>佛陀將滅示遺教，卷</a:t>
            </a:r>
            <a:r>
              <a:rPr lang="zh-CN" altLang="en-US" dirty="0">
                <a:latin typeface="+mn-ea"/>
              </a:rPr>
              <a:t>首安置六成就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阿</a:t>
            </a:r>
            <a:r>
              <a:rPr lang="zh-TW" altLang="en-US" dirty="0">
                <a:latin typeface="+mn-ea"/>
              </a:rPr>
              <a:t>難集</a:t>
            </a:r>
            <a:r>
              <a:rPr lang="zh-CN" altLang="en-US" dirty="0">
                <a:latin typeface="+mn-ea"/>
              </a:rPr>
              <a:t>藏傳後世</a:t>
            </a:r>
            <a:r>
              <a:rPr lang="zh-TW" altLang="en-US" dirty="0">
                <a:latin typeface="+mn-ea"/>
              </a:rPr>
              <a:t>，經序</a:t>
            </a:r>
            <a:r>
              <a:rPr lang="zh-CN" altLang="en-US" dirty="0">
                <a:latin typeface="+mn-ea"/>
              </a:rPr>
              <a:t>取信在人間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大德共聚靈鷲山</a:t>
            </a:r>
            <a:r>
              <a:rPr lang="zh-TW" altLang="en-US" dirty="0">
                <a:latin typeface="+mn-ea"/>
              </a:rPr>
              <a:t>，</a:t>
            </a:r>
            <a:r>
              <a:rPr lang="zh-CN" altLang="en-US" dirty="0">
                <a:latin typeface="+mn-ea"/>
              </a:rPr>
              <a:t>聞法</a:t>
            </a:r>
            <a:r>
              <a:rPr lang="zh-TW" altLang="en-US" dirty="0">
                <a:latin typeface="+mn-ea"/>
              </a:rPr>
              <a:t>證信</a:t>
            </a:r>
            <a:r>
              <a:rPr lang="zh-CN" altLang="en-US" dirty="0">
                <a:latin typeface="+mn-ea"/>
              </a:rPr>
              <a:t>如實修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比丘為</a:t>
            </a:r>
            <a:r>
              <a:rPr lang="zh-TW" altLang="en-US" dirty="0">
                <a:latin typeface="+mn-ea"/>
              </a:rPr>
              <a:t>因</a:t>
            </a:r>
            <a:r>
              <a:rPr lang="zh-CN" altLang="en-US" dirty="0">
                <a:latin typeface="+mn-ea"/>
              </a:rPr>
              <a:t>羅漢果</a:t>
            </a:r>
            <a:r>
              <a:rPr lang="zh-TW" altLang="en-US" dirty="0">
                <a:latin typeface="+mn-ea"/>
              </a:rPr>
              <a:t>，</a:t>
            </a:r>
            <a:r>
              <a:rPr lang="zh-CN" altLang="en-US" dirty="0">
                <a:latin typeface="+mn-ea"/>
              </a:rPr>
              <a:t>因果</a:t>
            </a:r>
            <a:r>
              <a:rPr lang="zh-TW" altLang="en-US" dirty="0">
                <a:latin typeface="+mn-ea"/>
              </a:rPr>
              <a:t>盡亡</a:t>
            </a:r>
            <a:r>
              <a:rPr lang="zh-CN" altLang="en-US" dirty="0">
                <a:latin typeface="+mn-ea"/>
              </a:rPr>
              <a:t>無生滅</a:t>
            </a:r>
            <a:endParaRPr lang="zh-TW" altLang="en-US" sz="6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49595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71DD441-739D-460B-9981-D73956143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C7593A9-29C0-4103-88F9-18E945A3F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迦葉言，汝更有突吉羅罪，應於僧中懺悔：佛渴不供水，佛衣踩腳下，不請佛久住世間。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A913F695-D8EC-4822-B944-E0B435BD1B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》P.110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567148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C47B12-FC59-42C3-82D3-9221C1E83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795C479-94FA-4794-A8D3-1C91FA21AB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阿難懇請初度佛之姨母大愛道為僧，是為比丘尼之始。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FDAFBD76-2C35-4E62-B7F4-C6DE5CE8A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》P.110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576981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18187" y="1795133"/>
            <a:ext cx="10058400" cy="2593975"/>
          </a:xfrm>
        </p:spPr>
        <p:txBody>
          <a:bodyPr/>
          <a:lstStyle/>
          <a:p>
            <a:pPr algn="ctr">
              <a:defRPr/>
            </a:pPr>
            <a:r>
              <a:rPr lang="zh-TW" altLang="en-US" sz="8000" dirty="0"/>
              <a:t>阿難唱言，如是我聞</a:t>
            </a:r>
            <a:b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突吉羅罪考驗</a:t>
            </a:r>
            <a:r>
              <a:rPr lang="en-US" altLang="zh-TW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TW" altLang="en-US" sz="8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19402" y="1316765"/>
            <a:ext cx="72968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迦葉尊者</a:t>
            </a:r>
            <a:r>
              <a:rPr kumimoji="0"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靜心思考：必須有位代表者，將佛陀的教法涓滴地重述。此人就是阿難。</a:t>
            </a:r>
            <a:endParaRPr kumimoji="0"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815414" y="4450272"/>
            <a:ext cx="969542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800" dirty="0">
                <a:latin typeface="標楷體" pitchFamily="65" charset="-120"/>
                <a:ea typeface="標楷體" pitchFamily="65" charset="-120"/>
              </a:rPr>
              <a:t>迦葉尊者用已經證得神通之眼察看，得知阿難的煩惱尚未盡除，所以他在眾目睽睽之下，將阿難趕出行列，</a:t>
            </a:r>
          </a:p>
        </p:txBody>
      </p:sp>
      <p:pic>
        <p:nvPicPr>
          <p:cNvPr id="7" name="圖片 6" descr="一張含有 建築物, 尋找, 男人, 坐 的圖片&#10;&#10;自動產生的描述">
            <a:extLst>
              <a:ext uri="{FF2B5EF4-FFF2-40B4-BE49-F238E27FC236}">
                <a16:creationId xmlns:a16="http://schemas.microsoft.com/office/drawing/2014/main" id="{63420BA7-F09B-4F63-8630-3F6DEF0F6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294" y="1530626"/>
            <a:ext cx="2296944" cy="29196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9" name="文字方塊 10"/>
          <p:cNvSpPr txBox="1">
            <a:spLocks noChangeArrowheads="1"/>
          </p:cNvSpPr>
          <p:nvPr/>
        </p:nvSpPr>
        <p:spPr bwMode="auto">
          <a:xfrm>
            <a:off x="1007435" y="1436774"/>
            <a:ext cx="10177131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800" dirty="0">
                <a:latin typeface="標楷體" pitchFamily="65" charset="-120"/>
                <a:ea typeface="標楷體" pitchFamily="65" charset="-120"/>
              </a:rPr>
              <a:t>迦葉對他說：「在這結集佛陀法幢的會眾中，大家的心都清淨無染、無煩惱，唯有你仍存少分煩惱尚未斷除，是沒有資格與大家一起結集；你必須先好好地反省、用功，設法斷除煩惱。」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副標題 2"/>
          <p:cNvSpPr>
            <a:spLocks noGrp="1"/>
          </p:cNvSpPr>
          <p:nvPr>
            <p:ph type="subTitle" idx="1"/>
          </p:nvPr>
        </p:nvSpPr>
        <p:spPr>
          <a:xfrm>
            <a:off x="1295467" y="1124744"/>
            <a:ext cx="9886951" cy="4895851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333" dirty="0">
                <a:latin typeface="標楷體" pitchFamily="65" charset="-120"/>
                <a:ea typeface="標楷體" pitchFamily="65" charset="-120"/>
              </a:rPr>
              <a:t>阿難感到很難堪，也很慚愧，悲泣地告訴迦葉尊者：「原本我有能力證得四果羅漢，但是為了做佛的侍者 ，所以還殘留著些許習氣未盡。」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副標題 2"/>
          <p:cNvSpPr>
            <a:spLocks noGrp="1"/>
          </p:cNvSpPr>
          <p:nvPr>
            <p:ph type="subTitle" idx="1"/>
          </p:nvPr>
        </p:nvSpPr>
        <p:spPr>
          <a:xfrm>
            <a:off x="1200150" y="1316765"/>
            <a:ext cx="10080425" cy="3193488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333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迦葉尊者說：「你（阿難）不但有少分煩惱未除，還犯突吉羅罪，無法留在清淨僧團，必須離開。</a:t>
            </a:r>
          </a:p>
        </p:txBody>
      </p:sp>
      <p:sp>
        <p:nvSpPr>
          <p:cNvPr id="5" name="書卷 (水平) 4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911424" y="4581129"/>
            <a:ext cx="4695516" cy="995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5867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◎突吉羅罪？</a:t>
            </a:r>
            <a:endParaRPr kumimoji="0" lang="zh-TW" altLang="en-US" sz="5867" dirty="0">
              <a:solidFill>
                <a:srgbClr val="FFC000"/>
              </a:solidFill>
              <a:latin typeface="Times New Roman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711958" y="4581129"/>
            <a:ext cx="5447325" cy="1733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5867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身、口所作之惡</a:t>
            </a:r>
            <a:endParaRPr kumimoji="0" lang="en-US" altLang="zh-TW" sz="5867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48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很微細，難預防</a:t>
            </a:r>
            <a:endParaRPr kumimoji="0" lang="zh-TW" altLang="en-US" sz="4800" dirty="0">
              <a:solidFill>
                <a:srgbClr val="FFC000"/>
              </a:solid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副標題 2"/>
          <p:cNvSpPr>
            <a:spLocks noGrp="1"/>
          </p:cNvSpPr>
          <p:nvPr>
            <p:ph type="subTitle" idx="1"/>
          </p:nvPr>
        </p:nvSpPr>
        <p:spPr>
          <a:xfrm>
            <a:off x="1295467" y="1604797"/>
            <a:ext cx="9599084" cy="4176712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迦葉尊者說：「佛陀有段時間行腳在外，天氣炎熱，想要喝水，命你去汲取，你卻空缽遲歸，無法讓佛陀解渴。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-1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11855" y="2133600"/>
            <a:ext cx="11040796" cy="436774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867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阿難說：「當時我很認真地找到一條河，不過正巧遇到一群商隊，有五百輌由象、牛拉的車載著商品，從河中走過，使水濁了而無法取水供佛。」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-1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副標題 2"/>
          <p:cNvSpPr>
            <a:spLocks noGrp="1"/>
          </p:cNvSpPr>
          <p:nvPr>
            <p:ph type="subTitle" idx="1"/>
          </p:nvPr>
        </p:nvSpPr>
        <p:spPr>
          <a:xfrm>
            <a:off x="1103446" y="2084851"/>
            <a:ext cx="10654207" cy="3504936"/>
          </a:xfrm>
        </p:spPr>
        <p:txBody>
          <a:bodyPr/>
          <a:lstStyle/>
          <a:p>
            <a:pPr eaLnBrk="1" hangingPunct="1"/>
            <a:r>
              <a:rPr lang="zh-TW" altLang="en-US" sz="6400" dirty="0">
                <a:solidFill>
                  <a:srgbClr val="FFFF00"/>
                </a:solidFill>
                <a:latin typeface="標楷體" pitchFamily="65" charset="-120"/>
                <a:ea typeface="標楷體" pitchFamily="65" charset="-120"/>
              </a:rPr>
              <a:t>迦葉尊者又說：「還有一回，你將佛的僧伽黎踏在腳下。」僧伽黎就是佛陀的衣服。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-2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F12F41-4E25-4905-A244-5E12F91A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684729-58AD-4B71-9CF7-4BD2DFED1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800" dirty="0"/>
              <a:t>如是我聞，一時，佛住王舍城，耆闍崛山中，與大比丘衆萬二千人俱，皆是阿羅漢，諸漏已盡，無復煩惱，逮得己利，盡諸有結，心得自在。</a:t>
            </a:r>
          </a:p>
        </p:txBody>
      </p:sp>
    </p:spTree>
    <p:extLst>
      <p:ext uri="{BB962C8B-B14F-4D97-AF65-F5344CB8AC3E}">
        <p14:creationId xmlns:p14="http://schemas.microsoft.com/office/powerpoint/2010/main" val="35473518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11855" y="1988840"/>
            <a:ext cx="11136807" cy="45354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阿難回答：「我將佛陀的僧伽黎洗好晾乾，當要收拾的時候，有一陣大風將衣服吹到我腳下，並非我故意踩的。」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-2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14402" y="1892829"/>
            <a:ext cx="10846228" cy="4176712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zh-TW" altLang="en-US" sz="6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佛曾說：「佛可住世一劫」然而當他說：「化緣已盡，當取入滅。」連說三次時，你並沒有及時請佛住世一劫，他才會在八十歲取滅。」</a:t>
            </a:r>
          </a:p>
        </p:txBody>
      </p:sp>
      <p:sp>
        <p:nvSpPr>
          <p:cNvPr id="69637" name="文字方塊 6"/>
          <p:cNvSpPr txBox="1">
            <a:spLocks noChangeArrowheads="1"/>
          </p:cNvSpPr>
          <p:nvPr/>
        </p:nvSpPr>
        <p:spPr bwMode="auto">
          <a:xfrm>
            <a:off x="8976784" y="482600"/>
            <a:ext cx="23029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7200">
                <a:solidFill>
                  <a:srgbClr val="23420E"/>
                </a:solidFill>
                <a:latin typeface="標楷體" pitchFamily="65" charset="-120"/>
                <a:ea typeface="標楷體" pitchFamily="65" charset="-120"/>
              </a:rPr>
              <a:t>之三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-3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199456" y="1796819"/>
            <a:ext cx="10561173" cy="4965171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阿難回想起來說：「那時我也想要留住佛陀，不過魔王擾亂，覆蔽我的心，才一時無法說出口，而錯過及時請佛住世的機緣。」</a:t>
            </a:r>
          </a:p>
        </p:txBody>
      </p:sp>
      <p:sp>
        <p:nvSpPr>
          <p:cNvPr id="70660" name="文字方塊 6"/>
          <p:cNvSpPr txBox="1">
            <a:spLocks noChangeArrowheads="1"/>
          </p:cNvSpPr>
          <p:nvPr/>
        </p:nvSpPr>
        <p:spPr bwMode="auto">
          <a:xfrm>
            <a:off x="8976784" y="482600"/>
            <a:ext cx="230293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7200">
                <a:solidFill>
                  <a:srgbClr val="23420E"/>
                </a:solidFill>
                <a:latin typeface="標楷體" pitchFamily="65" charset="-120"/>
                <a:ea typeface="標楷體" pitchFamily="65" charset="-120"/>
              </a:rPr>
              <a:t>之三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-3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14402" y="1796819"/>
            <a:ext cx="10462185" cy="4176712"/>
          </a:xfrm>
        </p:spPr>
        <p:txBody>
          <a:bodyPr rtlCol="0">
            <a:normAutofit fontScale="92500" lnSpcReduction="10000"/>
          </a:bodyPr>
          <a:lstStyle/>
          <a:p>
            <a:pPr>
              <a:defRPr/>
            </a:pPr>
            <a:r>
              <a:rPr lang="zh-TW" altLang="en-US" sz="6400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「當佛陀的姨母摩訶波闍波提，帶著一群王親和宮女到佛陀面前請求允許她們出家時，你竟然替摩訶波闍波提向佛陀請求，讓僧團從此有了比丘尼眾」</a:t>
            </a:r>
          </a:p>
        </p:txBody>
      </p:sp>
      <p:sp>
        <p:nvSpPr>
          <p:cNvPr id="6" name="書卷 (水平) 5"/>
          <p:cNvSpPr/>
          <p:nvPr/>
        </p:nvSpPr>
        <p:spPr>
          <a:xfrm>
            <a:off x="3983766" y="260352"/>
            <a:ext cx="4895653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6400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-4</a:t>
            </a:r>
            <a:endParaRPr kumimoji="0" lang="zh-TW" altLang="en-US" sz="6400" dirty="0">
              <a:solidFill>
                <a:prstClr val="white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書卷 (水平) 3"/>
          <p:cNvSpPr/>
          <p:nvPr/>
        </p:nvSpPr>
        <p:spPr>
          <a:xfrm>
            <a:off x="3024719" y="260352"/>
            <a:ext cx="5854700" cy="1368425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72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突吉羅罪</a:t>
            </a:r>
            <a:r>
              <a:rPr kumimoji="0" lang="en-US" altLang="zh-TW" sz="72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-4</a:t>
            </a:r>
            <a:endParaRPr kumimoji="0" lang="zh-TW" altLang="en-US" sz="7200" dirty="0">
              <a:solidFill>
                <a:srgbClr val="FFFF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99887" y="1988840"/>
            <a:ext cx="10464732" cy="4535488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5867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阿難懇切的解釋：「過去諸佛皆有出家二眾、在家二眾等四眾弟子，為什麼釋迦牟尼佛不能在僧團中收女眾弟子？因此我才向佛陀請求。」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1127785" y="1193447"/>
            <a:ext cx="9652859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守戒須</a:t>
            </a:r>
            <a:r>
              <a:rPr lang="zh-TW" altLang="en-US" sz="66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在日常生活中，而人與人的應對要很小心，言行該要如何</a:t>
            </a:r>
            <a:r>
              <a:rPr lang="zh-TW" altLang="en-US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尊敬長輩。</a:t>
            </a:r>
            <a:endParaRPr lang="en-US" altLang="zh-TW" sz="6400" b="1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82B1E476-BCEE-4F19-88B8-6AAEA2841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》P.113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34473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895367-5C2D-49B8-BFBB-17D61F9A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說話的智慧</a:t>
            </a:r>
            <a:r>
              <a:rPr lang="en-US" altLang="zh-TW" dirty="0"/>
              <a:t>—EQ</a:t>
            </a:r>
            <a:endParaRPr lang="zh-TW" altLang="en-US" sz="2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96283B-A626-4369-95F7-B230BF7D8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4000" dirty="0"/>
              <a:t>這也是</a:t>
            </a:r>
            <a:r>
              <a:rPr lang="zh-TW" altLang="en-US" sz="4000" dirty="0"/>
              <a:t>迦葉</a:t>
            </a:r>
            <a:r>
              <a:rPr lang="zh-CN" altLang="en-US" sz="4000" dirty="0"/>
              <a:t>尊者提醒我們在日常生活中，應對回答要很明朗</a:t>
            </a:r>
            <a:r>
              <a:rPr lang="zh-TW" altLang="en-US" sz="4000" dirty="0"/>
              <a:t>、</a:t>
            </a:r>
            <a:r>
              <a:rPr lang="zh-CN" altLang="en-US" sz="4000" dirty="0"/>
              <a:t>及時。大家說話要很謹慎，</a:t>
            </a:r>
            <a:r>
              <a:rPr lang="zh-TW" altLang="en-US" sz="4000" dirty="0"/>
              <a:t>因人、</a:t>
            </a:r>
            <a:r>
              <a:rPr lang="zh-CN" altLang="en-US" sz="4000" dirty="0"/>
              <a:t>因</a:t>
            </a:r>
            <a:r>
              <a:rPr lang="zh-TW" altLang="en-US" sz="4000" dirty="0"/>
              <a:t>時、因地</a:t>
            </a:r>
            <a:r>
              <a:rPr lang="zh-CN" altLang="en-US" sz="4000" dirty="0"/>
              <a:t>，需考慮對什麼人要說什麼話，在某時</a:t>
            </a:r>
            <a:r>
              <a:rPr lang="zh-TW" altLang="en-US" sz="4000" dirty="0"/>
              <a:t>、某地</a:t>
            </a:r>
            <a:r>
              <a:rPr lang="zh-CN" altLang="en-US" sz="4000" dirty="0"/>
              <a:t>講話是否</a:t>
            </a:r>
            <a:r>
              <a:rPr lang="zh-TW" altLang="en-US" sz="4000" dirty="0"/>
              <a:t>是當</a:t>
            </a:r>
            <a:r>
              <a:rPr lang="zh-CN" altLang="en-US" sz="4000" dirty="0"/>
              <a:t>。不適當的時機</a:t>
            </a:r>
            <a:r>
              <a:rPr lang="zh-TW" altLang="en-US" sz="4000" dirty="0"/>
              <a:t>、</a:t>
            </a:r>
            <a:r>
              <a:rPr lang="zh-CN" altLang="en-US" sz="4000" dirty="0"/>
              <a:t>地點，即使該對此人說，也不可以說；在適當的時機</a:t>
            </a:r>
            <a:r>
              <a:rPr lang="zh-TW" altLang="en-US" sz="4000" dirty="0"/>
              <a:t>、</a:t>
            </a:r>
            <a:r>
              <a:rPr lang="zh-CN" altLang="en-US" sz="4000" dirty="0"/>
              <a:t>地點，應該對某人說的話而沒有說，同樣不對。</a:t>
            </a:r>
            <a:endParaRPr lang="zh-TW" altLang="en-US" sz="4000" dirty="0"/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990114BE-411C-48B9-88C8-37F7E3256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938722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》P.113-114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0300959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7895367-5C2D-49B8-BFBB-17D61F9A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EQ</a:t>
            </a:r>
            <a:r>
              <a:rPr lang="zh-TW" altLang="en-US" dirty="0"/>
              <a:t>的五個適當</a:t>
            </a:r>
            <a:endParaRPr lang="zh-TW" altLang="en-US" sz="2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A96283B-A626-4369-95F7-B230BF7D8A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800" dirty="0">
                <a:latin typeface="+mn-ea"/>
              </a:rPr>
              <a:t>適當的時機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適當的地點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適當的人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適當的方式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適當的情緒</a:t>
            </a:r>
            <a:endParaRPr lang="zh-TW" altLang="en-US" dirty="0">
              <a:latin typeface="+mn-ea"/>
            </a:endParaRPr>
          </a:p>
        </p:txBody>
      </p:sp>
      <p:pic>
        <p:nvPicPr>
          <p:cNvPr id="5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1C6465C0-9FC9-4210-9F08-B177AF937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788" y="1404730"/>
            <a:ext cx="3441515" cy="24628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475283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1110544" y="1047674"/>
            <a:ext cx="965285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有時看到這段文，會覺得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僧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團中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能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有比丘尼，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讓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我們有法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可聽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，有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道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場可修行，要感恩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尊重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、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恭敬阿</a:t>
            </a:r>
            <a:r>
              <a:rPr lang="zh-TW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難</a:t>
            </a:r>
            <a:r>
              <a:rPr lang="zh-CN" altLang="en-US" sz="5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尊者。</a:t>
            </a:r>
            <a:endParaRPr lang="en-US" altLang="zh-TW" sz="5400" b="1" dirty="0">
              <a:solidFill>
                <a:srgbClr val="FFC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82B1E476-BCEE-4F19-88B8-6AAEA28418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》P.115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3394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>
            <a:spLocks noChangeArrowheads="1"/>
          </p:cNvSpPr>
          <p:nvPr/>
        </p:nvSpPr>
        <p:spPr bwMode="auto">
          <a:xfrm>
            <a:off x="935629" y="1518125"/>
            <a:ext cx="9652859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守戒、尊重、感恩、愛，都是情緒智慧</a:t>
            </a:r>
            <a:r>
              <a:rPr lang="en-US" altLang="zh-TW" sz="6400" b="1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(EQ)</a:t>
            </a:r>
          </a:p>
        </p:txBody>
      </p:sp>
    </p:spTree>
    <p:extLst>
      <p:ext uri="{BB962C8B-B14F-4D97-AF65-F5344CB8AC3E}">
        <p14:creationId xmlns:p14="http://schemas.microsoft.com/office/powerpoint/2010/main" val="67995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8BA871-B0CC-47A8-A207-6BAA9B10D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一、阿難承教結集法藏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41231B7-7508-4CC9-A630-54A3120FC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阿難承教，一一茲問，世尊一一答之，依四念處住，以戒為師，默擯惡性比丘。</a:t>
            </a:r>
            <a:endParaRPr lang="zh-TW" altLang="en-US" dirty="0"/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00E0E7BF-229F-4233-AD1E-D2A521A0EB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》P.100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151874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5583737-E9F3-4AB6-89FE-4974ED476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出家乃大丈夫事</a:t>
            </a:r>
            <a:endParaRPr lang="zh-TW" altLang="en-US" sz="28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0A7B3C-9D1E-41E0-8254-D1AC39C80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8143"/>
            <a:ext cx="10972800" cy="5044440"/>
          </a:xfrm>
        </p:spPr>
        <p:txBody>
          <a:bodyPr/>
          <a:lstStyle/>
          <a:p>
            <a:r>
              <a:rPr lang="zh-TW" altLang="en-US" sz="4000" dirty="0"/>
              <a:t>每次</a:t>
            </a:r>
            <a:r>
              <a:rPr lang="zh-CN" altLang="en-US" sz="4000" dirty="0"/>
              <a:t>有</a:t>
            </a:r>
            <a:r>
              <a:rPr lang="zh-TW" altLang="en-US" sz="4000" dirty="0"/>
              <a:t>弟子</a:t>
            </a:r>
            <a:r>
              <a:rPr lang="zh-CN" altLang="en-US" sz="4000" dirty="0"/>
              <a:t>要圓頂時，我都說出家乃是大丈夫</a:t>
            </a:r>
            <a:r>
              <a:rPr lang="zh-TW" altLang="en-US" sz="4000" dirty="0"/>
              <a:t>事</a:t>
            </a:r>
            <a:r>
              <a:rPr lang="zh-CN" altLang="en-US" sz="4000" dirty="0"/>
              <a:t>，將</a:t>
            </a:r>
            <a:r>
              <a:rPr lang="zh-TW" altLang="en-US" sz="4000" dirty="0"/>
              <a:t>相難為</a:t>
            </a:r>
            <a:r>
              <a:rPr lang="zh-CN" altLang="en-US" sz="4000" dirty="0"/>
              <a:t>。既然出家，就要有大丈夫的心，</a:t>
            </a:r>
            <a:r>
              <a:rPr lang="zh-TW" altLang="en-US" sz="4000" dirty="0"/>
              <a:t>守</a:t>
            </a:r>
            <a:r>
              <a:rPr lang="zh-CN" altLang="en-US" sz="4000" dirty="0"/>
              <a:t>好日常生活的規則；如果有不好的習氣，或是沒有守好規則，必須及時反省，具足毅力</a:t>
            </a:r>
            <a:r>
              <a:rPr lang="zh-TW" altLang="en-US" sz="4000" dirty="0"/>
              <a:t>、</a:t>
            </a:r>
            <a:r>
              <a:rPr lang="zh-CN" altLang="en-US" sz="4000" dirty="0"/>
              <a:t>勇氣，不受外境動搖，一心守好佛教的規</a:t>
            </a:r>
            <a:r>
              <a:rPr lang="zh-TW" altLang="en-US" sz="4000" dirty="0"/>
              <a:t>戒</a:t>
            </a:r>
            <a:r>
              <a:rPr lang="zh-CN" altLang="en-US" sz="4000" dirty="0"/>
              <a:t>，讓慧命成長。人格成，佛</a:t>
            </a:r>
            <a:r>
              <a:rPr lang="zh-TW" altLang="en-US" sz="4000" dirty="0"/>
              <a:t>格</a:t>
            </a:r>
            <a:r>
              <a:rPr lang="zh-CN" altLang="en-US" sz="4000" dirty="0"/>
              <a:t>就成，</a:t>
            </a:r>
            <a:r>
              <a:rPr lang="zh-TW" altLang="en-US" sz="4000" dirty="0"/>
              <a:t>戒律</a:t>
            </a:r>
            <a:r>
              <a:rPr lang="zh-CN" altLang="en-US" sz="4000" dirty="0"/>
              <a:t>要嚴格持守，我們的人格就在</a:t>
            </a:r>
            <a:r>
              <a:rPr lang="zh-TW" altLang="en-US" sz="4000" dirty="0"/>
              <a:t>戒律</a:t>
            </a:r>
            <a:r>
              <a:rPr lang="zh-CN" altLang="en-US" sz="4000" dirty="0"/>
              <a:t>中養成。</a:t>
            </a:r>
            <a:endParaRPr lang="zh-TW" altLang="en-US" sz="4000" dirty="0"/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FE92C74A-89F1-4246-9D23-C23546BB41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》P.115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97437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94D9490-3B04-4DC9-9BFC-F3AF2DBF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不負師友愛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74BA793-3C1C-43B6-B3BC-545B1723F0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>
                <a:latin typeface="+mn-ea"/>
              </a:rPr>
              <a:t>阿難如法懺悔，迦葉牽阿難出窟，語言： 汝漏盡可來。言訖，自閉窟門。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B6ECA258-E5A6-441D-BADB-584C8774E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》P.116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46731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37B7F79-BD01-4840-B104-786B6A0F4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7CF3756-BF75-4F3C-9AE8-742F75894E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/>
              <a:t>是時阿難涕淚悲泣，求斷結惑靡不精誠，至於後夜疲極偃息，頭未至枕朗然得悟，三明六通作大羅漢。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BC36E670-70BA-42A7-902A-C59B4E2CB7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》P.116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87869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8C9086-812F-49C3-BB38-DA4F7CD78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三明六通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827C8E-441F-458F-87A1-FF9D144DA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7656"/>
            <a:ext cx="4691270" cy="5044440"/>
          </a:xfrm>
        </p:spPr>
        <p:txBody>
          <a:bodyPr/>
          <a:lstStyle/>
          <a:p>
            <a:r>
              <a:rPr lang="zh-TW" altLang="en-US" sz="4800" dirty="0">
                <a:latin typeface="+mn-ea"/>
              </a:rPr>
              <a:t>三明</a:t>
            </a:r>
            <a:r>
              <a:rPr lang="en-US" altLang="zh-TW" sz="4800" dirty="0">
                <a:latin typeface="+mn-ea"/>
              </a:rPr>
              <a:t>:</a:t>
            </a:r>
          </a:p>
          <a:p>
            <a:r>
              <a:rPr lang="zh-TW" altLang="en-US" sz="4800" dirty="0">
                <a:latin typeface="+mn-ea"/>
              </a:rPr>
              <a:t>天眼明</a:t>
            </a:r>
          </a:p>
          <a:p>
            <a:r>
              <a:rPr lang="zh-TW" altLang="en-US" sz="4800" dirty="0">
                <a:latin typeface="+mn-ea"/>
              </a:rPr>
              <a:t>宿命明</a:t>
            </a:r>
          </a:p>
          <a:p>
            <a:r>
              <a:rPr lang="zh-TW" altLang="en-US" sz="4800" dirty="0">
                <a:latin typeface="+mn-ea"/>
              </a:rPr>
              <a:t>漏盡明</a:t>
            </a:r>
            <a:endParaRPr lang="zh-TW" altLang="en-US" dirty="0">
              <a:latin typeface="+mn-ea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C7C3E9FE-355D-4E3B-889F-25DFECAEB769}"/>
              </a:ext>
            </a:extLst>
          </p:cNvPr>
          <p:cNvSpPr txBox="1">
            <a:spLocks/>
          </p:cNvSpPr>
          <p:nvPr/>
        </p:nvSpPr>
        <p:spPr bwMode="auto">
          <a:xfrm>
            <a:off x="5300870" y="932688"/>
            <a:ext cx="5181600" cy="4367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dirty="0">
                <a:latin typeface="+mn-ea"/>
              </a:rPr>
              <a:t>六通</a:t>
            </a:r>
            <a:r>
              <a:rPr lang="en-US" altLang="zh-TW" sz="4800" dirty="0">
                <a:latin typeface="+mn-ea"/>
              </a:rPr>
              <a:t>:</a:t>
            </a:r>
          </a:p>
          <a:p>
            <a:r>
              <a:rPr lang="zh-TW" altLang="en-US" sz="4800" dirty="0">
                <a:latin typeface="+mn-ea"/>
              </a:rPr>
              <a:t>神足通 天眼通</a:t>
            </a:r>
          </a:p>
          <a:p>
            <a:r>
              <a:rPr lang="zh-TW" altLang="en-US" sz="4800" dirty="0">
                <a:latin typeface="+mn-ea"/>
              </a:rPr>
              <a:t>天耳通 他心通</a:t>
            </a:r>
          </a:p>
          <a:p>
            <a:r>
              <a:rPr lang="zh-TW" altLang="en-US" sz="4800" dirty="0">
                <a:latin typeface="+mn-ea"/>
              </a:rPr>
              <a:t>宿命通 漏盡通</a:t>
            </a:r>
            <a:endParaRPr lang="zh-TW" altLang="en-US" dirty="0">
              <a:latin typeface="+mn-ea"/>
            </a:endParaRPr>
          </a:p>
        </p:txBody>
      </p:sp>
      <p:sp>
        <p:nvSpPr>
          <p:cNvPr id="5" name="文字方塊 5">
            <a:extLst>
              <a:ext uri="{FF2B5EF4-FFF2-40B4-BE49-F238E27FC236}">
                <a16:creationId xmlns:a16="http://schemas.microsoft.com/office/drawing/2014/main" id="{2507DAE3-41D4-4600-BB8C-BBF6041FE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》P.117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99367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34228C-04AE-4501-AB7C-EBCDD08B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15A59B-2018-4A05-A7D0-48DC035E5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佛陀慈悲遺教，大僧示範啟迪，僧團齊心互愛，現疑相立信念，迦葉尊者悲智，成就妙法傳世。阿難精進漏盡，道成不負師友之愛。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421CC057-DA33-4942-B350-0FAEE5539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》P.117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490046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3"/>
          <p:cNvSpPr>
            <a:spLocks noGrp="1"/>
          </p:cNvSpPr>
          <p:nvPr>
            <p:ph type="title"/>
          </p:nvPr>
        </p:nvSpPr>
        <p:spPr>
          <a:xfrm>
            <a:off x="1828800" y="356659"/>
            <a:ext cx="10363200" cy="914400"/>
          </a:xfrm>
        </p:spPr>
        <p:txBody>
          <a:bodyPr/>
          <a:lstStyle/>
          <a:p>
            <a:pPr eaLnBrk="1" hangingPunct="1"/>
            <a:r>
              <a:rPr lang="zh-TW" altLang="en-US" sz="6400" dirty="0">
                <a:latin typeface="標楷體" pitchFamily="65" charset="-120"/>
                <a:ea typeface="標楷體" pitchFamily="65" charset="-120"/>
              </a:rPr>
              <a:t>迦葉為什麼要磨練阿難</a:t>
            </a:r>
          </a:p>
        </p:txBody>
      </p:sp>
      <p:sp>
        <p:nvSpPr>
          <p:cNvPr id="57347" name="內容版面配置區 4"/>
          <p:cNvSpPr>
            <a:spLocks noGrp="1"/>
          </p:cNvSpPr>
          <p:nvPr>
            <p:ph idx="1"/>
          </p:nvPr>
        </p:nvSpPr>
        <p:spPr>
          <a:xfrm>
            <a:off x="1007435" y="1508787"/>
            <a:ext cx="10574965" cy="4525963"/>
          </a:xfrm>
        </p:spPr>
        <p:txBody>
          <a:bodyPr>
            <a:noAutofit/>
          </a:bodyPr>
          <a:lstStyle/>
          <a:p>
            <a:r>
              <a:rPr lang="zh-TW" altLang="en-US" sz="4267" dirty="0"/>
              <a:t>讓阿難藉此</a:t>
            </a:r>
            <a:endParaRPr lang="en-US" altLang="zh-TW" sz="4267" dirty="0"/>
          </a:p>
          <a:p>
            <a:r>
              <a:rPr lang="zh-TW" altLang="en-US" sz="4267" dirty="0">
                <a:solidFill>
                  <a:srgbClr val="FFC000"/>
                </a:solidFill>
              </a:rPr>
              <a:t>精進</a:t>
            </a:r>
            <a:endParaRPr lang="en-US" altLang="zh-TW" sz="4267" dirty="0">
              <a:solidFill>
                <a:srgbClr val="FFC000"/>
              </a:solidFill>
            </a:endParaRPr>
          </a:p>
          <a:p>
            <a:r>
              <a:rPr lang="zh-TW" altLang="en-US" sz="4267" dirty="0">
                <a:solidFill>
                  <a:srgbClr val="FFC000"/>
                </a:solidFill>
              </a:rPr>
              <a:t>懺悔</a:t>
            </a:r>
            <a:endParaRPr lang="en-US" altLang="zh-TW" sz="4267" dirty="0">
              <a:solidFill>
                <a:srgbClr val="FFC000"/>
              </a:solidFill>
            </a:endParaRPr>
          </a:p>
          <a:p>
            <a:r>
              <a:rPr lang="zh-TW" altLang="en-US" sz="4267" dirty="0">
                <a:solidFill>
                  <a:srgbClr val="FFC000"/>
                </a:solidFill>
              </a:rPr>
              <a:t>覺悟</a:t>
            </a:r>
            <a:endParaRPr lang="en-US" altLang="zh-TW" sz="4267" dirty="0">
              <a:solidFill>
                <a:srgbClr val="FFC000"/>
              </a:solidFill>
            </a:endParaRPr>
          </a:p>
          <a:p>
            <a:r>
              <a:rPr lang="zh-TW" altLang="en-US" sz="4267" dirty="0">
                <a:solidFill>
                  <a:srgbClr val="FFC000"/>
                </a:solidFill>
              </a:rPr>
              <a:t>承擔</a:t>
            </a:r>
            <a:endParaRPr lang="en-US" altLang="zh-TW" sz="4267" dirty="0">
              <a:solidFill>
                <a:srgbClr val="FFC000"/>
              </a:solidFill>
            </a:endParaRPr>
          </a:p>
          <a:p>
            <a:r>
              <a:rPr lang="zh-TW" altLang="en-US" sz="4267" dirty="0"/>
              <a:t>重述佛法的重任</a:t>
            </a:r>
          </a:p>
        </p:txBody>
      </p:sp>
      <p:pic>
        <p:nvPicPr>
          <p:cNvPr id="3" name="圖片 2" descr="一張含有 文字, 書 的圖片&#10;&#10;自動產生的描述">
            <a:extLst>
              <a:ext uri="{FF2B5EF4-FFF2-40B4-BE49-F238E27FC236}">
                <a16:creationId xmlns:a16="http://schemas.microsoft.com/office/drawing/2014/main" id="{A53CCFD5-97A6-4E29-AA2F-AF1A942935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177" y="1807679"/>
            <a:ext cx="3732145" cy="41853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3AF33B8-7CA7-4030-B8E2-CD2793CB9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斷疑息諍論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369A50F-6D5B-42DC-B070-B256D5976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83536"/>
            <a:ext cx="10972800" cy="5044440"/>
          </a:xfrm>
        </p:spPr>
        <p:txBody>
          <a:bodyPr/>
          <a:lstStyle/>
          <a:p>
            <a:r>
              <a:rPr lang="zh-TW" altLang="en-US" sz="5400" dirty="0">
                <a:latin typeface="+mn-ea"/>
              </a:rPr>
              <a:t>是時大眾，請阿難升座，結集法藏。既升法座已，未發言間，感身相好如佛。大眾遂起三疑：一疑佛重起說法，二疑他方佛來，三疑阿難成佛。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E7C644BC-75D1-481F-A688-32FECFE9D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》P.120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705121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CE478D-5168-4532-9E54-023E5C88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7932CB-A5AB-417B-BBF4-AF5D1CB00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阿難唱言，如是我聞，則知非佛重起，非他方佛來，非阿難成佛。故云斷疑。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0952CF5B-A663-44C3-9FEE-A563CEF93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》P.120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2039651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DCE478D-5168-4532-9E54-023E5C88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37932CB-A5AB-417B-BBF4-AF5D1CB00B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息諍論者，同為羅漢德業頗齊，若不推尊從佛，言自制作，則諍論生焉。既言從佛，則接受有源，非阿難自作之談，故云息諍論。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2970CCB4-D7EE-47A7-B940-07FCB4924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》P.122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1137410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BF9EE70-4B47-47CF-803B-110212D6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異外道邪法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661F278-BF25-4968-A02A-48873EF29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異外道邪法，不同外道，經初安阿優故。阿者言無，優者言有，意味萬法雖異，不出有無。置之經首，以之為吉，今佛經不爾，故云異外道邪法。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7F960529-711A-4A53-9A58-E7C449BEB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》P.124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9938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8BA871-B0CC-47A8-A207-6BAA9B10D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取信遵遺教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41231B7-7508-4CC9-A630-54A3120FC6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57656"/>
            <a:ext cx="10190922" cy="5044440"/>
          </a:xfrm>
        </p:spPr>
        <p:txBody>
          <a:bodyPr/>
          <a:lstStyle/>
          <a:p>
            <a:r>
              <a:rPr lang="zh-TW" altLang="en-US" sz="6000" dirty="0"/>
              <a:t>以是因由，凡佛經首，皆有「如是我聞」等語，無此時者，悉偽造故。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2396FCD4-66E6-4E3E-BD76-DB488427E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》P.105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9251569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B00538-8596-4E2B-B6B5-7B39DC2F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7B0123-BD94-42E4-B214-C922AA43A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>
                <a:latin typeface="+mn-ea"/>
              </a:rPr>
              <a:t>無緣者必不受化</a:t>
            </a:r>
            <a:endParaRPr lang="en-US" altLang="zh-TW" sz="6000" dirty="0">
              <a:latin typeface="+mn-ea"/>
            </a:endParaRPr>
          </a:p>
          <a:p>
            <a:r>
              <a:rPr lang="zh-TW" altLang="en-US" sz="6000" dirty="0">
                <a:latin typeface="+mn-ea"/>
              </a:rPr>
              <a:t>化緣淺亦不革心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F56F3AF0-1DF0-4FE5-A9AB-97D7000C5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》P.125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一張含有 襯衫, 帽 的圖片&#10;&#10;自動產生的描述">
            <a:extLst>
              <a:ext uri="{FF2B5EF4-FFF2-40B4-BE49-F238E27FC236}">
                <a16:creationId xmlns:a16="http://schemas.microsoft.com/office/drawing/2014/main" id="{6666D2FD-3B8B-401D-8411-E2F8B4421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68" y="1284011"/>
            <a:ext cx="2681702" cy="268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3916391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AB00538-8596-4E2B-B6B5-7B39DC2FF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7B0123-BD94-42E4-B214-C922AA43A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6000" dirty="0">
                <a:latin typeface="+mn-ea"/>
              </a:rPr>
              <a:t>無緣者必不受化</a:t>
            </a:r>
            <a:endParaRPr lang="en-US" altLang="zh-TW" sz="6000" dirty="0">
              <a:latin typeface="+mn-ea"/>
            </a:endParaRPr>
          </a:p>
          <a:p>
            <a:r>
              <a:rPr lang="zh-TW" altLang="en-US" sz="6000" dirty="0">
                <a:latin typeface="+mn-ea"/>
              </a:rPr>
              <a:t>化緣淺亦不革心</a:t>
            </a:r>
          </a:p>
        </p:txBody>
      </p:sp>
      <p:sp>
        <p:nvSpPr>
          <p:cNvPr id="4" name="文字方塊 5">
            <a:extLst>
              <a:ext uri="{FF2B5EF4-FFF2-40B4-BE49-F238E27FC236}">
                <a16:creationId xmlns:a16="http://schemas.microsoft.com/office/drawing/2014/main" id="{F56F3AF0-1DF0-4FE5-A9AB-97D7000C5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895" y="5425210"/>
            <a:ext cx="5349001" cy="502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12191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靜思法髓妙蓮華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–</a:t>
            </a:r>
            <a:r>
              <a:rPr kumimoji="0" lang="zh-TW" altLang="en-US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序品</a:t>
            </a:r>
            <a:r>
              <a:rPr kumimoji="0" lang="en-US" altLang="zh-TW" sz="2667" dirty="0">
                <a:solidFill>
                  <a:prstClr val="white"/>
                </a:solidFill>
                <a:latin typeface="標楷體" pitchFamily="65" charset="-120"/>
                <a:ea typeface="標楷體" pitchFamily="65" charset="-120"/>
              </a:rPr>
              <a:t>》P.125</a:t>
            </a:r>
            <a:endParaRPr kumimoji="0" lang="zh-TW" altLang="en-US" sz="2667" dirty="0">
              <a:solidFill>
                <a:prstClr val="white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6" name="圖片 5" descr="一張含有 襯衫, 帽 的圖片&#10;&#10;自動產生的描述">
            <a:extLst>
              <a:ext uri="{FF2B5EF4-FFF2-40B4-BE49-F238E27FC236}">
                <a16:creationId xmlns:a16="http://schemas.microsoft.com/office/drawing/2014/main" id="{6666D2FD-3B8B-401D-8411-E2F8B44214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68" y="1284011"/>
            <a:ext cx="2681702" cy="2681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8E284D1-6261-4FE8-A5AB-4EA9B72E872A}"/>
              </a:ext>
            </a:extLst>
          </p:cNvPr>
          <p:cNvSpPr txBox="1"/>
          <p:nvPr/>
        </p:nvSpPr>
        <p:spPr>
          <a:xfrm>
            <a:off x="2045080" y="3743738"/>
            <a:ext cx="4167809" cy="120032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學習是心靈的轉換</a:t>
            </a:r>
            <a:endParaRPr lang="en-US" altLang="zh-TW" sz="36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學習是行為的改變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216080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499F6A-E840-4F45-8289-DA0340234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聞思修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4D9C45-CE25-4C2A-BE5B-4D2BC25A9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當有人指出自己的缺點時，當下我會做何反應</a:t>
            </a:r>
            <a:r>
              <a:rPr lang="en-US" altLang="zh-TW" dirty="0"/>
              <a:t>?</a:t>
            </a:r>
          </a:p>
          <a:p>
            <a:r>
              <a:rPr lang="zh-TW" altLang="en-US" dirty="0"/>
              <a:t>我有沒有做到守戒、尊重、感恩、愛，修練自己的情緒智慧？</a:t>
            </a:r>
          </a:p>
          <a:p>
            <a:r>
              <a:rPr lang="zh-TW" altLang="en-US" dirty="0"/>
              <a:t>我有沒有注意到身、口所作之惡，很微細，難預防的言行，時時戒慎虔誠？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49418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8C5028-47D3-4FF7-887F-A3A3A5C19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8864"/>
            <a:ext cx="10972800" cy="1143000"/>
          </a:xfrm>
        </p:spPr>
        <p:txBody>
          <a:bodyPr/>
          <a:lstStyle/>
          <a:p>
            <a:r>
              <a:rPr lang="zh-TW" altLang="en-US" sz="6600" dirty="0"/>
              <a:t>結語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97FF11-6B3B-4BD0-BD90-2D6CDE20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487" y="1271864"/>
            <a:ext cx="6712226" cy="4446449"/>
          </a:xfrm>
        </p:spPr>
        <p:txBody>
          <a:bodyPr/>
          <a:lstStyle/>
          <a:p>
            <a:r>
              <a:rPr lang="zh-TW" altLang="en-US" sz="4800" dirty="0">
                <a:latin typeface="+mn-ea"/>
              </a:rPr>
              <a:t>阿難承教結集法藏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四念處住以戒為師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妙法傳世如是我聞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精進懺悔覺悟承擔</a:t>
            </a:r>
            <a:endParaRPr lang="en-US" altLang="zh-TW" sz="4800" dirty="0">
              <a:latin typeface="+mn-ea"/>
            </a:endParaRPr>
          </a:p>
          <a:p>
            <a:r>
              <a:rPr lang="zh-TW" altLang="en-US" sz="4800" dirty="0">
                <a:latin typeface="+mn-ea"/>
              </a:rPr>
              <a:t>守戒尊重感恩友愛</a:t>
            </a:r>
            <a:endParaRPr lang="zh-TW" altLang="en-US" dirty="0">
              <a:latin typeface="+mn-ea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7D4598E-087C-4781-827D-60793E7629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2324" y="1540564"/>
            <a:ext cx="3698599" cy="2276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627661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0279" y="256913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回向</a:t>
            </a:r>
          </a:p>
        </p:txBody>
      </p:sp>
      <p:sp>
        <p:nvSpPr>
          <p:cNvPr id="3" name="矩形 2"/>
          <p:cNvSpPr/>
          <p:nvPr/>
        </p:nvSpPr>
        <p:spPr>
          <a:xfrm>
            <a:off x="1427109" y="147109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願消三障諸煩惱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願得智慧真明了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普願業障悉消除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世世常行菩薩道</a:t>
            </a:r>
            <a:endParaRPr lang="zh-TW" altLang="en-US" sz="48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09" y="256913"/>
            <a:ext cx="2908156" cy="3685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121848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E3820E-533B-4C17-8E46-8549DAAC644E}"/>
              </a:ext>
            </a:extLst>
          </p:cNvPr>
          <p:cNvSpPr/>
          <p:nvPr/>
        </p:nvSpPr>
        <p:spPr>
          <a:xfrm>
            <a:off x="4808891" y="535562"/>
            <a:ext cx="244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感恩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1456" y="2261153"/>
            <a:ext cx="78165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祝福您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平安吉祥，福慧增長</a:t>
            </a: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623392" y="260649"/>
            <a:ext cx="10058400" cy="1165225"/>
          </a:xfrm>
        </p:spPr>
        <p:txBody>
          <a:bodyPr/>
          <a:lstStyle/>
          <a:p>
            <a:pPr algn="ctr">
              <a:defRPr/>
            </a:pPr>
            <a:r>
              <a:rPr lang="zh-TW" altLang="en-US" sz="6400" spc="-133" dirty="0">
                <a:latin typeface="標楷體" pitchFamily="65" charset="-120"/>
                <a:ea typeface="標楷體" pitchFamily="65" charset="-120"/>
              </a:rPr>
              <a:t>經典結集歷程</a:t>
            </a:r>
          </a:p>
        </p:txBody>
      </p:sp>
      <p:sp>
        <p:nvSpPr>
          <p:cNvPr id="34819" name="副標題 4"/>
          <p:cNvSpPr>
            <a:spLocks noGrp="1"/>
          </p:cNvSpPr>
          <p:nvPr>
            <p:ph type="subTitle" idx="1"/>
          </p:nvPr>
        </p:nvSpPr>
        <p:spPr>
          <a:xfrm>
            <a:off x="1199456" y="1508787"/>
            <a:ext cx="10657680" cy="4415896"/>
          </a:xfrm>
        </p:spPr>
        <p:txBody>
          <a:bodyPr>
            <a:normAutofit/>
          </a:bodyPr>
          <a:lstStyle/>
          <a:p>
            <a:pPr eaLnBrk="1" hangingPunct="1"/>
            <a:r>
              <a:rPr lang="zh-TW" altLang="en-US" sz="5333" dirty="0">
                <a:latin typeface="標楷體" pitchFamily="65" charset="-120"/>
                <a:ea typeface="標楷體" pitchFamily="65" charset="-120"/>
              </a:rPr>
              <a:t>每一部佛經的開端都有這段「如是我聞，一時佛在某地說法，有什麼弟子前來聽法」，此謂 「</a:t>
            </a:r>
            <a:r>
              <a:rPr lang="zh-TW" altLang="en-US" sz="5333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經頭序</a:t>
            </a:r>
            <a:r>
              <a:rPr lang="zh-TW" altLang="en-US" sz="5333" dirty="0">
                <a:latin typeface="標楷體" pitchFamily="65" charset="-120"/>
                <a:ea typeface="標楷體" pitchFamily="65" charset="-120"/>
              </a:rPr>
              <a:t>」六成就，是講經的次序；講經需先了解經頭序，以及經典結集的歷程。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地鐵">
  <a:themeElements>
    <a:clrScheme name="地鐵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地鐵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3975</Words>
  <Application>Microsoft Office PowerPoint</Application>
  <PresentationFormat>寬螢幕</PresentationFormat>
  <Paragraphs>304</Paragraphs>
  <Slides>85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85</vt:i4>
      </vt:variant>
    </vt:vector>
  </HeadingPairs>
  <TitlesOfParts>
    <vt:vector size="99" baseType="lpstr">
      <vt:lpstr>微软雅黑</vt:lpstr>
      <vt:lpstr>文鼎中隸</vt:lpstr>
      <vt:lpstr>微軟正黑體</vt:lpstr>
      <vt:lpstr>標楷體</vt:lpstr>
      <vt:lpstr>Arial</vt:lpstr>
      <vt:lpstr>Calibri</vt:lpstr>
      <vt:lpstr>Calibri Light</vt:lpstr>
      <vt:lpstr>Times New Roman</vt:lpstr>
      <vt:lpstr>Wingdings</vt:lpstr>
      <vt:lpstr>Wingdings 2</vt:lpstr>
      <vt:lpstr>Wingdings 3</vt:lpstr>
      <vt:lpstr>1_自訂設計</vt:lpstr>
      <vt:lpstr>Office 佈景主題</vt:lpstr>
      <vt:lpstr>地鐵</vt:lpstr>
      <vt:lpstr>靜思法髓妙蓮華序品</vt:lpstr>
      <vt:lpstr>PowerPoint 簡報</vt:lpstr>
      <vt:lpstr>靜思法髓妙蓮華-序品 阿難承教結集法藏</vt:lpstr>
      <vt:lpstr>第一章緣起言靜思</vt:lpstr>
      <vt:lpstr>第二章經序六成就</vt:lpstr>
      <vt:lpstr>經文</vt:lpstr>
      <vt:lpstr>一、阿難承教結集法藏</vt:lpstr>
      <vt:lpstr>取信遵遺教</vt:lpstr>
      <vt:lpstr>經典結集歷程</vt:lpstr>
      <vt:lpstr>PowerPoint 簡報</vt:lpstr>
      <vt:lpstr>PowerPoint 簡報</vt:lpstr>
      <vt:lpstr>PowerPoint 簡報</vt:lpstr>
      <vt:lpstr>PowerPoint 簡報</vt:lpstr>
      <vt:lpstr>阿難當侍者的條件</vt:lpstr>
      <vt:lpstr>佛陀歡喜應允阿難~三個條件</vt:lpstr>
      <vt:lpstr>四念處住，以戒為師 (阿難四事問佛)</vt:lpstr>
      <vt:lpstr>PowerPoint 簡報</vt:lpstr>
      <vt:lpstr>PowerPoint 簡報</vt:lpstr>
      <vt:lpstr>PowerPoint 簡報</vt:lpstr>
      <vt:lpstr>以戒為師</vt:lpstr>
      <vt:lpstr>PowerPoint 簡報</vt:lpstr>
      <vt:lpstr>四念處 </vt:lpstr>
      <vt:lpstr>四念處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三法印</vt:lpstr>
      <vt:lpstr>四聖諦：知苦因，滅苦本，行正道</vt:lpstr>
      <vt:lpstr>PowerPoint 簡報</vt:lpstr>
      <vt:lpstr>四念處</vt:lpstr>
      <vt:lpstr>四念處(上人開示)</vt:lpstr>
      <vt:lpstr>四念處(上人叮嚀)</vt:lpstr>
      <vt:lpstr>四念處(上人叮嚀)-1</vt:lpstr>
      <vt:lpstr>四念處(上人叮嚀)-2</vt:lpstr>
      <vt:lpstr>PowerPoint 簡報</vt:lpstr>
      <vt:lpstr>PowerPoint 簡報</vt:lpstr>
      <vt:lpstr>PowerPoint 簡報</vt:lpstr>
      <vt:lpstr>PowerPoint 簡報</vt:lpstr>
      <vt:lpstr>大悲立佛法</vt:lpstr>
      <vt:lpstr>PowerPoint 簡報</vt:lpstr>
      <vt:lpstr>PowerPoint 簡報</vt:lpstr>
      <vt:lpstr>須彌山頂，擊大楗槌  (大悲妙法傳世)</vt:lpstr>
      <vt:lpstr>PowerPoint 簡報</vt:lpstr>
      <vt:lpstr>PowerPoint 簡報</vt:lpstr>
      <vt:lpstr>PowerPoint 簡報</vt:lpstr>
      <vt:lpstr>迦葉責阿難</vt:lpstr>
      <vt:lpstr>PowerPoint 簡報</vt:lpstr>
      <vt:lpstr>PowerPoint 簡報</vt:lpstr>
      <vt:lpstr>阿難唱言，如是我聞 (突吉羅罪考驗)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說話的智慧—EQ</vt:lpstr>
      <vt:lpstr>EQ的五個適當</vt:lpstr>
      <vt:lpstr>PowerPoint 簡報</vt:lpstr>
      <vt:lpstr>PowerPoint 簡報</vt:lpstr>
      <vt:lpstr>出家乃大丈夫事</vt:lpstr>
      <vt:lpstr>不負師友愛</vt:lpstr>
      <vt:lpstr>PowerPoint 簡報</vt:lpstr>
      <vt:lpstr>三明六通</vt:lpstr>
      <vt:lpstr>PowerPoint 簡報</vt:lpstr>
      <vt:lpstr>迦葉為什麼要磨練阿難</vt:lpstr>
      <vt:lpstr>斷疑息諍論</vt:lpstr>
      <vt:lpstr>PowerPoint 簡報</vt:lpstr>
      <vt:lpstr>PowerPoint 簡報</vt:lpstr>
      <vt:lpstr>異外道邪法</vt:lpstr>
      <vt:lpstr>PowerPoint 簡報</vt:lpstr>
      <vt:lpstr>PowerPoint 簡報</vt:lpstr>
      <vt:lpstr>聞思修</vt:lpstr>
      <vt:lpstr>結語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明智 高</cp:lastModifiedBy>
  <cp:revision>1</cp:revision>
  <dcterms:created xsi:type="dcterms:W3CDTF">2020-04-28T03:52:59Z</dcterms:created>
  <dcterms:modified xsi:type="dcterms:W3CDTF">2020-06-20T00:43:35Z</dcterms:modified>
</cp:coreProperties>
</file>