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63" r:id="rId2"/>
    <p:sldId id="375" r:id="rId3"/>
    <p:sldId id="376" r:id="rId4"/>
    <p:sldId id="377" r:id="rId5"/>
    <p:sldId id="378" r:id="rId6"/>
    <p:sldId id="379" r:id="rId7"/>
    <p:sldId id="380" r:id="rId8"/>
    <p:sldId id="381" r:id="rId9"/>
    <p:sldId id="388" r:id="rId10"/>
    <p:sldId id="382" r:id="rId11"/>
    <p:sldId id="366" r:id="rId12"/>
    <p:sldId id="384" r:id="rId13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9B9"/>
    <a:srgbClr val="FF0000"/>
    <a:srgbClr val="D5B8EA"/>
    <a:srgbClr val="C198E0"/>
    <a:srgbClr val="FFFFFF"/>
    <a:srgbClr val="000F2E"/>
    <a:srgbClr val="001642"/>
    <a:srgbClr val="E8E8E8"/>
    <a:srgbClr val="B2B2B2"/>
    <a:srgbClr val="EAEAEA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521" autoAdjust="0"/>
    <p:restoredTop sz="94667" autoAdjust="0"/>
  </p:normalViewPr>
  <p:slideViewPr>
    <p:cSldViewPr>
      <p:cViewPr varScale="1">
        <p:scale>
          <a:sx n="90" d="100"/>
          <a:sy n="90" d="100"/>
        </p:scale>
        <p:origin x="-810" y="-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846357-F275-4656-9EAC-5A83F20EA1D8}" type="doc">
      <dgm:prSet loTypeId="urn:microsoft.com/office/officeart/2005/8/layout/matrix2" loCatId="matrix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E65662C5-8A23-4D75-B40F-AA2A3C8071F3}">
      <dgm:prSet phldrT="[文字]" custT="1"/>
      <dgm:spPr>
        <a:solidFill>
          <a:srgbClr val="FF0000"/>
        </a:solidFill>
      </dgm:spPr>
      <dgm:t>
        <a:bodyPr/>
        <a:lstStyle/>
        <a:p>
          <a:r>
            <a:rPr lang="zh-TW" altLang="en-US" sz="2800" dirty="0" smtClean="0">
              <a:latin typeface="標楷體" pitchFamily="65" charset="-120"/>
              <a:ea typeface="標楷體" pitchFamily="65" charset="-120"/>
            </a:rPr>
            <a:t>明星</a:t>
          </a:r>
          <a:endParaRPr lang="zh-TW" altLang="en-US" sz="2800" dirty="0">
            <a:latin typeface="標楷體" pitchFamily="65" charset="-120"/>
            <a:ea typeface="標楷體" pitchFamily="65" charset="-120"/>
          </a:endParaRPr>
        </a:p>
      </dgm:t>
    </dgm:pt>
    <dgm:pt modelId="{2FA8052B-01BF-4967-967E-B1C85DC54134}" type="parTrans" cxnId="{B5A57C78-6401-458E-BF3B-DD5675ACEC4F}">
      <dgm:prSet/>
      <dgm:spPr/>
      <dgm:t>
        <a:bodyPr/>
        <a:lstStyle/>
        <a:p>
          <a:endParaRPr lang="zh-TW" altLang="en-US"/>
        </a:p>
      </dgm:t>
    </dgm:pt>
    <dgm:pt modelId="{D95B0832-230E-4958-9359-354F4F68D740}" type="sibTrans" cxnId="{B5A57C78-6401-458E-BF3B-DD5675ACEC4F}">
      <dgm:prSet/>
      <dgm:spPr/>
      <dgm:t>
        <a:bodyPr/>
        <a:lstStyle/>
        <a:p>
          <a:endParaRPr lang="zh-TW" altLang="en-US"/>
        </a:p>
      </dgm:t>
    </dgm:pt>
    <dgm:pt modelId="{D9112CA0-7767-46F7-B574-33C14360FE6A}">
      <dgm:prSet phldrT="[文字]" custT="1"/>
      <dgm:spPr>
        <a:solidFill>
          <a:srgbClr val="C00000"/>
        </a:solidFill>
      </dgm:spPr>
      <dgm:t>
        <a:bodyPr/>
        <a:lstStyle/>
        <a:p>
          <a:r>
            <a:rPr lang="zh-TW" altLang="en-US" sz="2800" dirty="0" smtClean="0">
              <a:latin typeface="標楷體" pitchFamily="65" charset="-120"/>
              <a:ea typeface="標楷體" pitchFamily="65" charset="-120"/>
            </a:rPr>
            <a:t>問題學生</a:t>
          </a:r>
          <a:endParaRPr lang="zh-TW" altLang="en-US" sz="2800" dirty="0">
            <a:latin typeface="標楷體" pitchFamily="65" charset="-120"/>
            <a:ea typeface="標楷體" pitchFamily="65" charset="-120"/>
          </a:endParaRPr>
        </a:p>
      </dgm:t>
    </dgm:pt>
    <dgm:pt modelId="{4989AC4C-3DA3-4F20-80AE-52C723C1CD45}" type="parTrans" cxnId="{21FEFE3D-ED08-4D6A-A15E-89BC1DA1B822}">
      <dgm:prSet/>
      <dgm:spPr/>
      <dgm:t>
        <a:bodyPr/>
        <a:lstStyle/>
        <a:p>
          <a:endParaRPr lang="zh-TW" altLang="en-US"/>
        </a:p>
      </dgm:t>
    </dgm:pt>
    <dgm:pt modelId="{01E753C8-E7BD-4170-818C-F4CA8FF6C0AA}" type="sibTrans" cxnId="{21FEFE3D-ED08-4D6A-A15E-89BC1DA1B822}">
      <dgm:prSet/>
      <dgm:spPr/>
      <dgm:t>
        <a:bodyPr/>
        <a:lstStyle/>
        <a:p>
          <a:endParaRPr lang="zh-TW" altLang="en-US"/>
        </a:p>
      </dgm:t>
    </dgm:pt>
    <dgm:pt modelId="{8C0F6413-6A43-4B10-B867-754BD1F51DBF}">
      <dgm:prSet phldrT="[文字]" custT="1"/>
      <dgm:spPr>
        <a:solidFill>
          <a:srgbClr val="002060"/>
        </a:solidFill>
      </dgm:spPr>
      <dgm:t>
        <a:bodyPr/>
        <a:lstStyle/>
        <a:p>
          <a:r>
            <a:rPr lang="zh-TW" altLang="en-US" sz="2800" dirty="0" smtClean="0">
              <a:latin typeface="標楷體" pitchFamily="65" charset="-120"/>
              <a:ea typeface="標楷體" pitchFamily="65" charset="-120"/>
            </a:rPr>
            <a:t>金牛</a:t>
          </a:r>
          <a:endParaRPr lang="zh-TW" altLang="en-US" sz="2800" dirty="0">
            <a:latin typeface="標楷體" pitchFamily="65" charset="-120"/>
            <a:ea typeface="標楷體" pitchFamily="65" charset="-120"/>
          </a:endParaRPr>
        </a:p>
      </dgm:t>
    </dgm:pt>
    <dgm:pt modelId="{A5FAC850-1F0B-4FB8-9B38-574FEC2A7239}" type="parTrans" cxnId="{6741B57C-43CF-4E56-9C03-A3EA0B19B7A8}">
      <dgm:prSet/>
      <dgm:spPr/>
      <dgm:t>
        <a:bodyPr/>
        <a:lstStyle/>
        <a:p>
          <a:endParaRPr lang="zh-TW" altLang="en-US"/>
        </a:p>
      </dgm:t>
    </dgm:pt>
    <dgm:pt modelId="{B701C437-C71C-4D6F-968C-92A41047ABD8}" type="sibTrans" cxnId="{6741B57C-43CF-4E56-9C03-A3EA0B19B7A8}">
      <dgm:prSet/>
      <dgm:spPr/>
      <dgm:t>
        <a:bodyPr/>
        <a:lstStyle/>
        <a:p>
          <a:endParaRPr lang="zh-TW" altLang="en-US"/>
        </a:p>
      </dgm:t>
    </dgm:pt>
    <dgm:pt modelId="{16CE4CF9-2B5B-4741-8210-26CE1496D95F}">
      <dgm:prSet phldrT="[文字]" custT="1"/>
      <dgm:spPr>
        <a:solidFill>
          <a:srgbClr val="EEB500"/>
        </a:solidFill>
      </dgm:spPr>
      <dgm:t>
        <a:bodyPr/>
        <a:lstStyle/>
        <a:p>
          <a:r>
            <a:rPr lang="zh-TW" altLang="en-US" sz="2800" dirty="0" smtClean="0">
              <a:latin typeface="標楷體" pitchFamily="65" charset="-120"/>
              <a:ea typeface="標楷體" pitchFamily="65" charset="-120"/>
            </a:rPr>
            <a:t>瘦狗</a:t>
          </a:r>
          <a:endParaRPr lang="zh-TW" altLang="en-US" sz="2800" dirty="0">
            <a:latin typeface="標楷體" pitchFamily="65" charset="-120"/>
            <a:ea typeface="標楷體" pitchFamily="65" charset="-120"/>
          </a:endParaRPr>
        </a:p>
      </dgm:t>
    </dgm:pt>
    <dgm:pt modelId="{2F9EA2C5-533F-4F7F-8EE4-01700A6AB8DC}" type="parTrans" cxnId="{77789C33-A18C-4AC2-B372-A9AD84242183}">
      <dgm:prSet/>
      <dgm:spPr/>
      <dgm:t>
        <a:bodyPr/>
        <a:lstStyle/>
        <a:p>
          <a:endParaRPr lang="zh-TW" altLang="en-US"/>
        </a:p>
      </dgm:t>
    </dgm:pt>
    <dgm:pt modelId="{DB0709F8-FF54-4B4A-A735-BC5BC455F52C}" type="sibTrans" cxnId="{77789C33-A18C-4AC2-B372-A9AD84242183}">
      <dgm:prSet/>
      <dgm:spPr/>
      <dgm:t>
        <a:bodyPr/>
        <a:lstStyle/>
        <a:p>
          <a:endParaRPr lang="zh-TW" altLang="en-US"/>
        </a:p>
      </dgm:t>
    </dgm:pt>
    <dgm:pt modelId="{40E267B6-DB74-456D-98A8-6679A3D4E1F3}" type="pres">
      <dgm:prSet presAssocID="{62846357-F275-4656-9EAC-5A83F20EA1D8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381B018E-E8AF-436A-B3A9-43BEEDC01ACB}" type="pres">
      <dgm:prSet presAssocID="{62846357-F275-4656-9EAC-5A83F20EA1D8}" presName="axisShape" presStyleLbl="bgShp" presStyleIdx="0" presStyleCnt="1"/>
      <dgm:spPr/>
    </dgm:pt>
    <dgm:pt modelId="{3FAFC194-5B09-41CC-9E7D-853A96307E40}" type="pres">
      <dgm:prSet presAssocID="{62846357-F275-4656-9EAC-5A83F20EA1D8}" presName="rect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AFE5B2F-A205-4F95-9465-FE82403C933A}" type="pres">
      <dgm:prSet presAssocID="{62846357-F275-4656-9EAC-5A83F20EA1D8}" presName="rect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B35D0AF-4A5E-4F92-A7BD-9065439BD4E2}" type="pres">
      <dgm:prSet presAssocID="{62846357-F275-4656-9EAC-5A83F20EA1D8}" presName="rect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949772D-A0E9-4954-9891-B19E08FD5E46}" type="pres">
      <dgm:prSet presAssocID="{62846357-F275-4656-9EAC-5A83F20EA1D8}" presName="rect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7789C33-A18C-4AC2-B372-A9AD84242183}" srcId="{62846357-F275-4656-9EAC-5A83F20EA1D8}" destId="{16CE4CF9-2B5B-4741-8210-26CE1496D95F}" srcOrd="3" destOrd="0" parTransId="{2F9EA2C5-533F-4F7F-8EE4-01700A6AB8DC}" sibTransId="{DB0709F8-FF54-4B4A-A735-BC5BC455F52C}"/>
    <dgm:cxn modelId="{64F22A28-5902-473B-A531-54104F7D2A3E}" type="presOf" srcId="{E65662C5-8A23-4D75-B40F-AA2A3C8071F3}" destId="{3FAFC194-5B09-41CC-9E7D-853A96307E40}" srcOrd="0" destOrd="0" presId="urn:microsoft.com/office/officeart/2005/8/layout/matrix2"/>
    <dgm:cxn modelId="{6741B57C-43CF-4E56-9C03-A3EA0B19B7A8}" srcId="{62846357-F275-4656-9EAC-5A83F20EA1D8}" destId="{8C0F6413-6A43-4B10-B867-754BD1F51DBF}" srcOrd="2" destOrd="0" parTransId="{A5FAC850-1F0B-4FB8-9B38-574FEC2A7239}" sibTransId="{B701C437-C71C-4D6F-968C-92A41047ABD8}"/>
    <dgm:cxn modelId="{B5A57C78-6401-458E-BF3B-DD5675ACEC4F}" srcId="{62846357-F275-4656-9EAC-5A83F20EA1D8}" destId="{E65662C5-8A23-4D75-B40F-AA2A3C8071F3}" srcOrd="0" destOrd="0" parTransId="{2FA8052B-01BF-4967-967E-B1C85DC54134}" sibTransId="{D95B0832-230E-4958-9359-354F4F68D740}"/>
    <dgm:cxn modelId="{2CEDDA84-4650-4B77-B800-6DB1E98E8CA1}" type="presOf" srcId="{8C0F6413-6A43-4B10-B867-754BD1F51DBF}" destId="{7B35D0AF-4A5E-4F92-A7BD-9065439BD4E2}" srcOrd="0" destOrd="0" presId="urn:microsoft.com/office/officeart/2005/8/layout/matrix2"/>
    <dgm:cxn modelId="{AE90D603-C67D-47AA-B8FB-A0CD60EE6B09}" type="presOf" srcId="{62846357-F275-4656-9EAC-5A83F20EA1D8}" destId="{40E267B6-DB74-456D-98A8-6679A3D4E1F3}" srcOrd="0" destOrd="0" presId="urn:microsoft.com/office/officeart/2005/8/layout/matrix2"/>
    <dgm:cxn modelId="{38F05921-5971-47AC-86D1-762D1EB36E2F}" type="presOf" srcId="{16CE4CF9-2B5B-4741-8210-26CE1496D95F}" destId="{5949772D-A0E9-4954-9891-B19E08FD5E46}" srcOrd="0" destOrd="0" presId="urn:microsoft.com/office/officeart/2005/8/layout/matrix2"/>
    <dgm:cxn modelId="{2AE5D982-CCE4-4FA9-9F0D-E6E1AD1AEC72}" type="presOf" srcId="{D9112CA0-7767-46F7-B574-33C14360FE6A}" destId="{DAFE5B2F-A205-4F95-9465-FE82403C933A}" srcOrd="0" destOrd="0" presId="urn:microsoft.com/office/officeart/2005/8/layout/matrix2"/>
    <dgm:cxn modelId="{21FEFE3D-ED08-4D6A-A15E-89BC1DA1B822}" srcId="{62846357-F275-4656-9EAC-5A83F20EA1D8}" destId="{D9112CA0-7767-46F7-B574-33C14360FE6A}" srcOrd="1" destOrd="0" parTransId="{4989AC4C-3DA3-4F20-80AE-52C723C1CD45}" sibTransId="{01E753C8-E7BD-4170-818C-F4CA8FF6C0AA}"/>
    <dgm:cxn modelId="{625EAAB3-20E5-4DBA-A9D0-197123140BDC}" type="presParOf" srcId="{40E267B6-DB74-456D-98A8-6679A3D4E1F3}" destId="{381B018E-E8AF-436A-B3A9-43BEEDC01ACB}" srcOrd="0" destOrd="0" presId="urn:microsoft.com/office/officeart/2005/8/layout/matrix2"/>
    <dgm:cxn modelId="{26291598-6E7E-4153-9E35-87233A756794}" type="presParOf" srcId="{40E267B6-DB74-456D-98A8-6679A3D4E1F3}" destId="{3FAFC194-5B09-41CC-9E7D-853A96307E40}" srcOrd="1" destOrd="0" presId="urn:microsoft.com/office/officeart/2005/8/layout/matrix2"/>
    <dgm:cxn modelId="{11A8EB4B-8098-4848-954A-40B57965E5D9}" type="presParOf" srcId="{40E267B6-DB74-456D-98A8-6679A3D4E1F3}" destId="{DAFE5B2F-A205-4F95-9465-FE82403C933A}" srcOrd="2" destOrd="0" presId="urn:microsoft.com/office/officeart/2005/8/layout/matrix2"/>
    <dgm:cxn modelId="{46D26B65-1EFF-491B-A7E4-5D3838738DF5}" type="presParOf" srcId="{40E267B6-DB74-456D-98A8-6679A3D4E1F3}" destId="{7B35D0AF-4A5E-4F92-A7BD-9065439BD4E2}" srcOrd="3" destOrd="0" presId="urn:microsoft.com/office/officeart/2005/8/layout/matrix2"/>
    <dgm:cxn modelId="{09C554EB-A30F-4C4D-AACB-8D61F725599E}" type="presParOf" srcId="{40E267B6-DB74-456D-98A8-6679A3D4E1F3}" destId="{5949772D-A0E9-4954-9891-B19E08FD5E46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81B018E-E8AF-436A-B3A9-43BEEDC01ACB}">
      <dsp:nvSpPr>
        <dsp:cNvPr id="0" name=""/>
        <dsp:cNvSpPr/>
      </dsp:nvSpPr>
      <dsp:spPr>
        <a:xfrm>
          <a:off x="1568400" y="0"/>
          <a:ext cx="2695847" cy="2695847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FAFC194-5B09-41CC-9E7D-853A96307E40}">
      <dsp:nvSpPr>
        <dsp:cNvPr id="0" name=""/>
        <dsp:cNvSpPr/>
      </dsp:nvSpPr>
      <dsp:spPr>
        <a:xfrm>
          <a:off x="1743630" y="175230"/>
          <a:ext cx="1078339" cy="1078339"/>
        </a:xfrm>
        <a:prstGeom prst="roundRect">
          <a:avLst/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itchFamily="65" charset="-120"/>
              <a:ea typeface="標楷體" pitchFamily="65" charset="-120"/>
            </a:rPr>
            <a:t>明星</a:t>
          </a:r>
          <a:endParaRPr lang="zh-TW" altLang="en-US" sz="2800" kern="1200" dirty="0">
            <a:latin typeface="標楷體" pitchFamily="65" charset="-120"/>
            <a:ea typeface="標楷體" pitchFamily="65" charset="-120"/>
          </a:endParaRPr>
        </a:p>
      </dsp:txBody>
      <dsp:txXfrm>
        <a:off x="1743630" y="175230"/>
        <a:ext cx="1078339" cy="1078339"/>
      </dsp:txXfrm>
    </dsp:sp>
    <dsp:sp modelId="{DAFE5B2F-A205-4F95-9465-FE82403C933A}">
      <dsp:nvSpPr>
        <dsp:cNvPr id="0" name=""/>
        <dsp:cNvSpPr/>
      </dsp:nvSpPr>
      <dsp:spPr>
        <a:xfrm>
          <a:off x="3010678" y="175230"/>
          <a:ext cx="1078339" cy="1078339"/>
        </a:xfrm>
        <a:prstGeom prst="roundRect">
          <a:avLst/>
        </a:prstGeom>
        <a:solidFill>
          <a:srgbClr val="C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itchFamily="65" charset="-120"/>
              <a:ea typeface="標楷體" pitchFamily="65" charset="-120"/>
            </a:rPr>
            <a:t>問題學生</a:t>
          </a:r>
          <a:endParaRPr lang="zh-TW" altLang="en-US" sz="2800" kern="1200" dirty="0">
            <a:latin typeface="標楷體" pitchFamily="65" charset="-120"/>
            <a:ea typeface="標楷體" pitchFamily="65" charset="-120"/>
          </a:endParaRPr>
        </a:p>
      </dsp:txBody>
      <dsp:txXfrm>
        <a:off x="3010678" y="175230"/>
        <a:ext cx="1078339" cy="1078339"/>
      </dsp:txXfrm>
    </dsp:sp>
    <dsp:sp modelId="{7B35D0AF-4A5E-4F92-A7BD-9065439BD4E2}">
      <dsp:nvSpPr>
        <dsp:cNvPr id="0" name=""/>
        <dsp:cNvSpPr/>
      </dsp:nvSpPr>
      <dsp:spPr>
        <a:xfrm>
          <a:off x="1743630" y="1442278"/>
          <a:ext cx="1078339" cy="1078339"/>
        </a:xfrm>
        <a:prstGeom prst="roundRect">
          <a:avLst/>
        </a:prstGeom>
        <a:solidFill>
          <a:srgbClr val="00206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itchFamily="65" charset="-120"/>
              <a:ea typeface="標楷體" pitchFamily="65" charset="-120"/>
            </a:rPr>
            <a:t>金牛</a:t>
          </a:r>
          <a:endParaRPr lang="zh-TW" altLang="en-US" sz="2800" kern="1200" dirty="0">
            <a:latin typeface="標楷體" pitchFamily="65" charset="-120"/>
            <a:ea typeface="標楷體" pitchFamily="65" charset="-120"/>
          </a:endParaRPr>
        </a:p>
      </dsp:txBody>
      <dsp:txXfrm>
        <a:off x="1743630" y="1442278"/>
        <a:ext cx="1078339" cy="1078339"/>
      </dsp:txXfrm>
    </dsp:sp>
    <dsp:sp modelId="{5949772D-A0E9-4954-9891-B19E08FD5E46}">
      <dsp:nvSpPr>
        <dsp:cNvPr id="0" name=""/>
        <dsp:cNvSpPr/>
      </dsp:nvSpPr>
      <dsp:spPr>
        <a:xfrm>
          <a:off x="3010678" y="1442278"/>
          <a:ext cx="1078339" cy="1078339"/>
        </a:xfrm>
        <a:prstGeom prst="roundRect">
          <a:avLst/>
        </a:prstGeom>
        <a:solidFill>
          <a:srgbClr val="EEB5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itchFamily="65" charset="-120"/>
              <a:ea typeface="標楷體" pitchFamily="65" charset="-120"/>
            </a:rPr>
            <a:t>瘦狗</a:t>
          </a:r>
          <a:endParaRPr lang="zh-TW" altLang="en-US" sz="2800" kern="1200" dirty="0">
            <a:latin typeface="標楷體" pitchFamily="65" charset="-120"/>
            <a:ea typeface="標楷體" pitchFamily="65" charset="-120"/>
          </a:endParaRPr>
        </a:p>
      </dsp:txBody>
      <dsp:txXfrm>
        <a:off x="3010678" y="1442278"/>
        <a:ext cx="1078339" cy="10783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457CD170-787A-4BE0-B921-DEF84ADFD697}" type="datetimeFigureOut">
              <a:rPr lang="zh-TW" altLang="en-US"/>
              <a:pPr>
                <a:defRPr/>
              </a:pPr>
              <a:t>2014/8/29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1D99A534-98E1-424C-8470-AD5021D7A1A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 smtClean="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119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smtClean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30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19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按一下此處編輯母版文本樣式</a:t>
            </a:r>
            <a:endParaRPr lang="zh-CN" altLang="en-US" noProof="0" smtClean="0"/>
          </a:p>
          <a:p>
            <a:pPr lvl="1"/>
            <a:r>
              <a:rPr lang="zh-CN" altLang="en-US" noProof="0" smtClean="0"/>
              <a:t>第二級</a:t>
            </a:r>
          </a:p>
          <a:p>
            <a:pPr lvl="2"/>
            <a:r>
              <a:rPr lang="zh-CN" altLang="en-US" noProof="0" smtClean="0"/>
              <a:t>第三級</a:t>
            </a:r>
          </a:p>
          <a:p>
            <a:pPr lvl="3"/>
            <a:r>
              <a:rPr lang="zh-CN" altLang="en-US" noProof="0" smtClean="0"/>
              <a:t>第四級</a:t>
            </a:r>
          </a:p>
          <a:p>
            <a:pPr lvl="4"/>
            <a:r>
              <a:rPr lang="zh-CN" altLang="en-US" noProof="0" smtClean="0"/>
              <a:t>第五級</a:t>
            </a:r>
          </a:p>
        </p:txBody>
      </p:sp>
      <p:sp>
        <p:nvSpPr>
          <p:cNvPr id="2119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 smtClean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119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smtClean="0"/>
            </a:lvl1pPr>
          </a:lstStyle>
          <a:p>
            <a:pPr>
              <a:defRPr/>
            </a:pPr>
            <a:fld id="{FB9331E3-B420-4F09-ABB8-BB016F0D6CF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403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  <p:sp>
        <p:nvSpPr>
          <p:cNvPr id="4403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CF6F4C5-538B-47CA-9CBE-46727122474D}" type="slidenum">
              <a:rPr lang="zh-CN" altLang="en-US"/>
              <a:pPr/>
              <a:t>1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  <p:sp>
        <p:nvSpPr>
          <p:cNvPr id="7066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6CAF80-A1FD-49A2-BE02-53DD6F6BA969}" type="slidenum">
              <a:rPr lang="zh-CN" altLang="en-US"/>
              <a:pPr/>
              <a:t>2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  <p:sp>
        <p:nvSpPr>
          <p:cNvPr id="7066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6CAF80-A1FD-49A2-BE02-53DD6F6BA969}" type="slidenum">
              <a:rPr lang="zh-CN" altLang="en-US"/>
              <a:pPr/>
              <a:t>3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  <p:sp>
        <p:nvSpPr>
          <p:cNvPr id="7066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6CAF80-A1FD-49A2-BE02-53DD6F6BA969}" type="slidenum">
              <a:rPr lang="zh-CN" altLang="en-US"/>
              <a:pPr/>
              <a:t>4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  <p:sp>
        <p:nvSpPr>
          <p:cNvPr id="7066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6CAF80-A1FD-49A2-BE02-53DD6F6BA969}" type="slidenum">
              <a:rPr lang="zh-CN" altLang="en-US"/>
              <a:pPr/>
              <a:t>5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  <p:sp>
        <p:nvSpPr>
          <p:cNvPr id="7066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6CAF80-A1FD-49A2-BE02-53DD6F6BA969}" type="slidenum">
              <a:rPr lang="zh-CN" altLang="en-US"/>
              <a:pPr/>
              <a:t>6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  <p:sp>
        <p:nvSpPr>
          <p:cNvPr id="7066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6CAF80-A1FD-49A2-BE02-53DD6F6BA969}" type="slidenum">
              <a:rPr lang="zh-CN" altLang="en-US"/>
              <a:pPr/>
              <a:t>8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  <p:sp>
        <p:nvSpPr>
          <p:cNvPr id="7066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6CAF80-A1FD-49A2-BE02-53DD6F6BA969}" type="slidenum">
              <a:rPr lang="zh-CN" altLang="en-US"/>
              <a:pPr/>
              <a:t>9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C5AE1-688B-4D25-BA97-84A5F83C2A60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8"/>
          <p:cNvSpPr>
            <a:spLocks noChangeArrowheads="1"/>
          </p:cNvSpPr>
          <p:nvPr/>
        </p:nvSpPr>
        <p:spPr bwMode="gray">
          <a:xfrm>
            <a:off x="467544" y="339502"/>
            <a:ext cx="4608512" cy="4320779"/>
          </a:xfrm>
          <a:prstGeom prst="ellipse">
            <a:avLst/>
          </a:prstGeom>
          <a:gradFill rotWithShape="1">
            <a:gsLst>
              <a:gs pos="0">
                <a:schemeClr val="bg2">
                  <a:alpha val="48000"/>
                </a:schemeClr>
              </a:gs>
              <a:gs pos="100000">
                <a:schemeClr val="bg2">
                  <a:gamma/>
                  <a:tint val="0"/>
                  <a:invGamma/>
                  <a:alpha val="80000"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>
              <a:ea typeface="新細明體" pitchFamily="18" charset="-120"/>
            </a:endParaRPr>
          </a:p>
        </p:txBody>
      </p:sp>
      <p:sp>
        <p:nvSpPr>
          <p:cNvPr id="5" name="Rectangle 39"/>
          <p:cNvSpPr>
            <a:spLocks noChangeArrowheads="1"/>
          </p:cNvSpPr>
          <p:nvPr/>
        </p:nvSpPr>
        <p:spPr bwMode="ltGray">
          <a:xfrm>
            <a:off x="0" y="3327798"/>
            <a:ext cx="9144000" cy="129659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>
              <a:ea typeface="新細明體" pitchFamily="18" charset="-120"/>
            </a:endParaRPr>
          </a:p>
        </p:txBody>
      </p:sp>
      <p:sp>
        <p:nvSpPr>
          <p:cNvPr id="6" name="Oval 40"/>
          <p:cNvSpPr>
            <a:spLocks noChangeArrowheads="1"/>
          </p:cNvSpPr>
          <p:nvPr/>
        </p:nvSpPr>
        <p:spPr bwMode="gray">
          <a:xfrm>
            <a:off x="971551" y="1221581"/>
            <a:ext cx="2880369" cy="2753916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89803" dir="2700000" algn="ctr" rotWithShape="0">
              <a:srgbClr val="000000">
                <a:alpha val="19000"/>
              </a:srgbClr>
            </a:outerShdw>
          </a:effectLst>
        </p:spPr>
        <p:txBody>
          <a:bodyPr wrap="none" anchor="ctr"/>
          <a:lstStyle/>
          <a:p>
            <a:endParaRPr lang="zh-TW" altLang="en-US">
              <a:ea typeface="新細明體" pitchFamily="18" charset="-120"/>
            </a:endParaRPr>
          </a:p>
        </p:txBody>
      </p:sp>
      <p:sp>
        <p:nvSpPr>
          <p:cNvPr id="7" name="Oval 42"/>
          <p:cNvSpPr>
            <a:spLocks noChangeArrowheads="1"/>
          </p:cNvSpPr>
          <p:nvPr/>
        </p:nvSpPr>
        <p:spPr bwMode="gray">
          <a:xfrm>
            <a:off x="1258889" y="195263"/>
            <a:ext cx="756000" cy="702469"/>
          </a:xfrm>
          <a:prstGeom prst="ellipse">
            <a:avLst/>
          </a:prstGeom>
          <a:solidFill>
            <a:srgbClr val="0070C0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89803" dir="2700000" algn="ctr" rotWithShape="0">
              <a:srgbClr val="000000">
                <a:alpha val="19000"/>
              </a:srgbClr>
            </a:outerShdw>
          </a:effectLst>
        </p:spPr>
        <p:txBody>
          <a:bodyPr wrap="none" anchor="ctr"/>
          <a:lstStyle/>
          <a:p>
            <a:endParaRPr lang="zh-TW" altLang="en-US">
              <a:ea typeface="新細明體" pitchFamily="18" charset="-120"/>
            </a:endParaRPr>
          </a:p>
        </p:txBody>
      </p:sp>
      <p:sp>
        <p:nvSpPr>
          <p:cNvPr id="8" name="Oval 43"/>
          <p:cNvSpPr>
            <a:spLocks noChangeArrowheads="1"/>
          </p:cNvSpPr>
          <p:nvPr/>
        </p:nvSpPr>
        <p:spPr bwMode="gray">
          <a:xfrm>
            <a:off x="4067944" y="1977628"/>
            <a:ext cx="936426" cy="917972"/>
          </a:xfrm>
          <a:prstGeom prst="ellipse">
            <a:avLst/>
          </a:prstGeom>
          <a:solidFill>
            <a:srgbClr val="1BABE5">
              <a:alpha val="10001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>
              <a:ea typeface="新細明體" pitchFamily="18" charset="-120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267200" y="914400"/>
            <a:ext cx="4495800" cy="1314450"/>
          </a:xfrm>
        </p:spPr>
        <p:txBody>
          <a:bodyPr/>
          <a:lstStyle>
            <a:lvl1pPr algn="r">
              <a:defRPr sz="480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114800"/>
            <a:ext cx="7620000" cy="228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zh-TW" altLang="en-US" smtClean="0"/>
              <a:t>按一下以編輯母片副標題樣式</a:t>
            </a:r>
            <a:endParaRPr lang="zh-CN" altLang="en-US"/>
          </a:p>
        </p:txBody>
      </p:sp>
      <p:sp>
        <p:nvSpPr>
          <p:cNvPr id="1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581400" y="4800601"/>
            <a:ext cx="2209800" cy="183356"/>
          </a:xfrm>
        </p:spPr>
        <p:txBody>
          <a:bodyPr/>
          <a:lstStyle>
            <a:lvl1pPr algn="ctr">
              <a:defRPr sz="1200" smtClean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381000" y="4800601"/>
            <a:ext cx="2133600" cy="183356"/>
          </a:xfrm>
        </p:spPr>
        <p:txBody>
          <a:bodyPr/>
          <a:lstStyle>
            <a:lvl1pPr algn="l">
              <a:defRPr sz="1200" smtClean="0"/>
            </a:lvl1pPr>
          </a:lstStyle>
          <a:p>
            <a:pPr>
              <a:defRPr/>
            </a:pPr>
            <a:fld id="{83F3464D-B5D3-4F39-883F-0121AAD931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27" name="圖片 26" descr="f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44022" y="1203597"/>
            <a:ext cx="2952000" cy="28509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Oval 41"/>
          <p:cNvSpPr>
            <a:spLocks noChangeArrowheads="1"/>
          </p:cNvSpPr>
          <p:nvPr/>
        </p:nvSpPr>
        <p:spPr bwMode="gray">
          <a:xfrm>
            <a:off x="359664" y="951310"/>
            <a:ext cx="1188000" cy="1133475"/>
          </a:xfrm>
          <a:prstGeom prst="ellipse">
            <a:avLst/>
          </a:prstGeom>
          <a:solidFill>
            <a:srgbClr val="000F2E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89803" dir="2700000" algn="ctr" rotWithShape="0">
              <a:srgbClr val="000000">
                <a:alpha val="19000"/>
              </a:srgbClr>
            </a:outerShdw>
          </a:effectLst>
        </p:spPr>
        <p:txBody>
          <a:bodyPr wrap="none" anchor="ctr"/>
          <a:lstStyle/>
          <a:p>
            <a:endParaRPr lang="zh-TW" altLang="en-US">
              <a:ea typeface="新細明體" pitchFamily="18" charset="-120"/>
            </a:endParaRPr>
          </a:p>
        </p:txBody>
      </p:sp>
      <p:pic>
        <p:nvPicPr>
          <p:cNvPr id="23" name="圖片 22" descr="DSC_0915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23528" y="915566"/>
            <a:ext cx="1256754" cy="12241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Oval 44"/>
          <p:cNvSpPr>
            <a:spLocks noChangeArrowheads="1"/>
          </p:cNvSpPr>
          <p:nvPr/>
        </p:nvSpPr>
        <p:spPr bwMode="gray">
          <a:xfrm>
            <a:off x="3491880" y="2536825"/>
            <a:ext cx="1224136" cy="1187053"/>
          </a:xfrm>
          <a:prstGeom prst="ellipse">
            <a:avLst/>
          </a:prstGeom>
          <a:solidFill>
            <a:srgbClr val="000F2E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89803" dir="2700000" algn="ctr" rotWithShape="0">
              <a:srgbClr val="000000">
                <a:alpha val="19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zh-CN" altLang="en-US">
              <a:ea typeface="宋体" pitchFamily="2" charset="-122"/>
            </a:endParaRPr>
          </a:p>
        </p:txBody>
      </p:sp>
      <p:pic>
        <p:nvPicPr>
          <p:cNvPr id="20" name="圖片 19" descr="DSC_0913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419872" y="2511508"/>
            <a:ext cx="1368152" cy="12843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圖片 28" descr="c1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1227816" y="231574"/>
            <a:ext cx="823904" cy="756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www.themegallery.com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AC1CCD-750E-43E7-9749-8B9AFFF983E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www.themegallery.com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BE8C80-50F5-438A-B8EB-E15774FD422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253823-4BFE-4E7A-BB69-6E6B6745E24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B852B8-47E0-4725-B42B-B7EBDCFD736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www.themegallery.com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52F793-F426-4426-A86D-BA133813E88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57976" y="457200"/>
            <a:ext cx="2066925" cy="42862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48375" cy="42862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www.themegallery.com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7180F0-F49D-4B69-AE6C-F9D6FBA9867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標題及圖表或組織圖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57400" y="457201"/>
            <a:ext cx="6019800" cy="365522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SmartArt 版面配置區 2"/>
          <p:cNvSpPr>
            <a:spLocks noGrp="1"/>
          </p:cNvSpPr>
          <p:nvPr>
            <p:ph type="dgm" idx="1"/>
          </p:nvPr>
        </p:nvSpPr>
        <p:spPr>
          <a:xfrm>
            <a:off x="457200" y="1257300"/>
            <a:ext cx="8267700" cy="348615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www.themegallery.com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9EC7C8-D1AF-48ED-94FB-7DA9EC5BE9E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最后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1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3" tIns="34276" rIns="68553" bIns="34276"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6710485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8"/>
          <p:cNvSpPr>
            <a:spLocks noChangeArrowheads="1"/>
          </p:cNvSpPr>
          <p:nvPr/>
        </p:nvSpPr>
        <p:spPr bwMode="gray">
          <a:xfrm>
            <a:off x="467544" y="339502"/>
            <a:ext cx="4608512" cy="4320779"/>
          </a:xfrm>
          <a:prstGeom prst="ellipse">
            <a:avLst/>
          </a:prstGeom>
          <a:gradFill rotWithShape="1">
            <a:gsLst>
              <a:gs pos="0">
                <a:schemeClr val="bg2">
                  <a:alpha val="48000"/>
                </a:schemeClr>
              </a:gs>
              <a:gs pos="100000">
                <a:schemeClr val="bg2">
                  <a:gamma/>
                  <a:tint val="0"/>
                  <a:invGamma/>
                  <a:alpha val="80000"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>
              <a:ea typeface="新細明體" pitchFamily="18" charset="-120"/>
            </a:endParaRPr>
          </a:p>
        </p:txBody>
      </p:sp>
      <p:sp>
        <p:nvSpPr>
          <p:cNvPr id="5" name="Rectangle 39"/>
          <p:cNvSpPr>
            <a:spLocks noChangeArrowheads="1"/>
          </p:cNvSpPr>
          <p:nvPr/>
        </p:nvSpPr>
        <p:spPr bwMode="ltGray">
          <a:xfrm>
            <a:off x="0" y="3327798"/>
            <a:ext cx="9144000" cy="129659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>
              <a:ea typeface="新細明體" pitchFamily="18" charset="-120"/>
            </a:endParaRPr>
          </a:p>
        </p:txBody>
      </p:sp>
      <p:sp>
        <p:nvSpPr>
          <p:cNvPr id="6" name="Oval 40"/>
          <p:cNvSpPr>
            <a:spLocks noChangeArrowheads="1"/>
          </p:cNvSpPr>
          <p:nvPr/>
        </p:nvSpPr>
        <p:spPr bwMode="gray">
          <a:xfrm>
            <a:off x="971551" y="1221581"/>
            <a:ext cx="2880369" cy="2753916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89803" dir="2700000" algn="ctr" rotWithShape="0">
              <a:srgbClr val="000000">
                <a:alpha val="19000"/>
              </a:srgbClr>
            </a:outerShdw>
          </a:effectLst>
        </p:spPr>
        <p:txBody>
          <a:bodyPr wrap="none" anchor="ctr"/>
          <a:lstStyle/>
          <a:p>
            <a:endParaRPr lang="zh-TW" altLang="en-US">
              <a:ea typeface="新細明體" pitchFamily="18" charset="-120"/>
            </a:endParaRPr>
          </a:p>
        </p:txBody>
      </p:sp>
      <p:sp>
        <p:nvSpPr>
          <p:cNvPr id="7" name="Oval 42"/>
          <p:cNvSpPr>
            <a:spLocks noChangeArrowheads="1"/>
          </p:cNvSpPr>
          <p:nvPr/>
        </p:nvSpPr>
        <p:spPr bwMode="gray">
          <a:xfrm>
            <a:off x="1258889" y="195263"/>
            <a:ext cx="756000" cy="702469"/>
          </a:xfrm>
          <a:prstGeom prst="ellipse">
            <a:avLst/>
          </a:prstGeom>
          <a:solidFill>
            <a:srgbClr val="0070C0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89803" dir="2700000" algn="ctr" rotWithShape="0">
              <a:srgbClr val="000000">
                <a:alpha val="19000"/>
              </a:srgbClr>
            </a:outerShdw>
          </a:effectLst>
        </p:spPr>
        <p:txBody>
          <a:bodyPr wrap="none" anchor="ctr"/>
          <a:lstStyle/>
          <a:p>
            <a:endParaRPr lang="zh-TW" altLang="en-US">
              <a:ea typeface="新細明體" pitchFamily="18" charset="-120"/>
            </a:endParaRPr>
          </a:p>
        </p:txBody>
      </p:sp>
      <p:sp>
        <p:nvSpPr>
          <p:cNvPr id="8" name="Oval 43"/>
          <p:cNvSpPr>
            <a:spLocks noChangeArrowheads="1"/>
          </p:cNvSpPr>
          <p:nvPr/>
        </p:nvSpPr>
        <p:spPr bwMode="gray">
          <a:xfrm>
            <a:off x="4067944" y="1977628"/>
            <a:ext cx="936426" cy="917972"/>
          </a:xfrm>
          <a:prstGeom prst="ellipse">
            <a:avLst/>
          </a:prstGeom>
          <a:solidFill>
            <a:srgbClr val="1BABE5">
              <a:alpha val="10001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>
              <a:ea typeface="新細明體" pitchFamily="18" charset="-120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267200" y="914400"/>
            <a:ext cx="4495800" cy="1314450"/>
          </a:xfrm>
        </p:spPr>
        <p:txBody>
          <a:bodyPr/>
          <a:lstStyle>
            <a:lvl1pPr algn="r">
              <a:defRPr sz="480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114800"/>
            <a:ext cx="7620000" cy="228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zh-TW" altLang="en-US" smtClean="0"/>
              <a:t>按一下以編輯母片副標題樣式</a:t>
            </a:r>
            <a:endParaRPr lang="zh-CN" altLang="en-US"/>
          </a:p>
        </p:txBody>
      </p:sp>
      <p:sp>
        <p:nvSpPr>
          <p:cNvPr id="1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581400" y="4800601"/>
            <a:ext cx="2209800" cy="183356"/>
          </a:xfrm>
        </p:spPr>
        <p:txBody>
          <a:bodyPr/>
          <a:lstStyle>
            <a:lvl1pPr algn="ctr">
              <a:defRPr sz="1200" smtClean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381000" y="4800601"/>
            <a:ext cx="2133600" cy="183356"/>
          </a:xfrm>
        </p:spPr>
        <p:txBody>
          <a:bodyPr/>
          <a:lstStyle>
            <a:lvl1pPr algn="l">
              <a:defRPr sz="1200" smtClean="0"/>
            </a:lvl1pPr>
          </a:lstStyle>
          <a:p>
            <a:pPr>
              <a:defRPr/>
            </a:pPr>
            <a:fld id="{83F3464D-B5D3-4F39-883F-0121AAD931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17" name="圖片 16" descr="f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10137" y="1167910"/>
            <a:ext cx="3013791" cy="2844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Oval 41"/>
          <p:cNvSpPr>
            <a:spLocks noChangeArrowheads="1"/>
          </p:cNvSpPr>
          <p:nvPr/>
        </p:nvSpPr>
        <p:spPr bwMode="gray">
          <a:xfrm>
            <a:off x="359664" y="951310"/>
            <a:ext cx="1188000" cy="1133475"/>
          </a:xfrm>
          <a:prstGeom prst="ellipse">
            <a:avLst/>
          </a:prstGeom>
          <a:solidFill>
            <a:srgbClr val="000F2E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89803" dir="2700000" algn="ctr" rotWithShape="0">
              <a:srgbClr val="000000">
                <a:alpha val="19000"/>
              </a:srgbClr>
            </a:outerShdw>
          </a:effectLst>
        </p:spPr>
        <p:txBody>
          <a:bodyPr wrap="none" anchor="ctr"/>
          <a:lstStyle/>
          <a:p>
            <a:endParaRPr lang="zh-TW" altLang="en-US">
              <a:ea typeface="新細明體" pitchFamily="18" charset="-120"/>
            </a:endParaRPr>
          </a:p>
        </p:txBody>
      </p:sp>
      <p:pic>
        <p:nvPicPr>
          <p:cNvPr id="23" name="圖片 22" descr="DSC_0915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23528" y="915566"/>
            <a:ext cx="1256754" cy="12241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Oval 44"/>
          <p:cNvSpPr>
            <a:spLocks noChangeArrowheads="1"/>
          </p:cNvSpPr>
          <p:nvPr/>
        </p:nvSpPr>
        <p:spPr bwMode="gray">
          <a:xfrm>
            <a:off x="3491880" y="2536825"/>
            <a:ext cx="1224136" cy="1187053"/>
          </a:xfrm>
          <a:prstGeom prst="ellipse">
            <a:avLst/>
          </a:prstGeom>
          <a:solidFill>
            <a:srgbClr val="000F2E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89803" dir="2700000" algn="ctr" rotWithShape="0">
              <a:srgbClr val="000000">
                <a:alpha val="19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zh-CN" altLang="en-US">
              <a:ea typeface="宋体" pitchFamily="2" charset="-122"/>
            </a:endParaRPr>
          </a:p>
        </p:txBody>
      </p:sp>
      <p:pic>
        <p:nvPicPr>
          <p:cNvPr id="20" name="圖片 19" descr="DSC_0913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419872" y="2511508"/>
            <a:ext cx="1368152" cy="12843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圖片 28" descr="c1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1227816" y="231574"/>
            <a:ext cx="823904" cy="756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8"/>
          <p:cNvSpPr>
            <a:spLocks noChangeArrowheads="1"/>
          </p:cNvSpPr>
          <p:nvPr/>
        </p:nvSpPr>
        <p:spPr bwMode="gray">
          <a:xfrm>
            <a:off x="467544" y="339502"/>
            <a:ext cx="4608512" cy="4320779"/>
          </a:xfrm>
          <a:prstGeom prst="ellipse">
            <a:avLst/>
          </a:prstGeom>
          <a:gradFill rotWithShape="1">
            <a:gsLst>
              <a:gs pos="0">
                <a:schemeClr val="bg2">
                  <a:alpha val="48000"/>
                </a:schemeClr>
              </a:gs>
              <a:gs pos="100000">
                <a:schemeClr val="bg2">
                  <a:gamma/>
                  <a:tint val="0"/>
                  <a:invGamma/>
                  <a:alpha val="80000"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>
              <a:ea typeface="新細明體" pitchFamily="18" charset="-120"/>
            </a:endParaRPr>
          </a:p>
        </p:txBody>
      </p:sp>
      <p:sp>
        <p:nvSpPr>
          <p:cNvPr id="5" name="Rectangle 39"/>
          <p:cNvSpPr>
            <a:spLocks noChangeArrowheads="1"/>
          </p:cNvSpPr>
          <p:nvPr/>
        </p:nvSpPr>
        <p:spPr bwMode="ltGray">
          <a:xfrm>
            <a:off x="0" y="3327798"/>
            <a:ext cx="9144000" cy="129659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>
              <a:ea typeface="新細明體" pitchFamily="18" charset="-120"/>
            </a:endParaRPr>
          </a:p>
        </p:txBody>
      </p:sp>
      <p:sp>
        <p:nvSpPr>
          <p:cNvPr id="6" name="Oval 40"/>
          <p:cNvSpPr>
            <a:spLocks noChangeArrowheads="1"/>
          </p:cNvSpPr>
          <p:nvPr/>
        </p:nvSpPr>
        <p:spPr bwMode="gray">
          <a:xfrm>
            <a:off x="971551" y="1221581"/>
            <a:ext cx="2880369" cy="2753916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89803" dir="2700000" algn="ctr" rotWithShape="0">
              <a:srgbClr val="000000">
                <a:alpha val="19000"/>
              </a:srgbClr>
            </a:outerShdw>
          </a:effectLst>
        </p:spPr>
        <p:txBody>
          <a:bodyPr wrap="none" anchor="ctr"/>
          <a:lstStyle/>
          <a:p>
            <a:endParaRPr lang="zh-TW" altLang="en-US">
              <a:ea typeface="新細明體" pitchFamily="18" charset="-120"/>
            </a:endParaRPr>
          </a:p>
        </p:txBody>
      </p:sp>
      <p:sp>
        <p:nvSpPr>
          <p:cNvPr id="7" name="Oval 42"/>
          <p:cNvSpPr>
            <a:spLocks noChangeArrowheads="1"/>
          </p:cNvSpPr>
          <p:nvPr/>
        </p:nvSpPr>
        <p:spPr bwMode="gray">
          <a:xfrm>
            <a:off x="1258889" y="195263"/>
            <a:ext cx="756000" cy="702469"/>
          </a:xfrm>
          <a:prstGeom prst="ellipse">
            <a:avLst/>
          </a:prstGeom>
          <a:solidFill>
            <a:srgbClr val="0070C0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89803" dir="2700000" algn="ctr" rotWithShape="0">
              <a:srgbClr val="000000">
                <a:alpha val="19000"/>
              </a:srgbClr>
            </a:outerShdw>
          </a:effectLst>
        </p:spPr>
        <p:txBody>
          <a:bodyPr wrap="none" anchor="ctr"/>
          <a:lstStyle/>
          <a:p>
            <a:endParaRPr lang="zh-TW" altLang="en-US">
              <a:ea typeface="新細明體" pitchFamily="18" charset="-120"/>
            </a:endParaRPr>
          </a:p>
        </p:txBody>
      </p:sp>
      <p:sp>
        <p:nvSpPr>
          <p:cNvPr id="8" name="Oval 43"/>
          <p:cNvSpPr>
            <a:spLocks noChangeArrowheads="1"/>
          </p:cNvSpPr>
          <p:nvPr/>
        </p:nvSpPr>
        <p:spPr bwMode="gray">
          <a:xfrm>
            <a:off x="4067944" y="1977628"/>
            <a:ext cx="936426" cy="917972"/>
          </a:xfrm>
          <a:prstGeom prst="ellipse">
            <a:avLst/>
          </a:prstGeom>
          <a:solidFill>
            <a:srgbClr val="1BABE5">
              <a:alpha val="10001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>
              <a:ea typeface="新細明體" pitchFamily="18" charset="-120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267200" y="914400"/>
            <a:ext cx="4495800" cy="1314450"/>
          </a:xfrm>
        </p:spPr>
        <p:txBody>
          <a:bodyPr/>
          <a:lstStyle>
            <a:lvl1pPr algn="r">
              <a:defRPr sz="480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114800"/>
            <a:ext cx="7620000" cy="228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zh-TW" altLang="en-US" smtClean="0"/>
              <a:t>按一下以編輯母片副標題樣式</a:t>
            </a:r>
            <a:endParaRPr lang="zh-CN" altLang="en-US"/>
          </a:p>
        </p:txBody>
      </p:sp>
      <p:sp>
        <p:nvSpPr>
          <p:cNvPr id="1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581400" y="4800601"/>
            <a:ext cx="2209800" cy="183356"/>
          </a:xfrm>
        </p:spPr>
        <p:txBody>
          <a:bodyPr/>
          <a:lstStyle>
            <a:lvl1pPr algn="ctr">
              <a:defRPr sz="1200" smtClean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381000" y="4800601"/>
            <a:ext cx="2133600" cy="183356"/>
          </a:xfrm>
        </p:spPr>
        <p:txBody>
          <a:bodyPr/>
          <a:lstStyle>
            <a:lvl1pPr algn="l">
              <a:defRPr sz="1200" smtClean="0"/>
            </a:lvl1pPr>
          </a:lstStyle>
          <a:p>
            <a:pPr>
              <a:defRPr/>
            </a:pPr>
            <a:fld id="{83F3464D-B5D3-4F39-883F-0121AAD931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27" name="圖片 26" descr="f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43608" y="1239918"/>
            <a:ext cx="2762093" cy="2808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Oval 41"/>
          <p:cNvSpPr>
            <a:spLocks noChangeArrowheads="1"/>
          </p:cNvSpPr>
          <p:nvPr/>
        </p:nvSpPr>
        <p:spPr bwMode="gray">
          <a:xfrm>
            <a:off x="359664" y="951310"/>
            <a:ext cx="1188000" cy="1133475"/>
          </a:xfrm>
          <a:prstGeom prst="ellipse">
            <a:avLst/>
          </a:prstGeom>
          <a:solidFill>
            <a:srgbClr val="000F2E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89803" dir="2700000" algn="ctr" rotWithShape="0">
              <a:srgbClr val="000000">
                <a:alpha val="19000"/>
              </a:srgbClr>
            </a:outerShdw>
          </a:effectLst>
        </p:spPr>
        <p:txBody>
          <a:bodyPr wrap="none" anchor="ctr"/>
          <a:lstStyle/>
          <a:p>
            <a:endParaRPr lang="zh-TW" altLang="en-US">
              <a:ea typeface="新細明體" pitchFamily="18" charset="-120"/>
            </a:endParaRPr>
          </a:p>
        </p:txBody>
      </p:sp>
      <p:pic>
        <p:nvPicPr>
          <p:cNvPr id="23" name="圖片 22" descr="DSC_0915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23528" y="915566"/>
            <a:ext cx="1256754" cy="12241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Oval 44"/>
          <p:cNvSpPr>
            <a:spLocks noChangeArrowheads="1"/>
          </p:cNvSpPr>
          <p:nvPr/>
        </p:nvSpPr>
        <p:spPr bwMode="gray">
          <a:xfrm>
            <a:off x="3491880" y="2536825"/>
            <a:ext cx="1224136" cy="1187053"/>
          </a:xfrm>
          <a:prstGeom prst="ellipse">
            <a:avLst/>
          </a:prstGeom>
          <a:solidFill>
            <a:srgbClr val="000F2E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89803" dir="2700000" algn="ctr" rotWithShape="0">
              <a:srgbClr val="000000">
                <a:alpha val="19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zh-CN" altLang="en-US">
              <a:ea typeface="宋体" pitchFamily="2" charset="-122"/>
            </a:endParaRPr>
          </a:p>
        </p:txBody>
      </p:sp>
      <p:pic>
        <p:nvPicPr>
          <p:cNvPr id="20" name="圖片 19" descr="DSC_0913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419872" y="2511508"/>
            <a:ext cx="1368152" cy="12843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圖片 28" descr="c1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1227816" y="231574"/>
            <a:ext cx="823904" cy="756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8"/>
          <p:cNvSpPr>
            <a:spLocks noChangeArrowheads="1"/>
          </p:cNvSpPr>
          <p:nvPr/>
        </p:nvSpPr>
        <p:spPr bwMode="gray">
          <a:xfrm>
            <a:off x="467544" y="339502"/>
            <a:ext cx="4608512" cy="4320779"/>
          </a:xfrm>
          <a:prstGeom prst="ellipse">
            <a:avLst/>
          </a:prstGeom>
          <a:gradFill rotWithShape="1">
            <a:gsLst>
              <a:gs pos="0">
                <a:schemeClr val="bg2">
                  <a:alpha val="48000"/>
                </a:schemeClr>
              </a:gs>
              <a:gs pos="100000">
                <a:schemeClr val="bg2">
                  <a:gamma/>
                  <a:tint val="0"/>
                  <a:invGamma/>
                  <a:alpha val="80000"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>
              <a:ea typeface="新細明體" pitchFamily="18" charset="-120"/>
            </a:endParaRPr>
          </a:p>
        </p:txBody>
      </p:sp>
      <p:sp>
        <p:nvSpPr>
          <p:cNvPr id="5" name="Rectangle 39"/>
          <p:cNvSpPr>
            <a:spLocks noChangeArrowheads="1"/>
          </p:cNvSpPr>
          <p:nvPr/>
        </p:nvSpPr>
        <p:spPr bwMode="ltGray">
          <a:xfrm>
            <a:off x="0" y="3327798"/>
            <a:ext cx="9144000" cy="129659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>
              <a:ea typeface="新細明體" pitchFamily="18" charset="-120"/>
            </a:endParaRPr>
          </a:p>
        </p:txBody>
      </p:sp>
      <p:sp>
        <p:nvSpPr>
          <p:cNvPr id="6" name="Oval 40"/>
          <p:cNvSpPr>
            <a:spLocks noChangeArrowheads="1"/>
          </p:cNvSpPr>
          <p:nvPr/>
        </p:nvSpPr>
        <p:spPr bwMode="gray">
          <a:xfrm>
            <a:off x="971551" y="1221581"/>
            <a:ext cx="2880369" cy="2753916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89803" dir="2700000" algn="ctr" rotWithShape="0">
              <a:srgbClr val="000000">
                <a:alpha val="19000"/>
              </a:srgbClr>
            </a:outerShdw>
          </a:effectLst>
        </p:spPr>
        <p:txBody>
          <a:bodyPr wrap="none" anchor="ctr"/>
          <a:lstStyle/>
          <a:p>
            <a:endParaRPr lang="zh-TW" altLang="en-US">
              <a:ea typeface="新細明體" pitchFamily="18" charset="-120"/>
            </a:endParaRPr>
          </a:p>
        </p:txBody>
      </p:sp>
      <p:sp>
        <p:nvSpPr>
          <p:cNvPr id="7" name="Oval 42"/>
          <p:cNvSpPr>
            <a:spLocks noChangeArrowheads="1"/>
          </p:cNvSpPr>
          <p:nvPr/>
        </p:nvSpPr>
        <p:spPr bwMode="gray">
          <a:xfrm>
            <a:off x="1258889" y="195263"/>
            <a:ext cx="756000" cy="702469"/>
          </a:xfrm>
          <a:prstGeom prst="ellipse">
            <a:avLst/>
          </a:prstGeom>
          <a:solidFill>
            <a:srgbClr val="0070C0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89803" dir="2700000" algn="ctr" rotWithShape="0">
              <a:srgbClr val="000000">
                <a:alpha val="19000"/>
              </a:srgbClr>
            </a:outerShdw>
          </a:effectLst>
        </p:spPr>
        <p:txBody>
          <a:bodyPr wrap="none" anchor="ctr"/>
          <a:lstStyle/>
          <a:p>
            <a:endParaRPr lang="zh-TW" altLang="en-US">
              <a:ea typeface="新細明體" pitchFamily="18" charset="-120"/>
            </a:endParaRPr>
          </a:p>
        </p:txBody>
      </p:sp>
      <p:sp>
        <p:nvSpPr>
          <p:cNvPr id="8" name="Oval 43"/>
          <p:cNvSpPr>
            <a:spLocks noChangeArrowheads="1"/>
          </p:cNvSpPr>
          <p:nvPr/>
        </p:nvSpPr>
        <p:spPr bwMode="gray">
          <a:xfrm>
            <a:off x="4067944" y="1977628"/>
            <a:ext cx="936426" cy="917972"/>
          </a:xfrm>
          <a:prstGeom prst="ellipse">
            <a:avLst/>
          </a:prstGeom>
          <a:solidFill>
            <a:srgbClr val="1BABE5">
              <a:alpha val="10001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>
              <a:ea typeface="新細明體" pitchFamily="18" charset="-120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267200" y="914400"/>
            <a:ext cx="4495800" cy="1314450"/>
          </a:xfrm>
        </p:spPr>
        <p:txBody>
          <a:bodyPr/>
          <a:lstStyle>
            <a:lvl1pPr algn="r">
              <a:defRPr sz="480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114800"/>
            <a:ext cx="7620000" cy="228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zh-TW" altLang="en-US" smtClean="0"/>
              <a:t>按一下以編輯母片副標題樣式</a:t>
            </a:r>
            <a:endParaRPr lang="zh-CN" altLang="en-US"/>
          </a:p>
        </p:txBody>
      </p:sp>
      <p:sp>
        <p:nvSpPr>
          <p:cNvPr id="1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581400" y="4800601"/>
            <a:ext cx="2209800" cy="183356"/>
          </a:xfrm>
        </p:spPr>
        <p:txBody>
          <a:bodyPr/>
          <a:lstStyle>
            <a:lvl1pPr algn="ctr">
              <a:defRPr sz="1200" smtClean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381000" y="4800601"/>
            <a:ext cx="2133600" cy="183356"/>
          </a:xfrm>
        </p:spPr>
        <p:txBody>
          <a:bodyPr/>
          <a:lstStyle>
            <a:lvl1pPr algn="l">
              <a:defRPr sz="1200" smtClean="0"/>
            </a:lvl1pPr>
          </a:lstStyle>
          <a:p>
            <a:pPr>
              <a:defRPr/>
            </a:pPr>
            <a:fld id="{83F3464D-B5D3-4F39-883F-0121AAD931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27" name="圖片 26" descr="f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07912" y="1203598"/>
            <a:ext cx="2844000" cy="2844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Oval 41"/>
          <p:cNvSpPr>
            <a:spLocks noChangeArrowheads="1"/>
          </p:cNvSpPr>
          <p:nvPr/>
        </p:nvSpPr>
        <p:spPr bwMode="gray">
          <a:xfrm>
            <a:off x="359664" y="951310"/>
            <a:ext cx="1188000" cy="1133475"/>
          </a:xfrm>
          <a:prstGeom prst="ellipse">
            <a:avLst/>
          </a:prstGeom>
          <a:solidFill>
            <a:srgbClr val="000F2E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89803" dir="2700000" algn="ctr" rotWithShape="0">
              <a:srgbClr val="000000">
                <a:alpha val="19000"/>
              </a:srgbClr>
            </a:outerShdw>
          </a:effectLst>
        </p:spPr>
        <p:txBody>
          <a:bodyPr wrap="none" anchor="ctr"/>
          <a:lstStyle/>
          <a:p>
            <a:endParaRPr lang="zh-TW" altLang="en-US">
              <a:ea typeface="新細明體" pitchFamily="18" charset="-120"/>
            </a:endParaRPr>
          </a:p>
        </p:txBody>
      </p:sp>
      <p:pic>
        <p:nvPicPr>
          <p:cNvPr id="23" name="圖片 22" descr="DSC_0915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23528" y="915566"/>
            <a:ext cx="1256754" cy="12241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Oval 44"/>
          <p:cNvSpPr>
            <a:spLocks noChangeArrowheads="1"/>
          </p:cNvSpPr>
          <p:nvPr/>
        </p:nvSpPr>
        <p:spPr bwMode="gray">
          <a:xfrm>
            <a:off x="3491880" y="2536825"/>
            <a:ext cx="1224136" cy="1187053"/>
          </a:xfrm>
          <a:prstGeom prst="ellipse">
            <a:avLst/>
          </a:prstGeom>
          <a:solidFill>
            <a:srgbClr val="000F2E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89803" dir="2700000" algn="ctr" rotWithShape="0">
              <a:srgbClr val="000000">
                <a:alpha val="19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zh-CN" altLang="en-US">
              <a:ea typeface="宋体" pitchFamily="2" charset="-122"/>
            </a:endParaRPr>
          </a:p>
        </p:txBody>
      </p:sp>
      <p:pic>
        <p:nvPicPr>
          <p:cNvPr id="20" name="圖片 19" descr="DSC_0913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419872" y="2511508"/>
            <a:ext cx="1368152" cy="12843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圖片 28" descr="c1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1227816" y="231574"/>
            <a:ext cx="823904" cy="756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5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8"/>
          <p:cNvSpPr>
            <a:spLocks noChangeArrowheads="1"/>
          </p:cNvSpPr>
          <p:nvPr/>
        </p:nvSpPr>
        <p:spPr bwMode="gray">
          <a:xfrm>
            <a:off x="467544" y="339502"/>
            <a:ext cx="4608512" cy="4320779"/>
          </a:xfrm>
          <a:prstGeom prst="ellipse">
            <a:avLst/>
          </a:prstGeom>
          <a:gradFill rotWithShape="1">
            <a:gsLst>
              <a:gs pos="0">
                <a:schemeClr val="bg2">
                  <a:alpha val="48000"/>
                </a:schemeClr>
              </a:gs>
              <a:gs pos="100000">
                <a:schemeClr val="bg2">
                  <a:gamma/>
                  <a:tint val="0"/>
                  <a:invGamma/>
                  <a:alpha val="80000"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>
              <a:ea typeface="新細明體" pitchFamily="18" charset="-120"/>
            </a:endParaRPr>
          </a:p>
        </p:txBody>
      </p:sp>
      <p:sp>
        <p:nvSpPr>
          <p:cNvPr id="5" name="Rectangle 39"/>
          <p:cNvSpPr>
            <a:spLocks noChangeArrowheads="1"/>
          </p:cNvSpPr>
          <p:nvPr/>
        </p:nvSpPr>
        <p:spPr bwMode="ltGray">
          <a:xfrm>
            <a:off x="0" y="3327798"/>
            <a:ext cx="9144000" cy="129659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>
              <a:ea typeface="新細明體" pitchFamily="18" charset="-120"/>
            </a:endParaRPr>
          </a:p>
        </p:txBody>
      </p:sp>
      <p:sp>
        <p:nvSpPr>
          <p:cNvPr id="6" name="Oval 40"/>
          <p:cNvSpPr>
            <a:spLocks noChangeArrowheads="1"/>
          </p:cNvSpPr>
          <p:nvPr/>
        </p:nvSpPr>
        <p:spPr bwMode="gray">
          <a:xfrm>
            <a:off x="971551" y="1221581"/>
            <a:ext cx="2880369" cy="2753916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89803" dir="2700000" algn="ctr" rotWithShape="0">
              <a:srgbClr val="000000">
                <a:alpha val="19000"/>
              </a:srgbClr>
            </a:outerShdw>
          </a:effectLst>
        </p:spPr>
        <p:txBody>
          <a:bodyPr wrap="none" anchor="ctr"/>
          <a:lstStyle/>
          <a:p>
            <a:endParaRPr lang="zh-TW" altLang="en-US">
              <a:ea typeface="新細明體" pitchFamily="18" charset="-120"/>
            </a:endParaRPr>
          </a:p>
        </p:txBody>
      </p:sp>
      <p:sp>
        <p:nvSpPr>
          <p:cNvPr id="7" name="Oval 42"/>
          <p:cNvSpPr>
            <a:spLocks noChangeArrowheads="1"/>
          </p:cNvSpPr>
          <p:nvPr/>
        </p:nvSpPr>
        <p:spPr bwMode="gray">
          <a:xfrm>
            <a:off x="1258889" y="195263"/>
            <a:ext cx="756000" cy="702469"/>
          </a:xfrm>
          <a:prstGeom prst="ellipse">
            <a:avLst/>
          </a:prstGeom>
          <a:solidFill>
            <a:srgbClr val="0070C0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89803" dir="2700000" algn="ctr" rotWithShape="0">
              <a:srgbClr val="000000">
                <a:alpha val="19000"/>
              </a:srgbClr>
            </a:outerShdw>
          </a:effectLst>
        </p:spPr>
        <p:txBody>
          <a:bodyPr wrap="none" anchor="ctr"/>
          <a:lstStyle/>
          <a:p>
            <a:endParaRPr lang="zh-TW" altLang="en-US">
              <a:ea typeface="新細明體" pitchFamily="18" charset="-120"/>
            </a:endParaRPr>
          </a:p>
        </p:txBody>
      </p:sp>
      <p:sp>
        <p:nvSpPr>
          <p:cNvPr id="8" name="Oval 43"/>
          <p:cNvSpPr>
            <a:spLocks noChangeArrowheads="1"/>
          </p:cNvSpPr>
          <p:nvPr/>
        </p:nvSpPr>
        <p:spPr bwMode="gray">
          <a:xfrm>
            <a:off x="4067944" y="1977628"/>
            <a:ext cx="936426" cy="917972"/>
          </a:xfrm>
          <a:prstGeom prst="ellipse">
            <a:avLst/>
          </a:prstGeom>
          <a:solidFill>
            <a:srgbClr val="1BABE5">
              <a:alpha val="10001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>
              <a:ea typeface="新細明體" pitchFamily="18" charset="-120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267200" y="914400"/>
            <a:ext cx="4495800" cy="1314450"/>
          </a:xfrm>
        </p:spPr>
        <p:txBody>
          <a:bodyPr/>
          <a:lstStyle>
            <a:lvl1pPr algn="r">
              <a:defRPr sz="480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114800"/>
            <a:ext cx="7620000" cy="228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zh-TW" altLang="en-US" smtClean="0"/>
              <a:t>按一下以編輯母片副標題樣式</a:t>
            </a:r>
            <a:endParaRPr lang="zh-CN" altLang="en-US"/>
          </a:p>
        </p:txBody>
      </p:sp>
      <p:sp>
        <p:nvSpPr>
          <p:cNvPr id="1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581400" y="4800601"/>
            <a:ext cx="2209800" cy="183356"/>
          </a:xfrm>
        </p:spPr>
        <p:txBody>
          <a:bodyPr/>
          <a:lstStyle>
            <a:lvl1pPr algn="ctr">
              <a:defRPr sz="1200" smtClean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381000" y="4800601"/>
            <a:ext cx="2133600" cy="183356"/>
          </a:xfrm>
        </p:spPr>
        <p:txBody>
          <a:bodyPr/>
          <a:lstStyle>
            <a:lvl1pPr algn="l">
              <a:defRPr sz="1200" smtClean="0"/>
            </a:lvl1pPr>
          </a:lstStyle>
          <a:p>
            <a:pPr>
              <a:defRPr/>
            </a:pPr>
            <a:fld id="{83F3464D-B5D3-4F39-883F-0121AAD931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27" name="圖片 26" descr="f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43608" y="1292049"/>
            <a:ext cx="2762093" cy="27037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Oval 41"/>
          <p:cNvSpPr>
            <a:spLocks noChangeArrowheads="1"/>
          </p:cNvSpPr>
          <p:nvPr/>
        </p:nvSpPr>
        <p:spPr bwMode="gray">
          <a:xfrm>
            <a:off x="359664" y="951310"/>
            <a:ext cx="1188000" cy="1133475"/>
          </a:xfrm>
          <a:prstGeom prst="ellipse">
            <a:avLst/>
          </a:prstGeom>
          <a:solidFill>
            <a:srgbClr val="000F2E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89803" dir="2700000" algn="ctr" rotWithShape="0">
              <a:srgbClr val="000000">
                <a:alpha val="19000"/>
              </a:srgbClr>
            </a:outerShdw>
          </a:effectLst>
        </p:spPr>
        <p:txBody>
          <a:bodyPr wrap="none" anchor="ctr"/>
          <a:lstStyle/>
          <a:p>
            <a:endParaRPr lang="zh-TW" altLang="en-US">
              <a:ea typeface="新細明體" pitchFamily="18" charset="-120"/>
            </a:endParaRPr>
          </a:p>
        </p:txBody>
      </p:sp>
      <p:pic>
        <p:nvPicPr>
          <p:cNvPr id="23" name="圖片 22" descr="DSC_0915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23528" y="915566"/>
            <a:ext cx="1256754" cy="12241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Oval 44"/>
          <p:cNvSpPr>
            <a:spLocks noChangeArrowheads="1"/>
          </p:cNvSpPr>
          <p:nvPr/>
        </p:nvSpPr>
        <p:spPr bwMode="gray">
          <a:xfrm>
            <a:off x="3491880" y="2536825"/>
            <a:ext cx="1224136" cy="1187053"/>
          </a:xfrm>
          <a:prstGeom prst="ellipse">
            <a:avLst/>
          </a:prstGeom>
          <a:solidFill>
            <a:srgbClr val="000F2E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89803" dir="2700000" algn="ctr" rotWithShape="0">
              <a:srgbClr val="000000">
                <a:alpha val="19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zh-CN" altLang="en-US">
              <a:ea typeface="宋体" pitchFamily="2" charset="-122"/>
            </a:endParaRPr>
          </a:p>
        </p:txBody>
      </p:sp>
      <p:pic>
        <p:nvPicPr>
          <p:cNvPr id="20" name="圖片 19" descr="DSC_0913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419872" y="2511508"/>
            <a:ext cx="1368152" cy="12843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圖片 28" descr="c1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1227816" y="231574"/>
            <a:ext cx="823904" cy="756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www.themegallery.com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3A4CA9-CFAB-4453-BE34-6F94B4C1F86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www.themegallery.com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ECD6ED-5355-44DA-AC6F-173E97334B2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257300"/>
            <a:ext cx="4057650" cy="3486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67250" y="1257300"/>
            <a:ext cx="4057650" cy="3486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FA513E-80FC-4321-AA85-9C9E39C22D7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www.themegallery.com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7CEE0-0001-4CB0-B236-4D792680984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" name="Oval 105"/>
          <p:cNvSpPr>
            <a:spLocks noChangeArrowheads="1"/>
          </p:cNvSpPr>
          <p:nvPr/>
        </p:nvSpPr>
        <p:spPr bwMode="gray">
          <a:xfrm>
            <a:off x="179388" y="0"/>
            <a:ext cx="6804025" cy="5143500"/>
          </a:xfrm>
          <a:prstGeom prst="ellipse">
            <a:avLst/>
          </a:prstGeom>
          <a:gradFill rotWithShape="1">
            <a:gsLst>
              <a:gs pos="0">
                <a:schemeClr val="bg2">
                  <a:alpha val="44000"/>
                </a:schemeClr>
              </a:gs>
              <a:gs pos="100000">
                <a:schemeClr val="bg2">
                  <a:gamma/>
                  <a:tint val="0"/>
                  <a:invGamma/>
                  <a:alpha val="0"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>
              <a:ea typeface="新細明體" pitchFamily="18" charset="-120"/>
            </a:endParaRPr>
          </a:p>
        </p:txBody>
      </p:sp>
      <p:sp>
        <p:nvSpPr>
          <p:cNvPr id="1130" name="Rectangle 106"/>
          <p:cNvSpPr>
            <a:spLocks noChangeArrowheads="1"/>
          </p:cNvSpPr>
          <p:nvPr/>
        </p:nvSpPr>
        <p:spPr bwMode="gray">
          <a:xfrm>
            <a:off x="0" y="411956"/>
            <a:ext cx="9144000" cy="4857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>
              <a:ea typeface="新細明體" pitchFamily="18" charset="-120"/>
            </a:endParaRPr>
          </a:p>
        </p:txBody>
      </p:sp>
      <p:sp>
        <p:nvSpPr>
          <p:cNvPr id="6150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257300"/>
            <a:ext cx="8267700" cy="34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 smtClean="0"/>
              <a:t>按一下此處編輯母版文本樣式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第二級</a:t>
            </a:r>
          </a:p>
          <a:p>
            <a:pPr lvl="2"/>
            <a:r>
              <a:rPr lang="zh-CN" altLang="en-US" dirty="0" smtClean="0"/>
              <a:t>第三級</a:t>
            </a:r>
          </a:p>
          <a:p>
            <a:pPr lvl="3"/>
            <a:r>
              <a:rPr lang="zh-CN" altLang="en-US" dirty="0" smtClean="0"/>
              <a:t>第四級</a:t>
            </a:r>
          </a:p>
          <a:p>
            <a:pPr lvl="3"/>
            <a:r>
              <a:rPr lang="zh-CN" altLang="en-US" dirty="0" smtClean="0"/>
              <a:t>第五級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6553200" y="4914901"/>
            <a:ext cx="2133600" cy="183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 smtClean="0">
                <a:ea typeface="宋体" pitchFamily="2" charset="-122"/>
              </a:defRPr>
            </a:lvl1pPr>
          </a:lstStyle>
          <a:p>
            <a:pPr>
              <a:defRPr/>
            </a:pPr>
            <a:r>
              <a:rPr lang="en-US" altLang="zh-CN"/>
              <a:t>www.themegallery.com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191000" y="4900612"/>
            <a:ext cx="838200" cy="19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 smtClean="0">
                <a:ea typeface="宋体" pitchFamily="2" charset="-122"/>
              </a:defRPr>
            </a:lvl1pPr>
          </a:lstStyle>
          <a:p>
            <a:pPr>
              <a:defRPr/>
            </a:pPr>
            <a:fld id="{75DDB82D-ED9B-4A75-B8FE-C3606C891B0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6153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2057400" y="457201"/>
            <a:ext cx="6019800" cy="365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按一下此處編輯母版標題樣式</a:t>
            </a:r>
            <a:endParaRPr lang="zh-CN" alt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381000" y="4900612"/>
            <a:ext cx="1905000" cy="19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 smtClean="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3" name="Oval 41"/>
          <p:cNvSpPr>
            <a:spLocks noChangeArrowheads="1"/>
          </p:cNvSpPr>
          <p:nvPr userDrawn="1"/>
        </p:nvSpPr>
        <p:spPr bwMode="gray">
          <a:xfrm>
            <a:off x="7884368" y="123478"/>
            <a:ext cx="1044000" cy="1008000"/>
          </a:xfrm>
          <a:prstGeom prst="ellipse">
            <a:avLst/>
          </a:prstGeom>
          <a:solidFill>
            <a:srgbClr val="000F2E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89803" dir="2700000" algn="ctr" rotWithShape="0">
              <a:srgbClr val="000000">
                <a:alpha val="19000"/>
              </a:srgbClr>
            </a:outerShdw>
          </a:effectLst>
        </p:spPr>
        <p:txBody>
          <a:bodyPr wrap="none" anchor="ctr"/>
          <a:lstStyle/>
          <a:p>
            <a:endParaRPr lang="zh-TW" altLang="en-US">
              <a:ea typeface="新細明體" pitchFamily="18" charset="-120"/>
            </a:endParaRPr>
          </a:p>
        </p:txBody>
      </p:sp>
      <p:pic>
        <p:nvPicPr>
          <p:cNvPr id="22" name="圖片 21" descr="DSC_0915.jpg"/>
          <p:cNvPicPr>
            <a:picLocks noChangeAspect="1"/>
          </p:cNvPicPr>
          <p:nvPr userDrawn="1"/>
        </p:nvPicPr>
        <p:blipFill>
          <a:blip r:embed="rId19" cstate="print"/>
          <a:stretch>
            <a:fillRect/>
          </a:stretch>
        </p:blipFill>
        <p:spPr>
          <a:xfrm>
            <a:off x="7851750" y="51470"/>
            <a:ext cx="1116000" cy="10870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圖片 23" descr="logo1.png"/>
          <p:cNvPicPr>
            <a:picLocks noChangeAspect="1"/>
          </p:cNvPicPr>
          <p:nvPr userDrawn="1"/>
        </p:nvPicPr>
        <p:blipFill>
          <a:blip r:embed="rId20" cstate="print"/>
          <a:stretch>
            <a:fillRect/>
          </a:stretch>
        </p:blipFill>
        <p:spPr>
          <a:xfrm>
            <a:off x="179512" y="339502"/>
            <a:ext cx="1287019" cy="64350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0" r:id="rId2"/>
    <p:sldLayoutId id="2147483678" r:id="rId3"/>
    <p:sldLayoutId id="2147483683" r:id="rId4"/>
    <p:sldLayoutId id="2147483684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  <p:sldLayoutId id="2147483675" r:id="rId17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v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neptuner.666forum.tw/t793p30-topic" TargetMode="External"/><Relationship Id="rId3" Type="http://schemas.openxmlformats.org/officeDocument/2006/relationships/hyperlink" Target="http://blog.xuite.net/jacknst" TargetMode="External"/><Relationship Id="rId7" Type="http://schemas.openxmlformats.org/officeDocument/2006/relationships/hyperlink" Target="http://neptuner.666forum.tw/t1878-topic" TargetMode="External"/><Relationship Id="rId12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7.xml"/><Relationship Id="rId6" Type="http://schemas.openxmlformats.org/officeDocument/2006/relationships/hyperlink" Target="http://neptuner.666forum.tw/t2274-topic" TargetMode="External"/><Relationship Id="rId11" Type="http://schemas.openxmlformats.org/officeDocument/2006/relationships/hyperlink" Target="http://www.neptuner.com.tw/index.html" TargetMode="External"/><Relationship Id="rId5" Type="http://schemas.openxmlformats.org/officeDocument/2006/relationships/hyperlink" Target="http://neptuner.666forum.tw/t8800-topic" TargetMode="External"/><Relationship Id="rId10" Type="http://schemas.openxmlformats.org/officeDocument/2006/relationships/hyperlink" Target="http://neptuner.666forum.tw/" TargetMode="External"/><Relationship Id="rId4" Type="http://schemas.openxmlformats.org/officeDocument/2006/relationships/hyperlink" Target="http://neptuner.666forum.tw/t7496-topic" TargetMode="External"/><Relationship Id="rId9" Type="http://schemas.openxmlformats.org/officeDocument/2006/relationships/hyperlink" Target="http://www.daai.tv/daai-web/main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7.png"/><Relationship Id="rId4" Type="http://schemas.openxmlformats.org/officeDocument/2006/relationships/image" Target="../media/image16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372200" y="4650690"/>
            <a:ext cx="22506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>
                <a:solidFill>
                  <a:srgbClr val="3C79CF"/>
                </a:solidFill>
                <a:effectLst>
                  <a:reflection blurRad="6350" stA="55000" endA="300" endPos="45500" dir="5400000" sy="-100000" algn="bl" rotWithShape="0"/>
                </a:effectLst>
                <a:latin typeface="Broadway" pitchFamily="82" charset="0"/>
                <a:ea typeface="楷体" pitchFamily="49" charset="-122"/>
                <a:cs typeface="经典繁仿黑" pitchFamily="49" charset="-122"/>
              </a:rPr>
              <a:t>Neptune Weekly</a:t>
            </a:r>
            <a:endParaRPr lang="zh-CN" altLang="en-US" dirty="0" smtClean="0">
              <a:solidFill>
                <a:srgbClr val="3C79CF"/>
              </a:solidFill>
              <a:effectLst>
                <a:reflection blurRad="6350" stA="55000" endA="300" endPos="45500" dir="5400000" sy="-100000" algn="bl" rotWithShape="0"/>
              </a:effectLst>
              <a:latin typeface="Broadway" pitchFamily="82" charset="0"/>
              <a:ea typeface="楷体" pitchFamily="49" charset="-122"/>
              <a:cs typeface="经典繁仿黑" pitchFamily="49" charset="-122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4211960" y="915566"/>
            <a:ext cx="4392488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zh-TW" altLang="en-US" sz="6600" dirty="0" smtClean="0">
                <a:solidFill>
                  <a:srgbClr val="3C79CF"/>
                </a:solidFill>
                <a:latin typeface="文鼎中特圓" pitchFamily="49" charset="-120"/>
                <a:ea typeface="文鼎中特圓" pitchFamily="49" charset="-120"/>
                <a:cs typeface="文鼎中特圓" pitchFamily="49" charset="-120"/>
              </a:rPr>
              <a:t>奈普敦週刊</a:t>
            </a:r>
            <a:endParaRPr lang="zh-TW" altLang="en-US" sz="6600" dirty="0">
              <a:solidFill>
                <a:srgbClr val="3C79CF"/>
              </a:solidFill>
              <a:latin typeface="文鼎中特圓" pitchFamily="49" charset="-120"/>
              <a:ea typeface="文鼎中特圓" pitchFamily="49" charset="-120"/>
              <a:cs typeface="文鼎中特圓" pitchFamily="49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228184" y="2067694"/>
            <a:ext cx="2230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>
                <a:solidFill>
                  <a:srgbClr val="F05424"/>
                </a:solidFill>
                <a:latin typeface="微软雅黑" pitchFamily="34" charset="-122"/>
                <a:ea typeface="微软雅黑" pitchFamily="34" charset="-122"/>
                <a:cs typeface="Tahoma" pitchFamily="34" charset="0"/>
              </a:rPr>
              <a:t>--</a:t>
            </a:r>
            <a:r>
              <a:rPr lang="zh-TW" altLang="en-US" dirty="0" smtClean="0">
                <a:solidFill>
                  <a:srgbClr val="F05424"/>
                </a:solidFill>
                <a:latin typeface="微软雅黑" pitchFamily="34" charset="-122"/>
                <a:ea typeface="微软雅黑" pitchFamily="34" charset="-122"/>
                <a:cs typeface="Tahoma" pitchFamily="34" charset="0"/>
              </a:rPr>
              <a:t>獻給喜愛學習的人</a:t>
            </a:r>
            <a:endParaRPr lang="en-US" altLang="zh-CN" dirty="0">
              <a:solidFill>
                <a:srgbClr val="F05424"/>
              </a:solidFill>
              <a:latin typeface="微软雅黑" pitchFamily="34" charset="-122"/>
              <a:ea typeface="微软雅黑" pitchFamily="34" charset="-122"/>
              <a:cs typeface="Tahoma" pitchFamily="34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259632" y="4227934"/>
            <a:ext cx="22156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i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第</a:t>
            </a:r>
            <a:r>
              <a:rPr lang="en-US" altLang="zh-TW" i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071</a:t>
            </a:r>
            <a:r>
              <a:rPr lang="zh-TW" altLang="en-US" i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期</a:t>
            </a:r>
            <a:r>
              <a:rPr lang="en-US" altLang="zh-TW" i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20140830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圖片 65" descr="IMG_00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66"/>
            <a:ext cx="9144000" cy="5141167"/>
          </a:xfrm>
          <a:prstGeom prst="rect">
            <a:avLst/>
          </a:prstGeom>
        </p:spPr>
      </p:pic>
      <p:grpSp>
        <p:nvGrpSpPr>
          <p:cNvPr id="2" name="组合 37"/>
          <p:cNvGrpSpPr/>
          <p:nvPr/>
        </p:nvGrpSpPr>
        <p:grpSpPr>
          <a:xfrm>
            <a:off x="125665" y="1815666"/>
            <a:ext cx="1710031" cy="1458000"/>
            <a:chOff x="803199" y="1516287"/>
            <a:chExt cx="3402940" cy="1998222"/>
          </a:xfrm>
        </p:grpSpPr>
        <p:sp>
          <p:nvSpPr>
            <p:cNvPr id="8" name="任意多边形 7"/>
            <p:cNvSpPr/>
            <p:nvPr/>
          </p:nvSpPr>
          <p:spPr>
            <a:xfrm>
              <a:off x="841003" y="1516287"/>
              <a:ext cx="3330369" cy="1998222"/>
            </a:xfrm>
            <a:custGeom>
              <a:avLst/>
              <a:gdLst>
                <a:gd name="connsiteX0" fmla="*/ 0 w 3330369"/>
                <a:gd name="connsiteY0" fmla="*/ 0 h 1998222"/>
                <a:gd name="connsiteX1" fmla="*/ 3330369 w 3330369"/>
                <a:gd name="connsiteY1" fmla="*/ 0 h 1998222"/>
                <a:gd name="connsiteX2" fmla="*/ 3330369 w 3330369"/>
                <a:gd name="connsiteY2" fmla="*/ 1998222 h 1998222"/>
                <a:gd name="connsiteX3" fmla="*/ 0 w 3330369"/>
                <a:gd name="connsiteY3" fmla="*/ 1998222 h 1998222"/>
                <a:gd name="connsiteX4" fmla="*/ 0 w 3330369"/>
                <a:gd name="connsiteY4" fmla="*/ 0 h 1998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0369" h="1998222">
                  <a:moveTo>
                    <a:pt x="0" y="0"/>
                  </a:moveTo>
                  <a:lnTo>
                    <a:pt x="3330369" y="0"/>
                  </a:lnTo>
                  <a:lnTo>
                    <a:pt x="3330369" y="1998222"/>
                  </a:lnTo>
                  <a:lnTo>
                    <a:pt x="0" y="1998222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8E499C">
                    <a:hueOff val="0"/>
                    <a:satOff val="0"/>
                    <a:lumOff val="0"/>
                    <a:alphaOff val="0"/>
                    <a:shade val="51000"/>
                    <a:satMod val="130000"/>
                  </a:srgbClr>
                </a:gs>
                <a:gs pos="80000">
                  <a:srgbClr val="8E499C">
                    <a:hueOff val="0"/>
                    <a:satOff val="0"/>
                    <a:lumOff val="0"/>
                    <a:alphaOff val="0"/>
                    <a:shade val="93000"/>
                    <a:satMod val="130000"/>
                  </a:srgbClr>
                </a:gs>
                <a:gs pos="100000">
                  <a:srgbClr val="8E499C">
                    <a:hueOff val="0"/>
                    <a:satOff val="0"/>
                    <a:lumOff val="0"/>
                    <a:alphaOff val="0"/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algn="ctr" defTabSz="106637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2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3" name="组合 15"/>
            <p:cNvGrpSpPr/>
            <p:nvPr/>
          </p:nvGrpSpPr>
          <p:grpSpPr>
            <a:xfrm>
              <a:off x="841001" y="1628800"/>
              <a:ext cx="3330370" cy="465374"/>
              <a:chOff x="841001" y="1628800"/>
              <a:chExt cx="3330370" cy="465374"/>
            </a:xfrm>
          </p:grpSpPr>
          <p:sp>
            <p:nvSpPr>
              <p:cNvPr id="14" name="矩形 13"/>
              <p:cNvSpPr/>
              <p:nvPr/>
            </p:nvSpPr>
            <p:spPr>
              <a:xfrm>
                <a:off x="841002" y="1628800"/>
                <a:ext cx="3330369" cy="432048"/>
              </a:xfrm>
              <a:prstGeom prst="rect">
                <a:avLst/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dirty="0"/>
              </a:p>
            </p:txBody>
          </p:sp>
          <p:sp>
            <p:nvSpPr>
              <p:cNvPr id="15" name="TextBox 6"/>
              <p:cNvSpPr txBox="1"/>
              <p:nvPr/>
            </p:nvSpPr>
            <p:spPr>
              <a:xfrm>
                <a:off x="841001" y="1638614"/>
                <a:ext cx="3330370" cy="4555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zh-TW" altLang="en-US" sz="1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itchFamily="34" charset="-122"/>
                    <a:ea typeface="微软雅黑" pitchFamily="34" charset="-122"/>
                  </a:rPr>
                  <a:t>訂閱</a:t>
                </a:r>
                <a:endParaRPr lang="zh-CN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17" name="TextBox 6"/>
            <p:cNvSpPr txBox="1"/>
            <p:nvPr/>
          </p:nvSpPr>
          <p:spPr>
            <a:xfrm>
              <a:off x="803199" y="2109732"/>
              <a:ext cx="3402940" cy="1387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TW" sz="1000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jack01823@gmail.com</a:t>
              </a:r>
            </a:p>
            <a:p>
              <a:pPr>
                <a:lnSpc>
                  <a:spcPct val="130000"/>
                </a:lnSpc>
              </a:pPr>
              <a:r>
                <a:rPr lang="zh-TW" altLang="en-US" sz="1200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請寫姓名，說明為何喜歡本週刊，直接寄給高明智即可獲訂。</a:t>
              </a:r>
              <a:endParaRPr lang="zh-CN" altLang="en-US" sz="10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4" name="组合 38"/>
          <p:cNvGrpSpPr/>
          <p:nvPr/>
        </p:nvGrpSpPr>
        <p:grpSpPr>
          <a:xfrm>
            <a:off x="1939893" y="1815666"/>
            <a:ext cx="1673564" cy="1485603"/>
            <a:chOff x="4504410" y="1516287"/>
            <a:chExt cx="3330370" cy="2036052"/>
          </a:xfrm>
        </p:grpSpPr>
        <p:sp>
          <p:nvSpPr>
            <p:cNvPr id="9" name="任意多边形 8"/>
            <p:cNvSpPr/>
            <p:nvPr/>
          </p:nvSpPr>
          <p:spPr>
            <a:xfrm>
              <a:off x="4504410" y="1516287"/>
              <a:ext cx="3330368" cy="1998222"/>
            </a:xfrm>
            <a:custGeom>
              <a:avLst/>
              <a:gdLst>
                <a:gd name="connsiteX0" fmla="*/ 0 w 3330369"/>
                <a:gd name="connsiteY0" fmla="*/ 0 h 1998222"/>
                <a:gd name="connsiteX1" fmla="*/ 3330369 w 3330369"/>
                <a:gd name="connsiteY1" fmla="*/ 0 h 1998222"/>
                <a:gd name="connsiteX2" fmla="*/ 3330369 w 3330369"/>
                <a:gd name="connsiteY2" fmla="*/ 1998222 h 1998222"/>
                <a:gd name="connsiteX3" fmla="*/ 0 w 3330369"/>
                <a:gd name="connsiteY3" fmla="*/ 1998222 h 1998222"/>
                <a:gd name="connsiteX4" fmla="*/ 0 w 3330369"/>
                <a:gd name="connsiteY4" fmla="*/ 0 h 1998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0369" h="1998222">
                  <a:moveTo>
                    <a:pt x="0" y="0"/>
                  </a:moveTo>
                  <a:lnTo>
                    <a:pt x="3330369" y="0"/>
                  </a:lnTo>
                  <a:lnTo>
                    <a:pt x="3330369" y="1998222"/>
                  </a:lnTo>
                  <a:lnTo>
                    <a:pt x="0" y="1998222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ED5326">
                    <a:hueOff val="0"/>
                    <a:satOff val="0"/>
                    <a:lumOff val="0"/>
                    <a:alphaOff val="0"/>
                    <a:shade val="51000"/>
                    <a:satMod val="130000"/>
                  </a:srgbClr>
                </a:gs>
                <a:gs pos="80000">
                  <a:srgbClr val="ED5326">
                    <a:hueOff val="0"/>
                    <a:satOff val="0"/>
                    <a:lumOff val="0"/>
                    <a:alphaOff val="0"/>
                    <a:shade val="93000"/>
                    <a:satMod val="130000"/>
                  </a:srgbClr>
                </a:gs>
                <a:gs pos="100000">
                  <a:srgbClr val="ED5326">
                    <a:hueOff val="0"/>
                    <a:satOff val="0"/>
                    <a:lumOff val="0"/>
                    <a:alphaOff val="0"/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algn="ctr" defTabSz="106637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dirty="0">
                <a:solidFill>
                  <a:srgbClr val="FFFFFF"/>
                </a:solidFill>
                <a:latin typeface="Segoe UI"/>
              </a:endParaRPr>
            </a:p>
          </p:txBody>
        </p:sp>
        <p:grpSp>
          <p:nvGrpSpPr>
            <p:cNvPr id="5" name="组合 17"/>
            <p:cNvGrpSpPr/>
            <p:nvPr/>
          </p:nvGrpSpPr>
          <p:grpSpPr>
            <a:xfrm>
              <a:off x="4504410" y="1628800"/>
              <a:ext cx="3330370" cy="465374"/>
              <a:chOff x="841001" y="1628800"/>
              <a:chExt cx="3330370" cy="465374"/>
            </a:xfrm>
          </p:grpSpPr>
          <p:sp>
            <p:nvSpPr>
              <p:cNvPr id="19" name="矩形 18"/>
              <p:cNvSpPr/>
              <p:nvPr/>
            </p:nvSpPr>
            <p:spPr>
              <a:xfrm>
                <a:off x="841002" y="1628800"/>
                <a:ext cx="3330369" cy="432048"/>
              </a:xfrm>
              <a:prstGeom prst="rect">
                <a:avLst/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dirty="0"/>
              </a:p>
            </p:txBody>
          </p:sp>
          <p:sp>
            <p:nvSpPr>
              <p:cNvPr id="20" name="TextBox 6">
                <a:hlinkClick r:id="rId3"/>
              </p:cNvPr>
              <p:cNvSpPr txBox="1"/>
              <p:nvPr/>
            </p:nvSpPr>
            <p:spPr>
              <a:xfrm>
                <a:off x="841001" y="1638614"/>
                <a:ext cx="3330370" cy="4555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zh-TW" altLang="en-US" sz="1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itchFamily="34" charset="-122"/>
                    <a:ea typeface="微软雅黑" pitchFamily="34" charset="-122"/>
                  </a:rPr>
                  <a:t>博客</a:t>
                </a:r>
                <a:endParaRPr lang="zh-CN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33" name="TextBox 6">
              <a:hlinkClick r:id="rId3"/>
            </p:cNvPr>
            <p:cNvSpPr txBox="1"/>
            <p:nvPr/>
          </p:nvSpPr>
          <p:spPr>
            <a:xfrm>
              <a:off x="4576420" y="2109732"/>
              <a:ext cx="3186351" cy="1442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TW" altLang="en-US" sz="1200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明智心語，明智生活的經驗與智慧分享。還有專家變贏家，以及飛天的能力。</a:t>
              </a:r>
              <a:endParaRPr lang="zh-CN" altLang="en-US" sz="12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6" name="组合 39"/>
          <p:cNvGrpSpPr/>
          <p:nvPr/>
        </p:nvGrpSpPr>
        <p:grpSpPr>
          <a:xfrm>
            <a:off x="3735125" y="1815666"/>
            <a:ext cx="1673564" cy="1458000"/>
            <a:chOff x="8167816" y="1516287"/>
            <a:chExt cx="3330372" cy="1998222"/>
          </a:xfrm>
        </p:grpSpPr>
        <p:sp>
          <p:nvSpPr>
            <p:cNvPr id="10" name="任意多边形 9"/>
            <p:cNvSpPr/>
            <p:nvPr/>
          </p:nvSpPr>
          <p:spPr>
            <a:xfrm>
              <a:off x="8167819" y="1516287"/>
              <a:ext cx="3330369" cy="1998222"/>
            </a:xfrm>
            <a:custGeom>
              <a:avLst/>
              <a:gdLst>
                <a:gd name="connsiteX0" fmla="*/ 0 w 3330369"/>
                <a:gd name="connsiteY0" fmla="*/ 0 h 1998222"/>
                <a:gd name="connsiteX1" fmla="*/ 3330369 w 3330369"/>
                <a:gd name="connsiteY1" fmla="*/ 0 h 1998222"/>
                <a:gd name="connsiteX2" fmla="*/ 3330369 w 3330369"/>
                <a:gd name="connsiteY2" fmla="*/ 1998222 h 1998222"/>
                <a:gd name="connsiteX3" fmla="*/ 0 w 3330369"/>
                <a:gd name="connsiteY3" fmla="*/ 1998222 h 1998222"/>
                <a:gd name="connsiteX4" fmla="*/ 0 w 3330369"/>
                <a:gd name="connsiteY4" fmla="*/ 0 h 1998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0369" h="1998222">
                  <a:moveTo>
                    <a:pt x="0" y="0"/>
                  </a:moveTo>
                  <a:lnTo>
                    <a:pt x="3330369" y="0"/>
                  </a:lnTo>
                  <a:lnTo>
                    <a:pt x="3330369" y="1998222"/>
                  </a:lnTo>
                  <a:lnTo>
                    <a:pt x="0" y="1998222"/>
                  </a:lnTo>
                  <a:lnTo>
                    <a:pt x="0" y="0"/>
                  </a:ln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algn="ctr" defTabSz="106637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dirty="0">
                <a:solidFill>
                  <a:srgbClr val="FFFFFF"/>
                </a:solidFill>
                <a:latin typeface="Segoe UI"/>
              </a:endParaRPr>
            </a:p>
          </p:txBody>
        </p:sp>
        <p:grpSp>
          <p:nvGrpSpPr>
            <p:cNvPr id="7" name="组合 20"/>
            <p:cNvGrpSpPr/>
            <p:nvPr/>
          </p:nvGrpSpPr>
          <p:grpSpPr>
            <a:xfrm>
              <a:off x="8167816" y="1628800"/>
              <a:ext cx="3330370" cy="465376"/>
              <a:chOff x="841001" y="1628800"/>
              <a:chExt cx="3330370" cy="465376"/>
            </a:xfrm>
          </p:grpSpPr>
          <p:sp>
            <p:nvSpPr>
              <p:cNvPr id="22" name="矩形 21"/>
              <p:cNvSpPr/>
              <p:nvPr/>
            </p:nvSpPr>
            <p:spPr>
              <a:xfrm>
                <a:off x="841002" y="1628800"/>
                <a:ext cx="3330369" cy="432048"/>
              </a:xfrm>
              <a:prstGeom prst="rect">
                <a:avLst/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dirty="0"/>
              </a:p>
            </p:txBody>
          </p:sp>
          <p:sp>
            <p:nvSpPr>
              <p:cNvPr id="23" name="TextBox 6">
                <a:hlinkClick r:id="rId4"/>
              </p:cNvPr>
              <p:cNvSpPr txBox="1"/>
              <p:nvPr/>
            </p:nvSpPr>
            <p:spPr>
              <a:xfrm>
                <a:off x="841001" y="1638616"/>
                <a:ext cx="3330370" cy="4555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zh-TW" altLang="en-US" sz="1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itchFamily="34" charset="-122"/>
                    <a:ea typeface="微软雅黑" pitchFamily="34" charset="-122"/>
                  </a:rPr>
                  <a:t>妙法蓮華</a:t>
                </a:r>
                <a:endParaRPr lang="zh-CN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34" name="TextBox 6">
              <a:hlinkClick r:id="rId4"/>
            </p:cNvPr>
            <p:cNvSpPr txBox="1"/>
            <p:nvPr/>
          </p:nvSpPr>
          <p:spPr>
            <a:xfrm>
              <a:off x="8239826" y="2109732"/>
              <a:ext cx="3186351" cy="379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200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因緣果報本末究竟</a:t>
              </a:r>
            </a:p>
          </p:txBody>
        </p:sp>
      </p:grpSp>
      <p:grpSp>
        <p:nvGrpSpPr>
          <p:cNvPr id="11" name="组合 40"/>
          <p:cNvGrpSpPr/>
          <p:nvPr/>
        </p:nvGrpSpPr>
        <p:grpSpPr>
          <a:xfrm>
            <a:off x="7325589" y="1815667"/>
            <a:ext cx="1673564" cy="1483309"/>
            <a:chOff x="841002" y="3847546"/>
            <a:chExt cx="3330370" cy="2032909"/>
          </a:xfrm>
        </p:grpSpPr>
        <p:sp>
          <p:nvSpPr>
            <p:cNvPr id="39" name="任意多边形 10"/>
            <p:cNvSpPr/>
            <p:nvPr/>
          </p:nvSpPr>
          <p:spPr>
            <a:xfrm>
              <a:off x="841003" y="3847546"/>
              <a:ext cx="3330369" cy="1998222"/>
            </a:xfrm>
            <a:custGeom>
              <a:avLst/>
              <a:gdLst>
                <a:gd name="connsiteX0" fmla="*/ 0 w 3330369"/>
                <a:gd name="connsiteY0" fmla="*/ 0 h 1998222"/>
                <a:gd name="connsiteX1" fmla="*/ 3330369 w 3330369"/>
                <a:gd name="connsiteY1" fmla="*/ 0 h 1998222"/>
                <a:gd name="connsiteX2" fmla="*/ 3330369 w 3330369"/>
                <a:gd name="connsiteY2" fmla="*/ 1998222 h 1998222"/>
                <a:gd name="connsiteX3" fmla="*/ 0 w 3330369"/>
                <a:gd name="connsiteY3" fmla="*/ 1998222 h 1998222"/>
                <a:gd name="connsiteX4" fmla="*/ 0 w 3330369"/>
                <a:gd name="connsiteY4" fmla="*/ 0 h 1998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0369" h="1998222">
                  <a:moveTo>
                    <a:pt x="0" y="0"/>
                  </a:moveTo>
                  <a:lnTo>
                    <a:pt x="3330369" y="0"/>
                  </a:lnTo>
                  <a:lnTo>
                    <a:pt x="3330369" y="1998222"/>
                  </a:lnTo>
                  <a:lnTo>
                    <a:pt x="0" y="1998222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94C949">
                    <a:hueOff val="0"/>
                    <a:satOff val="0"/>
                    <a:lumOff val="0"/>
                    <a:alphaOff val="0"/>
                    <a:shade val="51000"/>
                    <a:satMod val="130000"/>
                  </a:srgbClr>
                </a:gs>
                <a:gs pos="80000">
                  <a:srgbClr val="94C949">
                    <a:hueOff val="0"/>
                    <a:satOff val="0"/>
                    <a:lumOff val="0"/>
                    <a:alphaOff val="0"/>
                    <a:shade val="93000"/>
                    <a:satMod val="130000"/>
                  </a:srgbClr>
                </a:gs>
                <a:gs pos="100000">
                  <a:srgbClr val="94C949">
                    <a:hueOff val="0"/>
                    <a:satOff val="0"/>
                    <a:lumOff val="0"/>
                    <a:alphaOff val="0"/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algn="ctr" defTabSz="106637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dirty="0">
                <a:solidFill>
                  <a:srgbClr val="FFFFFF"/>
                </a:solidFill>
                <a:latin typeface="Segoe UI"/>
              </a:endParaRPr>
            </a:p>
          </p:txBody>
        </p:sp>
        <p:grpSp>
          <p:nvGrpSpPr>
            <p:cNvPr id="12" name="组合 23"/>
            <p:cNvGrpSpPr/>
            <p:nvPr/>
          </p:nvGrpSpPr>
          <p:grpSpPr>
            <a:xfrm>
              <a:off x="841002" y="3979306"/>
              <a:ext cx="3330370" cy="465374"/>
              <a:chOff x="841001" y="1628800"/>
              <a:chExt cx="3330370" cy="465374"/>
            </a:xfrm>
          </p:grpSpPr>
          <p:sp>
            <p:nvSpPr>
              <p:cNvPr id="42" name="矩形 41"/>
              <p:cNvSpPr/>
              <p:nvPr/>
            </p:nvSpPr>
            <p:spPr>
              <a:xfrm>
                <a:off x="841002" y="1628800"/>
                <a:ext cx="3330369" cy="432048"/>
              </a:xfrm>
              <a:prstGeom prst="rect">
                <a:avLst/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dirty="0"/>
              </a:p>
            </p:txBody>
          </p:sp>
          <p:sp>
            <p:nvSpPr>
              <p:cNvPr id="43" name="TextBox 6"/>
              <p:cNvSpPr txBox="1"/>
              <p:nvPr/>
            </p:nvSpPr>
            <p:spPr>
              <a:xfrm>
                <a:off x="841001" y="1638614"/>
                <a:ext cx="3330370" cy="4555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zh-TW" altLang="en-US" sz="1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itchFamily="34" charset="-122"/>
                    <a:ea typeface="微软雅黑" pitchFamily="34" charset="-122"/>
                  </a:rPr>
                  <a:t>點選連結</a:t>
                </a:r>
                <a:endParaRPr lang="zh-CN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41" name="TextBox 6"/>
            <p:cNvSpPr txBox="1"/>
            <p:nvPr/>
          </p:nvSpPr>
          <p:spPr>
            <a:xfrm>
              <a:off x="913012" y="4437848"/>
              <a:ext cx="3186351" cy="1442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TW" altLang="en-US" sz="1200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本區各個欄位及文章均設有網頁超連結，您可以直接點選進入想要深入了解的內容。</a:t>
              </a:r>
              <a:endParaRPr lang="zh-CN" altLang="en-US" sz="12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13" name="组合 41"/>
          <p:cNvGrpSpPr/>
          <p:nvPr/>
        </p:nvGrpSpPr>
        <p:grpSpPr>
          <a:xfrm>
            <a:off x="5530357" y="1815664"/>
            <a:ext cx="1673564" cy="1457999"/>
            <a:chOff x="4504410" y="3847546"/>
            <a:chExt cx="3330371" cy="1998222"/>
          </a:xfrm>
        </p:grpSpPr>
        <p:sp>
          <p:nvSpPr>
            <p:cNvPr id="53" name="任意多边形 11"/>
            <p:cNvSpPr/>
            <p:nvPr/>
          </p:nvSpPr>
          <p:spPr>
            <a:xfrm>
              <a:off x="4504410" y="3847546"/>
              <a:ext cx="3330369" cy="1998222"/>
            </a:xfrm>
            <a:custGeom>
              <a:avLst/>
              <a:gdLst>
                <a:gd name="connsiteX0" fmla="*/ 0 w 3330369"/>
                <a:gd name="connsiteY0" fmla="*/ 0 h 1998222"/>
                <a:gd name="connsiteX1" fmla="*/ 3330369 w 3330369"/>
                <a:gd name="connsiteY1" fmla="*/ 0 h 1998222"/>
                <a:gd name="connsiteX2" fmla="*/ 3330369 w 3330369"/>
                <a:gd name="connsiteY2" fmla="*/ 1998222 h 1998222"/>
                <a:gd name="connsiteX3" fmla="*/ 0 w 3330369"/>
                <a:gd name="connsiteY3" fmla="*/ 1998222 h 1998222"/>
                <a:gd name="connsiteX4" fmla="*/ 0 w 3330369"/>
                <a:gd name="connsiteY4" fmla="*/ 0 h 1998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0369" h="1998222">
                  <a:moveTo>
                    <a:pt x="0" y="0"/>
                  </a:moveTo>
                  <a:lnTo>
                    <a:pt x="3330369" y="0"/>
                  </a:lnTo>
                  <a:lnTo>
                    <a:pt x="3330369" y="1998222"/>
                  </a:lnTo>
                  <a:lnTo>
                    <a:pt x="0" y="1998222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E7B921">
                    <a:hueOff val="0"/>
                    <a:satOff val="0"/>
                    <a:lumOff val="0"/>
                    <a:alphaOff val="0"/>
                    <a:shade val="51000"/>
                    <a:satMod val="130000"/>
                  </a:srgbClr>
                </a:gs>
                <a:gs pos="80000">
                  <a:srgbClr val="E7B921">
                    <a:hueOff val="0"/>
                    <a:satOff val="0"/>
                    <a:lumOff val="0"/>
                    <a:alphaOff val="0"/>
                    <a:shade val="93000"/>
                    <a:satMod val="130000"/>
                  </a:srgbClr>
                </a:gs>
                <a:gs pos="100000">
                  <a:srgbClr val="E7B921">
                    <a:hueOff val="0"/>
                    <a:satOff val="0"/>
                    <a:lumOff val="0"/>
                    <a:alphaOff val="0"/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algn="ctr" defTabSz="106637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dirty="0">
                <a:solidFill>
                  <a:srgbClr val="FFFFFF"/>
                </a:solidFill>
                <a:latin typeface="Segoe UI"/>
              </a:endParaRPr>
            </a:p>
          </p:txBody>
        </p:sp>
        <p:grpSp>
          <p:nvGrpSpPr>
            <p:cNvPr id="16" name="组合 26"/>
            <p:cNvGrpSpPr/>
            <p:nvPr/>
          </p:nvGrpSpPr>
          <p:grpSpPr>
            <a:xfrm>
              <a:off x="4504411" y="3979306"/>
              <a:ext cx="3330370" cy="465378"/>
              <a:chOff x="841001" y="1628800"/>
              <a:chExt cx="3330370" cy="465378"/>
            </a:xfrm>
          </p:grpSpPr>
          <p:sp>
            <p:nvSpPr>
              <p:cNvPr id="56" name="矩形 55"/>
              <p:cNvSpPr/>
              <p:nvPr/>
            </p:nvSpPr>
            <p:spPr>
              <a:xfrm>
                <a:off x="841002" y="1628800"/>
                <a:ext cx="3330369" cy="432048"/>
              </a:xfrm>
              <a:prstGeom prst="rect">
                <a:avLst/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dirty="0"/>
              </a:p>
            </p:txBody>
          </p:sp>
          <p:sp>
            <p:nvSpPr>
              <p:cNvPr id="57" name="TextBox 6">
                <a:hlinkClick r:id="rId5"/>
              </p:cNvPr>
              <p:cNvSpPr txBox="1"/>
              <p:nvPr/>
            </p:nvSpPr>
            <p:spPr>
              <a:xfrm>
                <a:off x="841001" y="1638618"/>
                <a:ext cx="3330370" cy="4555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zh-TW" altLang="en-US" sz="1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itchFamily="34" charset="-122"/>
                    <a:ea typeface="微软雅黑" pitchFamily="34" charset="-122"/>
                  </a:rPr>
                  <a:t>推薦影音</a:t>
                </a:r>
                <a:endParaRPr lang="zh-CN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55" name="TextBox 6">
              <a:hlinkClick r:id="rId5"/>
            </p:cNvPr>
            <p:cNvSpPr txBox="1"/>
            <p:nvPr/>
          </p:nvSpPr>
          <p:spPr>
            <a:xfrm>
              <a:off x="4576420" y="4437850"/>
              <a:ext cx="3186352" cy="10816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TW" sz="1200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【</a:t>
              </a:r>
              <a:r>
                <a:rPr lang="zh-TW" altLang="en-US" sz="1200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證嚴法師說故事</a:t>
              </a:r>
              <a:r>
                <a:rPr lang="en-US" altLang="zh-TW" sz="1200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】20140713 - </a:t>
              </a:r>
              <a:r>
                <a:rPr lang="zh-TW" altLang="en-US" sz="1200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五戒護身心</a:t>
              </a:r>
              <a:endParaRPr lang="zh-CN" altLang="en-US" sz="1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18" name="组合 39"/>
          <p:cNvGrpSpPr/>
          <p:nvPr/>
        </p:nvGrpSpPr>
        <p:grpSpPr>
          <a:xfrm>
            <a:off x="5530487" y="3381840"/>
            <a:ext cx="1673564" cy="1458000"/>
            <a:chOff x="8167816" y="1516287"/>
            <a:chExt cx="3330372" cy="1998222"/>
          </a:xfrm>
        </p:grpSpPr>
        <p:sp>
          <p:nvSpPr>
            <p:cNvPr id="59" name="任意多边形 9"/>
            <p:cNvSpPr/>
            <p:nvPr/>
          </p:nvSpPr>
          <p:spPr>
            <a:xfrm>
              <a:off x="8167819" y="1516287"/>
              <a:ext cx="3330369" cy="1998222"/>
            </a:xfrm>
            <a:custGeom>
              <a:avLst/>
              <a:gdLst>
                <a:gd name="connsiteX0" fmla="*/ 0 w 3330369"/>
                <a:gd name="connsiteY0" fmla="*/ 0 h 1998222"/>
                <a:gd name="connsiteX1" fmla="*/ 3330369 w 3330369"/>
                <a:gd name="connsiteY1" fmla="*/ 0 h 1998222"/>
                <a:gd name="connsiteX2" fmla="*/ 3330369 w 3330369"/>
                <a:gd name="connsiteY2" fmla="*/ 1998222 h 1998222"/>
                <a:gd name="connsiteX3" fmla="*/ 0 w 3330369"/>
                <a:gd name="connsiteY3" fmla="*/ 1998222 h 1998222"/>
                <a:gd name="connsiteX4" fmla="*/ 0 w 3330369"/>
                <a:gd name="connsiteY4" fmla="*/ 0 h 1998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0369" h="1998222">
                  <a:moveTo>
                    <a:pt x="0" y="0"/>
                  </a:moveTo>
                  <a:lnTo>
                    <a:pt x="3330369" y="0"/>
                  </a:lnTo>
                  <a:lnTo>
                    <a:pt x="3330369" y="1998222"/>
                  </a:lnTo>
                  <a:lnTo>
                    <a:pt x="0" y="1998222"/>
                  </a:lnTo>
                  <a:lnTo>
                    <a:pt x="0" y="0"/>
                  </a:ln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algn="ctr" defTabSz="106637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dirty="0">
                <a:solidFill>
                  <a:srgbClr val="FFFFFF"/>
                </a:solidFill>
                <a:latin typeface="Segoe UI"/>
              </a:endParaRPr>
            </a:p>
          </p:txBody>
        </p:sp>
        <p:grpSp>
          <p:nvGrpSpPr>
            <p:cNvPr id="21" name="组合 20"/>
            <p:cNvGrpSpPr/>
            <p:nvPr/>
          </p:nvGrpSpPr>
          <p:grpSpPr>
            <a:xfrm>
              <a:off x="8167816" y="1628800"/>
              <a:ext cx="3330370" cy="465376"/>
              <a:chOff x="841001" y="1628800"/>
              <a:chExt cx="3330370" cy="465376"/>
            </a:xfrm>
          </p:grpSpPr>
          <p:sp>
            <p:nvSpPr>
              <p:cNvPr id="62" name="矩形 61"/>
              <p:cNvSpPr/>
              <p:nvPr/>
            </p:nvSpPr>
            <p:spPr>
              <a:xfrm>
                <a:off x="841002" y="1628800"/>
                <a:ext cx="3330369" cy="432048"/>
              </a:xfrm>
              <a:prstGeom prst="rect">
                <a:avLst/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dirty="0"/>
              </a:p>
            </p:txBody>
          </p:sp>
          <p:sp>
            <p:nvSpPr>
              <p:cNvPr id="63" name="TextBox 6">
                <a:hlinkClick r:id="rId6"/>
              </p:cNvPr>
              <p:cNvSpPr txBox="1"/>
              <p:nvPr/>
            </p:nvSpPr>
            <p:spPr>
              <a:xfrm>
                <a:off x="841001" y="1638616"/>
                <a:ext cx="3330370" cy="4555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zh-TW" altLang="en-US" sz="1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itchFamily="34" charset="-122"/>
                    <a:ea typeface="微软雅黑" pitchFamily="34" charset="-122"/>
                  </a:rPr>
                  <a:t>明智心語</a:t>
                </a:r>
                <a:endParaRPr lang="zh-CN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61" name="TextBox 6">
              <a:hlinkClick r:id="rId6"/>
            </p:cNvPr>
            <p:cNvSpPr txBox="1"/>
            <p:nvPr/>
          </p:nvSpPr>
          <p:spPr>
            <a:xfrm>
              <a:off x="8239826" y="2109732"/>
              <a:ext cx="3186351" cy="4234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TW" altLang="en-US" sz="1200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化解系列</a:t>
              </a:r>
              <a:endParaRPr lang="zh-CN" altLang="en-US" sz="12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24" name="组合 37"/>
          <p:cNvGrpSpPr/>
          <p:nvPr/>
        </p:nvGrpSpPr>
        <p:grpSpPr>
          <a:xfrm>
            <a:off x="3735212" y="3381840"/>
            <a:ext cx="1673564" cy="1458000"/>
            <a:chOff x="841001" y="1516287"/>
            <a:chExt cx="3330371" cy="1998222"/>
          </a:xfrm>
        </p:grpSpPr>
        <p:sp>
          <p:nvSpPr>
            <p:cNvPr id="65" name="任意多边形 7"/>
            <p:cNvSpPr/>
            <p:nvPr/>
          </p:nvSpPr>
          <p:spPr>
            <a:xfrm>
              <a:off x="841003" y="1516287"/>
              <a:ext cx="3330369" cy="1998222"/>
            </a:xfrm>
            <a:custGeom>
              <a:avLst/>
              <a:gdLst>
                <a:gd name="connsiteX0" fmla="*/ 0 w 3330369"/>
                <a:gd name="connsiteY0" fmla="*/ 0 h 1998222"/>
                <a:gd name="connsiteX1" fmla="*/ 3330369 w 3330369"/>
                <a:gd name="connsiteY1" fmla="*/ 0 h 1998222"/>
                <a:gd name="connsiteX2" fmla="*/ 3330369 w 3330369"/>
                <a:gd name="connsiteY2" fmla="*/ 1998222 h 1998222"/>
                <a:gd name="connsiteX3" fmla="*/ 0 w 3330369"/>
                <a:gd name="connsiteY3" fmla="*/ 1998222 h 1998222"/>
                <a:gd name="connsiteX4" fmla="*/ 0 w 3330369"/>
                <a:gd name="connsiteY4" fmla="*/ 0 h 1998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0369" h="1998222">
                  <a:moveTo>
                    <a:pt x="0" y="0"/>
                  </a:moveTo>
                  <a:lnTo>
                    <a:pt x="3330369" y="0"/>
                  </a:lnTo>
                  <a:lnTo>
                    <a:pt x="3330369" y="1998222"/>
                  </a:lnTo>
                  <a:lnTo>
                    <a:pt x="0" y="1998222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8E499C">
                    <a:hueOff val="0"/>
                    <a:satOff val="0"/>
                    <a:lumOff val="0"/>
                    <a:alphaOff val="0"/>
                    <a:shade val="51000"/>
                    <a:satMod val="130000"/>
                  </a:srgbClr>
                </a:gs>
                <a:gs pos="80000">
                  <a:srgbClr val="8E499C">
                    <a:hueOff val="0"/>
                    <a:satOff val="0"/>
                    <a:lumOff val="0"/>
                    <a:alphaOff val="0"/>
                    <a:shade val="93000"/>
                    <a:satMod val="130000"/>
                  </a:srgbClr>
                </a:gs>
                <a:gs pos="100000">
                  <a:srgbClr val="8E499C">
                    <a:hueOff val="0"/>
                    <a:satOff val="0"/>
                    <a:lumOff val="0"/>
                    <a:alphaOff val="0"/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algn="ctr" defTabSz="106637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2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25" name="组合 15"/>
            <p:cNvGrpSpPr/>
            <p:nvPr/>
          </p:nvGrpSpPr>
          <p:grpSpPr>
            <a:xfrm>
              <a:off x="841001" y="1628800"/>
              <a:ext cx="3330370" cy="465374"/>
              <a:chOff x="841001" y="1628800"/>
              <a:chExt cx="3330370" cy="465374"/>
            </a:xfrm>
          </p:grpSpPr>
          <p:sp>
            <p:nvSpPr>
              <p:cNvPr id="68" name="矩形 67">
                <a:hlinkClick r:id="rId7"/>
              </p:cNvPr>
              <p:cNvSpPr/>
              <p:nvPr/>
            </p:nvSpPr>
            <p:spPr>
              <a:xfrm>
                <a:off x="841002" y="1628800"/>
                <a:ext cx="3330369" cy="432048"/>
              </a:xfrm>
              <a:prstGeom prst="rect">
                <a:avLst/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dirty="0"/>
              </a:p>
            </p:txBody>
          </p:sp>
          <p:sp>
            <p:nvSpPr>
              <p:cNvPr id="69" name="TextBox 6">
                <a:hlinkClick r:id="rId8"/>
              </p:cNvPr>
              <p:cNvSpPr txBox="1"/>
              <p:nvPr/>
            </p:nvSpPr>
            <p:spPr>
              <a:xfrm>
                <a:off x="841001" y="1638614"/>
                <a:ext cx="3330370" cy="4555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zh-TW" altLang="en-US" sz="1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itchFamily="34" charset="-122"/>
                    <a:ea typeface="微软雅黑" pitchFamily="34" charset="-122"/>
                  </a:rPr>
                  <a:t>無量義經</a:t>
                </a:r>
                <a:endParaRPr lang="zh-CN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67" name="TextBox 6">
              <a:hlinkClick r:id="rId8"/>
            </p:cNvPr>
            <p:cNvSpPr txBox="1"/>
            <p:nvPr/>
          </p:nvSpPr>
          <p:spPr>
            <a:xfrm>
              <a:off x="913011" y="2109732"/>
              <a:ext cx="3186352" cy="4429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99"/>
                </a:lnSpc>
              </a:pPr>
              <a:r>
                <a:rPr lang="zh-TW" altLang="en-US" sz="1200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皆阿羅漢</a:t>
              </a:r>
              <a:r>
                <a:rPr lang="en-US" altLang="zh-TW" sz="1200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(</a:t>
              </a:r>
              <a:r>
                <a:rPr lang="zh-TW" altLang="en-US" sz="1200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第四則</a:t>
              </a:r>
              <a:r>
                <a:rPr lang="en-US" altLang="zh-TW" sz="1200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)</a:t>
              </a:r>
              <a:endParaRPr lang="zh-TW" altLang="en-US" sz="1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26" name="组合 38"/>
          <p:cNvGrpSpPr/>
          <p:nvPr/>
        </p:nvGrpSpPr>
        <p:grpSpPr>
          <a:xfrm>
            <a:off x="7325763" y="3381840"/>
            <a:ext cx="1673564" cy="1485602"/>
            <a:chOff x="4504410" y="1516287"/>
            <a:chExt cx="3330370" cy="2036052"/>
          </a:xfrm>
        </p:grpSpPr>
        <p:sp>
          <p:nvSpPr>
            <p:cNvPr id="71" name="任意多边形 8"/>
            <p:cNvSpPr/>
            <p:nvPr/>
          </p:nvSpPr>
          <p:spPr>
            <a:xfrm>
              <a:off x="4504410" y="1516287"/>
              <a:ext cx="3330368" cy="1998222"/>
            </a:xfrm>
            <a:custGeom>
              <a:avLst/>
              <a:gdLst>
                <a:gd name="connsiteX0" fmla="*/ 0 w 3330369"/>
                <a:gd name="connsiteY0" fmla="*/ 0 h 1998222"/>
                <a:gd name="connsiteX1" fmla="*/ 3330369 w 3330369"/>
                <a:gd name="connsiteY1" fmla="*/ 0 h 1998222"/>
                <a:gd name="connsiteX2" fmla="*/ 3330369 w 3330369"/>
                <a:gd name="connsiteY2" fmla="*/ 1998222 h 1998222"/>
                <a:gd name="connsiteX3" fmla="*/ 0 w 3330369"/>
                <a:gd name="connsiteY3" fmla="*/ 1998222 h 1998222"/>
                <a:gd name="connsiteX4" fmla="*/ 0 w 3330369"/>
                <a:gd name="connsiteY4" fmla="*/ 0 h 1998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0369" h="1998222">
                  <a:moveTo>
                    <a:pt x="0" y="0"/>
                  </a:moveTo>
                  <a:lnTo>
                    <a:pt x="3330369" y="0"/>
                  </a:lnTo>
                  <a:lnTo>
                    <a:pt x="3330369" y="1998222"/>
                  </a:lnTo>
                  <a:lnTo>
                    <a:pt x="0" y="1998222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ED5326">
                    <a:hueOff val="0"/>
                    <a:satOff val="0"/>
                    <a:lumOff val="0"/>
                    <a:alphaOff val="0"/>
                    <a:shade val="51000"/>
                    <a:satMod val="130000"/>
                  </a:srgbClr>
                </a:gs>
                <a:gs pos="80000">
                  <a:srgbClr val="ED5326">
                    <a:hueOff val="0"/>
                    <a:satOff val="0"/>
                    <a:lumOff val="0"/>
                    <a:alphaOff val="0"/>
                    <a:shade val="93000"/>
                    <a:satMod val="130000"/>
                  </a:srgbClr>
                </a:gs>
                <a:gs pos="100000">
                  <a:srgbClr val="ED5326">
                    <a:hueOff val="0"/>
                    <a:satOff val="0"/>
                    <a:lumOff val="0"/>
                    <a:alphaOff val="0"/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algn="ctr" defTabSz="106637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dirty="0">
                <a:solidFill>
                  <a:srgbClr val="FFFFFF"/>
                </a:solidFill>
                <a:latin typeface="Segoe UI"/>
              </a:endParaRPr>
            </a:p>
          </p:txBody>
        </p:sp>
        <p:grpSp>
          <p:nvGrpSpPr>
            <p:cNvPr id="27" name="组合 17"/>
            <p:cNvGrpSpPr/>
            <p:nvPr/>
          </p:nvGrpSpPr>
          <p:grpSpPr>
            <a:xfrm>
              <a:off x="4504410" y="1628800"/>
              <a:ext cx="3330370" cy="465374"/>
              <a:chOff x="841001" y="1628800"/>
              <a:chExt cx="3330370" cy="465374"/>
            </a:xfrm>
          </p:grpSpPr>
          <p:sp>
            <p:nvSpPr>
              <p:cNvPr id="74" name="矩形 73"/>
              <p:cNvSpPr/>
              <p:nvPr/>
            </p:nvSpPr>
            <p:spPr>
              <a:xfrm>
                <a:off x="841002" y="1628800"/>
                <a:ext cx="3330369" cy="432048"/>
              </a:xfrm>
              <a:prstGeom prst="rect">
                <a:avLst/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dirty="0"/>
              </a:p>
            </p:txBody>
          </p:sp>
          <p:sp>
            <p:nvSpPr>
              <p:cNvPr id="75" name="TextBox 6">
                <a:hlinkClick r:id="rId9"/>
              </p:cNvPr>
              <p:cNvSpPr txBox="1"/>
              <p:nvPr/>
            </p:nvSpPr>
            <p:spPr>
              <a:xfrm>
                <a:off x="841001" y="1638614"/>
                <a:ext cx="3330370" cy="4555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zh-TW" altLang="en-US" sz="1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itchFamily="34" charset="-122"/>
                    <a:ea typeface="微软雅黑" pitchFamily="34" charset="-122"/>
                  </a:rPr>
                  <a:t>大愛電視</a:t>
                </a:r>
                <a:endParaRPr lang="zh-CN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73" name="TextBox 6">
              <a:hlinkClick r:id="rId9"/>
            </p:cNvPr>
            <p:cNvSpPr txBox="1"/>
            <p:nvPr/>
          </p:nvSpPr>
          <p:spPr>
            <a:xfrm>
              <a:off x="4576420" y="2109732"/>
              <a:ext cx="3186353" cy="1442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TW" altLang="en-US" sz="1200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人間菩提</a:t>
              </a:r>
              <a:endParaRPr lang="en-US" altLang="zh-TW" sz="1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>
                <a:lnSpc>
                  <a:spcPct val="130000"/>
                </a:lnSpc>
              </a:pPr>
              <a:r>
                <a:rPr lang="zh-TW" altLang="en-US" sz="1200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靜思晨語</a:t>
              </a:r>
              <a:endParaRPr lang="en-US" altLang="zh-TW" sz="1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>
                <a:lnSpc>
                  <a:spcPct val="130000"/>
                </a:lnSpc>
              </a:pPr>
              <a:r>
                <a:rPr lang="zh-TW" altLang="en-US" sz="1200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菩提心要</a:t>
              </a:r>
              <a:endParaRPr lang="en-US" altLang="zh-TW" sz="1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>
                <a:lnSpc>
                  <a:spcPct val="130000"/>
                </a:lnSpc>
              </a:pPr>
              <a:r>
                <a:rPr lang="zh-TW" altLang="en-US" sz="1200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衲履足跡</a:t>
              </a:r>
              <a:endParaRPr lang="zh-CN" altLang="en-US" sz="12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28" name="组合 40"/>
          <p:cNvGrpSpPr/>
          <p:nvPr/>
        </p:nvGrpSpPr>
        <p:grpSpPr>
          <a:xfrm>
            <a:off x="144661" y="3381839"/>
            <a:ext cx="1673564" cy="1483307"/>
            <a:chOff x="841002" y="3847546"/>
            <a:chExt cx="3330370" cy="2032906"/>
          </a:xfrm>
        </p:grpSpPr>
        <p:sp>
          <p:nvSpPr>
            <p:cNvPr id="77" name="任意多边形 10"/>
            <p:cNvSpPr/>
            <p:nvPr/>
          </p:nvSpPr>
          <p:spPr>
            <a:xfrm>
              <a:off x="841004" y="3847546"/>
              <a:ext cx="3330368" cy="1998222"/>
            </a:xfrm>
            <a:custGeom>
              <a:avLst/>
              <a:gdLst>
                <a:gd name="connsiteX0" fmla="*/ 0 w 3330369"/>
                <a:gd name="connsiteY0" fmla="*/ 0 h 1998222"/>
                <a:gd name="connsiteX1" fmla="*/ 3330369 w 3330369"/>
                <a:gd name="connsiteY1" fmla="*/ 0 h 1998222"/>
                <a:gd name="connsiteX2" fmla="*/ 3330369 w 3330369"/>
                <a:gd name="connsiteY2" fmla="*/ 1998222 h 1998222"/>
                <a:gd name="connsiteX3" fmla="*/ 0 w 3330369"/>
                <a:gd name="connsiteY3" fmla="*/ 1998222 h 1998222"/>
                <a:gd name="connsiteX4" fmla="*/ 0 w 3330369"/>
                <a:gd name="connsiteY4" fmla="*/ 0 h 1998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0369" h="1998222">
                  <a:moveTo>
                    <a:pt x="0" y="0"/>
                  </a:moveTo>
                  <a:lnTo>
                    <a:pt x="3330369" y="0"/>
                  </a:lnTo>
                  <a:lnTo>
                    <a:pt x="3330369" y="1998222"/>
                  </a:lnTo>
                  <a:lnTo>
                    <a:pt x="0" y="1998222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94C949">
                    <a:hueOff val="0"/>
                    <a:satOff val="0"/>
                    <a:lumOff val="0"/>
                    <a:alphaOff val="0"/>
                    <a:shade val="51000"/>
                    <a:satMod val="130000"/>
                  </a:srgbClr>
                </a:gs>
                <a:gs pos="80000">
                  <a:srgbClr val="94C949">
                    <a:hueOff val="0"/>
                    <a:satOff val="0"/>
                    <a:lumOff val="0"/>
                    <a:alphaOff val="0"/>
                    <a:shade val="93000"/>
                    <a:satMod val="130000"/>
                  </a:srgbClr>
                </a:gs>
                <a:gs pos="100000">
                  <a:srgbClr val="94C949">
                    <a:hueOff val="0"/>
                    <a:satOff val="0"/>
                    <a:lumOff val="0"/>
                    <a:alphaOff val="0"/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algn="ctr" defTabSz="106637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dirty="0">
                <a:solidFill>
                  <a:srgbClr val="FFFFFF"/>
                </a:solidFill>
                <a:latin typeface="Segoe UI"/>
              </a:endParaRPr>
            </a:p>
          </p:txBody>
        </p:sp>
        <p:grpSp>
          <p:nvGrpSpPr>
            <p:cNvPr id="29" name="组合 23"/>
            <p:cNvGrpSpPr/>
            <p:nvPr/>
          </p:nvGrpSpPr>
          <p:grpSpPr>
            <a:xfrm>
              <a:off x="841002" y="3979306"/>
              <a:ext cx="3330370" cy="465374"/>
              <a:chOff x="841001" y="1628800"/>
              <a:chExt cx="3330370" cy="465374"/>
            </a:xfrm>
          </p:grpSpPr>
          <p:sp>
            <p:nvSpPr>
              <p:cNvPr id="80" name="矩形 79"/>
              <p:cNvSpPr/>
              <p:nvPr/>
            </p:nvSpPr>
            <p:spPr>
              <a:xfrm>
                <a:off x="841002" y="1628800"/>
                <a:ext cx="3330369" cy="432048"/>
              </a:xfrm>
              <a:prstGeom prst="rect">
                <a:avLst/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dirty="0"/>
              </a:p>
            </p:txBody>
          </p:sp>
          <p:sp>
            <p:nvSpPr>
              <p:cNvPr id="81" name="TextBox 6">
                <a:hlinkClick r:id="rId10"/>
              </p:cNvPr>
              <p:cNvSpPr txBox="1"/>
              <p:nvPr/>
            </p:nvSpPr>
            <p:spPr>
              <a:xfrm>
                <a:off x="841001" y="1638614"/>
                <a:ext cx="3330370" cy="4555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zh-TW" altLang="en-US" sz="1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itchFamily="34" charset="-122"/>
                    <a:ea typeface="微软雅黑" pitchFamily="34" charset="-122"/>
                  </a:rPr>
                  <a:t>論壇</a:t>
                </a:r>
                <a:endParaRPr lang="zh-CN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79" name="TextBox 6">
              <a:hlinkClick r:id="rId10"/>
            </p:cNvPr>
            <p:cNvSpPr txBox="1"/>
            <p:nvPr/>
          </p:nvSpPr>
          <p:spPr>
            <a:xfrm>
              <a:off x="913012" y="4437846"/>
              <a:ext cx="3186353" cy="14426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TW" altLang="en-US" sz="1200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奈普敦論壇，個人成長與探索教育的討論區，有證嚴上人的菩提法水及精彩內容。</a:t>
              </a:r>
              <a:endParaRPr lang="zh-CN" altLang="en-US" sz="12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30" name="组合 41"/>
          <p:cNvGrpSpPr/>
          <p:nvPr/>
        </p:nvGrpSpPr>
        <p:grpSpPr>
          <a:xfrm>
            <a:off x="1939937" y="3381838"/>
            <a:ext cx="1673564" cy="1483307"/>
            <a:chOff x="4504410" y="3847546"/>
            <a:chExt cx="3330371" cy="2032906"/>
          </a:xfrm>
        </p:grpSpPr>
        <p:sp>
          <p:nvSpPr>
            <p:cNvPr id="83" name="任意多边形 11"/>
            <p:cNvSpPr/>
            <p:nvPr/>
          </p:nvSpPr>
          <p:spPr>
            <a:xfrm>
              <a:off x="4504410" y="3847546"/>
              <a:ext cx="3330370" cy="1998222"/>
            </a:xfrm>
            <a:custGeom>
              <a:avLst/>
              <a:gdLst>
                <a:gd name="connsiteX0" fmla="*/ 0 w 3330369"/>
                <a:gd name="connsiteY0" fmla="*/ 0 h 1998222"/>
                <a:gd name="connsiteX1" fmla="*/ 3330369 w 3330369"/>
                <a:gd name="connsiteY1" fmla="*/ 0 h 1998222"/>
                <a:gd name="connsiteX2" fmla="*/ 3330369 w 3330369"/>
                <a:gd name="connsiteY2" fmla="*/ 1998222 h 1998222"/>
                <a:gd name="connsiteX3" fmla="*/ 0 w 3330369"/>
                <a:gd name="connsiteY3" fmla="*/ 1998222 h 1998222"/>
                <a:gd name="connsiteX4" fmla="*/ 0 w 3330369"/>
                <a:gd name="connsiteY4" fmla="*/ 0 h 1998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0369" h="1998222">
                  <a:moveTo>
                    <a:pt x="0" y="0"/>
                  </a:moveTo>
                  <a:lnTo>
                    <a:pt x="3330369" y="0"/>
                  </a:lnTo>
                  <a:lnTo>
                    <a:pt x="3330369" y="1998222"/>
                  </a:lnTo>
                  <a:lnTo>
                    <a:pt x="0" y="1998222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E7B921">
                    <a:hueOff val="0"/>
                    <a:satOff val="0"/>
                    <a:lumOff val="0"/>
                    <a:alphaOff val="0"/>
                    <a:shade val="51000"/>
                    <a:satMod val="130000"/>
                  </a:srgbClr>
                </a:gs>
                <a:gs pos="80000">
                  <a:srgbClr val="E7B921">
                    <a:hueOff val="0"/>
                    <a:satOff val="0"/>
                    <a:lumOff val="0"/>
                    <a:alphaOff val="0"/>
                    <a:shade val="93000"/>
                    <a:satMod val="130000"/>
                  </a:srgbClr>
                </a:gs>
                <a:gs pos="100000">
                  <a:srgbClr val="E7B921">
                    <a:hueOff val="0"/>
                    <a:satOff val="0"/>
                    <a:lumOff val="0"/>
                    <a:alphaOff val="0"/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algn="ctr" defTabSz="106637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dirty="0">
                <a:solidFill>
                  <a:srgbClr val="FFFFFF"/>
                </a:solidFill>
                <a:latin typeface="Segoe UI"/>
              </a:endParaRPr>
            </a:p>
          </p:txBody>
        </p:sp>
        <p:grpSp>
          <p:nvGrpSpPr>
            <p:cNvPr id="31" name="组合 26"/>
            <p:cNvGrpSpPr/>
            <p:nvPr/>
          </p:nvGrpSpPr>
          <p:grpSpPr>
            <a:xfrm>
              <a:off x="4504411" y="3979306"/>
              <a:ext cx="3330370" cy="465376"/>
              <a:chOff x="841001" y="1628800"/>
              <a:chExt cx="3330370" cy="465376"/>
            </a:xfrm>
          </p:grpSpPr>
          <p:sp>
            <p:nvSpPr>
              <p:cNvPr id="86" name="矩形 85"/>
              <p:cNvSpPr/>
              <p:nvPr/>
            </p:nvSpPr>
            <p:spPr>
              <a:xfrm>
                <a:off x="841002" y="1628800"/>
                <a:ext cx="3330369" cy="432048"/>
              </a:xfrm>
              <a:prstGeom prst="rect">
                <a:avLst/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dirty="0"/>
              </a:p>
            </p:txBody>
          </p:sp>
          <p:sp>
            <p:nvSpPr>
              <p:cNvPr id="87" name="TextBox 6">
                <a:hlinkClick r:id="rId11"/>
              </p:cNvPr>
              <p:cNvSpPr txBox="1"/>
              <p:nvPr/>
            </p:nvSpPr>
            <p:spPr>
              <a:xfrm>
                <a:off x="841001" y="1638616"/>
                <a:ext cx="3330370" cy="4555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zh-TW" altLang="en-US" sz="1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itchFamily="34" charset="-122"/>
                    <a:ea typeface="微软雅黑" pitchFamily="34" charset="-122"/>
                  </a:rPr>
                  <a:t>公司</a:t>
                </a:r>
                <a:endParaRPr lang="zh-CN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85" name="TextBox 6">
              <a:hlinkClick r:id="rId11"/>
            </p:cNvPr>
            <p:cNvSpPr txBox="1"/>
            <p:nvPr/>
          </p:nvSpPr>
          <p:spPr>
            <a:xfrm>
              <a:off x="4576420" y="4437846"/>
              <a:ext cx="3186352" cy="14426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TW" altLang="en-US" sz="1200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奈普敦學習顧問，全方位的教育訓練服務，年度輔導，顧問諮詢與教練服務。</a:t>
              </a:r>
              <a:endParaRPr lang="zh-CN" altLang="en-US" sz="12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pic>
        <p:nvPicPr>
          <p:cNvPr id="88" name="圖片 87" descr="1156024075b0PFLDm2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8405428" y="1858056"/>
            <a:ext cx="363712" cy="44366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7430645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100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decel="100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圖片 19" descr="DSC_00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153550"/>
            <a:ext cx="9144000" cy="2010488"/>
          </a:xfrm>
          <a:prstGeom prst="rect">
            <a:avLst/>
          </a:prstGeom>
        </p:spPr>
      </p:pic>
      <p:sp>
        <p:nvSpPr>
          <p:cNvPr id="2" name="Rectangle 17"/>
          <p:cNvSpPr>
            <a:spLocks noChangeArrowheads="1"/>
          </p:cNvSpPr>
          <p:nvPr/>
        </p:nvSpPr>
        <p:spPr bwMode="gray">
          <a:xfrm>
            <a:off x="1" y="1599642"/>
            <a:ext cx="9144000" cy="18822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68535" tIns="34267" rIns="68535" bIns="34267"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Arial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627531" y="303498"/>
            <a:ext cx="4159003" cy="392397"/>
          </a:xfrm>
          <a:prstGeom prst="rect">
            <a:avLst/>
          </a:prstGeom>
        </p:spPr>
        <p:txBody>
          <a:bodyPr wrap="square" lIns="68535" tIns="34267" rIns="68535" bIns="34267">
            <a:spAutoFit/>
          </a:bodyPr>
          <a:lstStyle/>
          <a:p>
            <a:pPr>
              <a:defRPr/>
            </a:pPr>
            <a:r>
              <a:rPr lang="zh-TW" altLang="en-US" sz="21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明月清風應無價，智者慧根覺有情</a:t>
            </a:r>
            <a:endParaRPr lang="zh-TW" altLang="en-US" sz="2100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50958" y="1815666"/>
            <a:ext cx="3348808" cy="1454198"/>
          </a:xfrm>
          <a:prstGeom prst="rect">
            <a:avLst/>
          </a:prstGeom>
        </p:spPr>
        <p:txBody>
          <a:bodyPr wrap="square" lIns="68535" tIns="34267" rIns="68535" bIns="34267">
            <a:spAutoFit/>
          </a:bodyPr>
          <a:lstStyle/>
          <a:p>
            <a:r>
              <a:rPr lang="zh-TW" altLang="en-US" sz="1500" b="1" dirty="0" smtClean="0">
                <a:solidFill>
                  <a:schemeClr val="bg1"/>
                </a:solidFill>
              </a:rPr>
              <a:t>奈普敦週刊</a:t>
            </a:r>
            <a:r>
              <a:rPr lang="en-US" altLang="zh-TW" sz="1500" b="1" dirty="0" smtClean="0">
                <a:solidFill>
                  <a:schemeClr val="bg1"/>
                </a:solidFill>
              </a:rPr>
              <a:t>	</a:t>
            </a:r>
            <a:r>
              <a:rPr lang="zh-TW" altLang="en-US" sz="1500" b="1" dirty="0" smtClean="0">
                <a:solidFill>
                  <a:schemeClr val="bg1"/>
                </a:solidFill>
              </a:rPr>
              <a:t>第</a:t>
            </a:r>
            <a:r>
              <a:rPr lang="en-US" altLang="zh-TW" sz="1500" b="1" smtClean="0">
                <a:solidFill>
                  <a:schemeClr val="bg1"/>
                </a:solidFill>
              </a:rPr>
              <a:t>A0071</a:t>
            </a:r>
            <a:r>
              <a:rPr lang="zh-TW" altLang="en-US" sz="1500" b="1" smtClean="0">
                <a:solidFill>
                  <a:schemeClr val="bg1"/>
                </a:solidFill>
              </a:rPr>
              <a:t>期</a:t>
            </a:r>
            <a:endParaRPr lang="en-US" altLang="zh-TW" sz="1500" b="1" dirty="0" smtClean="0">
              <a:solidFill>
                <a:schemeClr val="bg1"/>
              </a:solidFill>
            </a:endParaRPr>
          </a:p>
          <a:p>
            <a:r>
              <a:rPr lang="zh-TW" altLang="en-US" sz="1500" b="1" dirty="0" smtClean="0">
                <a:solidFill>
                  <a:schemeClr val="bg1"/>
                </a:solidFill>
              </a:rPr>
              <a:t>作者</a:t>
            </a:r>
            <a:r>
              <a:rPr lang="en-US" altLang="zh-TW" sz="1500" b="1" dirty="0" smtClean="0">
                <a:solidFill>
                  <a:schemeClr val="bg1"/>
                </a:solidFill>
              </a:rPr>
              <a:t>:</a:t>
            </a:r>
            <a:r>
              <a:rPr lang="zh-TW" altLang="en-US" sz="1500" b="1" dirty="0" smtClean="0">
                <a:solidFill>
                  <a:schemeClr val="bg1"/>
                </a:solidFill>
              </a:rPr>
              <a:t>高明智</a:t>
            </a:r>
            <a:endParaRPr lang="en-US" altLang="zh-TW" sz="1500" b="1" dirty="0" smtClean="0">
              <a:solidFill>
                <a:schemeClr val="bg1"/>
              </a:solidFill>
            </a:endParaRPr>
          </a:p>
          <a:p>
            <a:r>
              <a:rPr lang="zh-TW" altLang="en-US" sz="1500" b="1" dirty="0" smtClean="0">
                <a:solidFill>
                  <a:schemeClr val="bg1"/>
                </a:solidFill>
              </a:rPr>
              <a:t>攝影</a:t>
            </a:r>
            <a:r>
              <a:rPr lang="en-US" altLang="zh-TW" sz="1500" b="1" dirty="0" smtClean="0">
                <a:solidFill>
                  <a:schemeClr val="bg1"/>
                </a:solidFill>
              </a:rPr>
              <a:t>:</a:t>
            </a:r>
            <a:r>
              <a:rPr lang="zh-TW" altLang="en-US" sz="1500" b="1" dirty="0" smtClean="0">
                <a:solidFill>
                  <a:schemeClr val="bg1"/>
                </a:solidFill>
              </a:rPr>
              <a:t>高明智</a:t>
            </a:r>
            <a:endParaRPr lang="en-US" altLang="zh-TW" sz="1500" b="1" dirty="0" smtClean="0">
              <a:solidFill>
                <a:schemeClr val="bg1"/>
              </a:solidFill>
            </a:endParaRPr>
          </a:p>
          <a:p>
            <a:r>
              <a:rPr lang="zh-TW" altLang="en-US" sz="1500" b="1" dirty="0" smtClean="0">
                <a:solidFill>
                  <a:schemeClr val="bg1"/>
                </a:solidFill>
              </a:rPr>
              <a:t>編輯</a:t>
            </a:r>
            <a:r>
              <a:rPr lang="en-US" altLang="zh-TW" sz="1500" b="1" dirty="0" smtClean="0">
                <a:solidFill>
                  <a:schemeClr val="bg1"/>
                </a:solidFill>
              </a:rPr>
              <a:t>:</a:t>
            </a:r>
            <a:r>
              <a:rPr lang="zh-TW" altLang="en-US" sz="1500" b="1" dirty="0" smtClean="0">
                <a:solidFill>
                  <a:schemeClr val="bg1"/>
                </a:solidFill>
              </a:rPr>
              <a:t>高明智</a:t>
            </a:r>
            <a:endParaRPr lang="en-US" altLang="zh-TW" sz="1500" b="1" dirty="0" smtClean="0">
              <a:solidFill>
                <a:schemeClr val="bg1"/>
              </a:solidFill>
            </a:endParaRPr>
          </a:p>
          <a:p>
            <a:r>
              <a:rPr lang="zh-TW" altLang="en-US" sz="1500" b="1" dirty="0" smtClean="0">
                <a:solidFill>
                  <a:schemeClr val="bg1"/>
                </a:solidFill>
              </a:rPr>
              <a:t>內文引用</a:t>
            </a:r>
            <a:r>
              <a:rPr lang="en-US" altLang="zh-TW" sz="1500" b="1" dirty="0" smtClean="0">
                <a:solidFill>
                  <a:schemeClr val="bg1"/>
                </a:solidFill>
              </a:rPr>
              <a:t>:P4,5 ,8  </a:t>
            </a:r>
            <a:r>
              <a:rPr lang="zh-TW" altLang="en-US" sz="1500" b="1" dirty="0" smtClean="0">
                <a:solidFill>
                  <a:schemeClr val="bg1"/>
                </a:solidFill>
              </a:rPr>
              <a:t>證嚴法師</a:t>
            </a:r>
            <a:endParaRPr lang="en-US" altLang="zh-TW" sz="1500" b="1" dirty="0" smtClean="0">
              <a:solidFill>
                <a:schemeClr val="bg1"/>
              </a:solidFill>
            </a:endParaRPr>
          </a:p>
          <a:p>
            <a:r>
              <a:rPr lang="zh-TW" altLang="en-US" sz="1500" b="1" dirty="0" smtClean="0">
                <a:solidFill>
                  <a:schemeClr val="bg1"/>
                </a:solidFill>
              </a:rPr>
              <a:t>版型</a:t>
            </a:r>
            <a:r>
              <a:rPr lang="en-US" altLang="zh-TW" sz="1500" b="1" dirty="0" smtClean="0">
                <a:solidFill>
                  <a:schemeClr val="bg1"/>
                </a:solidFill>
              </a:rPr>
              <a:t>:</a:t>
            </a:r>
            <a:r>
              <a:rPr lang="zh-TW" altLang="en-US" sz="1500" dirty="0" smtClean="0">
                <a:solidFill>
                  <a:schemeClr val="bg1"/>
                </a:solidFill>
              </a:rPr>
              <a:t>圓滿人間</a:t>
            </a:r>
            <a:endParaRPr lang="en-US" altLang="zh-TW" sz="1500" b="1" dirty="0" smtClean="0">
              <a:solidFill>
                <a:schemeClr val="bg1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5922325" y="2065246"/>
            <a:ext cx="2862691" cy="992533"/>
          </a:xfrm>
          <a:prstGeom prst="rect">
            <a:avLst/>
          </a:prstGeom>
        </p:spPr>
        <p:txBody>
          <a:bodyPr wrap="square" lIns="68535" tIns="34267" rIns="68535" bIns="34267">
            <a:spAutoFit/>
          </a:bodyPr>
          <a:lstStyle/>
          <a:p>
            <a:pPr algn="r"/>
            <a:r>
              <a:rPr lang="zh-TW" altLang="en-US" sz="1500" b="1" dirty="0" smtClean="0">
                <a:solidFill>
                  <a:schemeClr val="bg1"/>
                </a:solidFill>
              </a:rPr>
              <a:t>本刊版權屬於作者所有</a:t>
            </a:r>
            <a:endParaRPr lang="en-US" altLang="zh-TW" sz="1500" b="1" dirty="0" smtClean="0">
              <a:solidFill>
                <a:schemeClr val="bg1"/>
              </a:solidFill>
            </a:endParaRPr>
          </a:p>
          <a:p>
            <a:pPr algn="r"/>
            <a:r>
              <a:rPr lang="zh-TW" altLang="en-US" sz="1500" b="1" dirty="0" smtClean="0">
                <a:solidFill>
                  <a:schemeClr val="bg1"/>
                </a:solidFill>
              </a:rPr>
              <a:t>歡迎任何個人或團體</a:t>
            </a:r>
            <a:endParaRPr lang="en-US" altLang="zh-TW" sz="1500" b="1" dirty="0" smtClean="0">
              <a:solidFill>
                <a:schemeClr val="bg1"/>
              </a:solidFill>
            </a:endParaRPr>
          </a:p>
          <a:p>
            <a:pPr algn="r"/>
            <a:r>
              <a:rPr lang="zh-TW" altLang="en-US" sz="1500" b="1" dirty="0" smtClean="0">
                <a:solidFill>
                  <a:schemeClr val="bg1"/>
                </a:solidFill>
              </a:rPr>
              <a:t>作非營利的流傳</a:t>
            </a:r>
            <a:endParaRPr lang="en-US" altLang="zh-TW" sz="1500" b="1" dirty="0" smtClean="0">
              <a:solidFill>
                <a:schemeClr val="bg1"/>
              </a:solidFill>
            </a:endParaRPr>
          </a:p>
          <a:p>
            <a:pPr algn="r"/>
            <a:r>
              <a:rPr lang="zh-TW" altLang="en-US" sz="1500" b="1" dirty="0" smtClean="0">
                <a:solidFill>
                  <a:schemeClr val="bg1"/>
                </a:solidFill>
              </a:rPr>
              <a:t>但不得有任何形式的營利行為</a:t>
            </a:r>
            <a:endParaRPr lang="zh-TW" altLang="en-US" sz="1500" b="1" dirty="0">
              <a:solidFill>
                <a:schemeClr val="bg1"/>
              </a:solidFill>
            </a:endParaRPr>
          </a:p>
        </p:txBody>
      </p:sp>
      <p:cxnSp>
        <p:nvCxnSpPr>
          <p:cNvPr id="8" name="直接连接符 7"/>
          <p:cNvCxnSpPr/>
          <p:nvPr/>
        </p:nvCxnSpPr>
        <p:spPr bwMode="auto">
          <a:xfrm rot="5400000">
            <a:off x="4036054" y="2518914"/>
            <a:ext cx="1178727" cy="1191"/>
          </a:xfrm>
          <a:prstGeom prst="line">
            <a:avLst/>
          </a:prstGeom>
          <a:solidFill>
            <a:srgbClr val="E20000"/>
          </a:solidFill>
          <a:ln w="3175" cap="flat" cmpd="sng" algn="ctr">
            <a:solidFill>
              <a:srgbClr val="FFFFFF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pic>
        <p:nvPicPr>
          <p:cNvPr id="1028" name="Picture 4" descr="C:\Users\Jack Kao\AppData\Local\Microsoft\Windows\Temporary Internet Files\Content.IE5\TDA6QPON\MC900424778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34041" y="2085696"/>
            <a:ext cx="954018" cy="864096"/>
          </a:xfrm>
          <a:prstGeom prst="rect">
            <a:avLst/>
          </a:prstGeom>
          <a:noFill/>
        </p:spPr>
      </p:pic>
      <p:pic>
        <p:nvPicPr>
          <p:cNvPr id="4" name="Picture 2" descr="C:\Users\Jack Kao\AppData\Local\Microsoft\Windows\Temporary Internet Files\Content.IE5\5WK6Q1L4\MC900442141[1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9703" y="2084604"/>
            <a:ext cx="948284" cy="941755"/>
          </a:xfrm>
          <a:prstGeom prst="rect">
            <a:avLst/>
          </a:prstGeom>
          <a:noFill/>
        </p:spPr>
      </p:pic>
      <p:grpSp>
        <p:nvGrpSpPr>
          <p:cNvPr id="5" name="组合 11"/>
          <p:cNvGrpSpPr/>
          <p:nvPr/>
        </p:nvGrpSpPr>
        <p:grpSpPr>
          <a:xfrm>
            <a:off x="3807568" y="843559"/>
            <a:ext cx="1628303" cy="633688"/>
            <a:chOff x="841003" y="1268760"/>
            <a:chExt cx="2171636" cy="844918"/>
          </a:xfrm>
        </p:grpSpPr>
        <p:sp>
          <p:nvSpPr>
            <p:cNvPr id="13" name="矩形标注 2"/>
            <p:cNvSpPr/>
            <p:nvPr/>
          </p:nvSpPr>
          <p:spPr>
            <a:xfrm>
              <a:off x="841003" y="1268760"/>
              <a:ext cx="1080120" cy="814139"/>
            </a:xfrm>
            <a:prstGeom prst="wedgeRectCallout">
              <a:avLst>
                <a:gd name="adj1" fmla="val 48982"/>
                <a:gd name="adj2" fmla="val -29394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4" name="TextBox 3"/>
            <p:cNvSpPr txBox="1"/>
            <p:nvPr/>
          </p:nvSpPr>
          <p:spPr>
            <a:xfrm>
              <a:off x="929657" y="1559679"/>
              <a:ext cx="964618" cy="553998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zh-TW" altLang="en-US" sz="2100" b="1" dirty="0" smtClean="0">
                  <a:solidFill>
                    <a:schemeClr val="bg1"/>
                  </a:solidFill>
                  <a:latin typeface="標楷體" pitchFamily="65" charset="-120"/>
                  <a:ea typeface="標楷體" pitchFamily="65" charset="-120"/>
                </a:rPr>
                <a:t>版權</a:t>
              </a:r>
              <a:endParaRPr lang="zh-CN" altLang="en-US" sz="2100" b="1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5" name="矩形标注 7"/>
            <p:cNvSpPr/>
            <p:nvPr/>
          </p:nvSpPr>
          <p:spPr>
            <a:xfrm>
              <a:off x="1932519" y="1268760"/>
              <a:ext cx="1080120" cy="814139"/>
            </a:xfrm>
            <a:prstGeom prst="wedgeRectCallout">
              <a:avLst>
                <a:gd name="adj1" fmla="val -67743"/>
                <a:gd name="adj2" fmla="val -32798"/>
              </a:avLst>
            </a:prstGeom>
            <a:solidFill>
              <a:schemeClr val="bg1"/>
            </a:solidFill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TextBox 9"/>
            <p:cNvSpPr txBox="1"/>
            <p:nvPr/>
          </p:nvSpPr>
          <p:spPr>
            <a:xfrm>
              <a:off x="2021173" y="1559680"/>
              <a:ext cx="964618" cy="553998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zh-TW" altLang="en-US" sz="2100" b="1" dirty="0" smtClean="0">
                  <a:solidFill>
                    <a:srgbClr val="0070C0"/>
                  </a:solidFill>
                  <a:latin typeface="標楷體" pitchFamily="65" charset="-120"/>
                  <a:ea typeface="標楷體" pitchFamily="65" charset="-120"/>
                </a:rPr>
                <a:t>聲明</a:t>
              </a:r>
              <a:endParaRPr lang="zh-CN" altLang="en-US" sz="2100" b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4286905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555776" y="1131590"/>
            <a:ext cx="6336000" cy="3910273"/>
          </a:xfrm>
          <a:prstGeom prst="rect">
            <a:avLst/>
          </a:prstGeom>
        </p:spPr>
        <p:txBody>
          <a:bodyPr wrap="square" lIns="68553" tIns="34276" rIns="68553" bIns="34276">
            <a:spAutoFit/>
          </a:bodyPr>
          <a:lstStyle/>
          <a:p>
            <a:pPr indent="342763" fontAlgn="t">
              <a:lnSpc>
                <a:spcPct val="130000"/>
              </a:lnSpc>
            </a:pPr>
            <a:r>
              <a:rPr lang="zh-TW" altLang="en-US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最近在一家企業兩天的教育訓練滿意度創新高，五分量表對整體與對老師的滿意度高達</a:t>
            </a:r>
            <a:r>
              <a:rPr lang="en-US" altLang="zh-TW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4.9</a:t>
            </a:r>
            <a:r>
              <a:rPr lang="zh-TW" altLang="en-US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分，共</a:t>
            </a:r>
            <a:r>
              <a:rPr lang="en-US" altLang="zh-TW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17</a:t>
            </a:r>
            <a:r>
              <a:rPr lang="zh-TW" altLang="en-US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人，有</a:t>
            </a:r>
            <a:r>
              <a:rPr lang="en-US" altLang="zh-TW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16</a:t>
            </a:r>
            <a:r>
              <a:rPr lang="zh-TW" altLang="en-US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人給滿分，有</a:t>
            </a:r>
            <a:r>
              <a:rPr lang="en-US" altLang="zh-TW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TW" altLang="en-US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人</a:t>
            </a:r>
            <a:r>
              <a:rPr lang="en-US" altLang="zh-TW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4</a:t>
            </a:r>
            <a:r>
              <a:rPr lang="zh-TW" altLang="en-US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分。我不是要標榜自己，而是要分享教育訓練成功的經驗。</a:t>
            </a:r>
            <a:endParaRPr lang="en-US" altLang="zh-TW" sz="1600" b="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indent="342763" fontAlgn="t">
              <a:lnSpc>
                <a:spcPct val="130000"/>
              </a:lnSpc>
            </a:pPr>
            <a:r>
              <a:rPr lang="zh-TW" altLang="en-US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他們的總經理要求大家以虔誠的心，清淨的心來上課，茹素三天，課前課間播放靜寂清澄的音樂。這是一家一般的企業，我在上個月幫一家天主教醫院上一天半的課，課前他們院牧的主管帶領大家唱聖歌，帶動，那次滿意度也很高。這些做法，專業上稱為解凍，我也把榮耀歸給天主與佛菩薩。這兩次經驗是以前不曾有的，我覺得很重要。</a:t>
            </a:r>
            <a:endParaRPr lang="en-US" altLang="zh-TW" sz="1600" b="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indent="342763" fontAlgn="t">
              <a:lnSpc>
                <a:spcPct val="130000"/>
              </a:lnSpc>
            </a:pPr>
            <a:r>
              <a:rPr lang="zh-TW" altLang="en-US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我發現，這兩家都有告訴學員，他們都是抱持期待的心來上課，也做了課前功課，擁有學習的心理準備。開場我用快樂的心，分享的心，投入的心，做為三個邀請，再問他們用什麼心情來上課，人人都很正向積極，於是在老師與同學的用心下，歷經一場奇妙的學習之旅。</a:t>
            </a:r>
            <a:endParaRPr lang="en-US" altLang="zh-TW" sz="1600" b="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02779" y="339725"/>
            <a:ext cx="6105525" cy="650875"/>
          </a:xfrm>
        </p:spPr>
        <p:txBody>
          <a:bodyPr>
            <a:normAutofit/>
          </a:bodyPr>
          <a:lstStyle/>
          <a:p>
            <a:pPr eaLnBrk="1" hangingPunct="1"/>
            <a:r>
              <a:rPr lang="zh-TW" altLang="en-US" b="0" kern="1200" dirty="0" smtClean="0">
                <a:latin typeface="微软雅黑" pitchFamily="34" charset="-122"/>
                <a:ea typeface="微软雅黑" pitchFamily="34" charset="-122"/>
                <a:cs typeface="+mn-cs"/>
              </a:rPr>
              <a:t>以虔誠的心來上課</a:t>
            </a:r>
            <a:endParaRPr lang="en-US" altLang="zh-CN" b="0" kern="1200" dirty="0"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732240" y="483518"/>
            <a:ext cx="11079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編者的話</a:t>
            </a:r>
            <a:endParaRPr lang="zh-CN" altLang="en-US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5073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>
          <a:xfrm>
            <a:off x="2267744" y="250032"/>
            <a:ext cx="4320480" cy="788194"/>
          </a:xfrm>
        </p:spPr>
        <p:txBody>
          <a:bodyPr/>
          <a:lstStyle/>
          <a:p>
            <a:pPr algn="l" eaLnBrk="1" hangingPunct="1"/>
            <a:r>
              <a:rPr lang="zh-TW" altLang="en-US" b="0" kern="1200" dirty="0" smtClean="0">
                <a:latin typeface="微软雅黑" pitchFamily="34" charset="-122"/>
                <a:ea typeface="微软雅黑" pitchFamily="34" charset="-122"/>
                <a:cs typeface="+mn-cs"/>
              </a:rPr>
              <a:t>遵佛遺教觀後感</a:t>
            </a:r>
            <a:endParaRPr lang="zh-CN" altLang="en-US" b="0" kern="1200" dirty="0" smtClean="0"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6732240" y="483518"/>
            <a:ext cx="11079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一週感懷</a:t>
            </a:r>
            <a:endParaRPr lang="zh-CN" altLang="en-US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286000" y="1417588"/>
            <a:ext cx="4572000" cy="2653034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42763" fontAlgn="t">
              <a:lnSpc>
                <a:spcPct val="130000"/>
              </a:lnSpc>
            </a:pPr>
            <a:r>
              <a:rPr lang="zh-TW" altLang="en-US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佛將入涅槃時，阿難以四事問佛：</a:t>
            </a:r>
            <a:br>
              <a:rPr lang="zh-TW" altLang="en-US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</a:br>
            <a:r>
              <a:rPr lang="zh-TW" altLang="en-US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一切經典之前，應以什麼字義作為經首？</a:t>
            </a:r>
            <a:br>
              <a:rPr lang="zh-TW" altLang="en-US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</a:br>
            <a:r>
              <a:rPr lang="zh-TW" altLang="en-US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佛在世時，我們以佛為師，佛入涅槃後，我們以誰為師？</a:t>
            </a:r>
            <a:br>
              <a:rPr lang="zh-TW" altLang="en-US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</a:br>
            <a:r>
              <a:rPr lang="zh-TW" altLang="en-US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佛在世時，我們依佛而住，佛入涅槃後，我們依誰而住？</a:t>
            </a:r>
            <a:br>
              <a:rPr lang="zh-TW" altLang="en-US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</a:br>
            <a:r>
              <a:rPr lang="zh-TW" altLang="en-US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佛在世時，惡性比丘，佛自調伏，佛入涅槃後，我們如何調伏？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>
          <a:xfrm>
            <a:off x="2607096" y="250032"/>
            <a:ext cx="3621088" cy="788194"/>
          </a:xfrm>
        </p:spPr>
        <p:txBody>
          <a:bodyPr/>
          <a:lstStyle/>
          <a:p>
            <a:pPr algn="l" eaLnBrk="1" hangingPunct="1"/>
            <a:r>
              <a:rPr lang="zh-TW" altLang="en-US" b="0" kern="1200" dirty="0" smtClean="0">
                <a:latin typeface="微软雅黑" pitchFamily="34" charset="-122"/>
                <a:ea typeface="微软雅黑" pitchFamily="34" charset="-122"/>
                <a:cs typeface="+mn-cs"/>
              </a:rPr>
              <a:t>幸福是怎麼來的？</a:t>
            </a:r>
            <a:endParaRPr lang="zh-CN" altLang="en-US" b="0" kern="1200" dirty="0" smtClean="0"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6732240" y="483518"/>
            <a:ext cx="11079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時事微言</a:t>
            </a:r>
            <a:endParaRPr lang="zh-CN" altLang="en-US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627784" y="1131590"/>
            <a:ext cx="6264000" cy="3910273"/>
          </a:xfrm>
          <a:prstGeom prst="rect">
            <a:avLst/>
          </a:prstGeom>
        </p:spPr>
        <p:txBody>
          <a:bodyPr wrap="square" lIns="68553" tIns="34276" rIns="68553" bIns="34276">
            <a:spAutoFit/>
          </a:bodyPr>
          <a:lstStyle/>
          <a:p>
            <a:pPr indent="342763" fontAlgn="t">
              <a:lnSpc>
                <a:spcPct val="130000"/>
              </a:lnSpc>
            </a:pPr>
            <a:r>
              <a:rPr lang="zh-TW" altLang="en-US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剛剛規劃好未來一個月的事情，又寫完一篇文章，開始打哈欠，警覺腦細胞缺氧，需要休息，就不吹冷氣，打開窗戶，一個人到會議室吃點心，吃著好友送的「漢方水果蜜餞」，喝著朋友送的「黑茶」，都是很特別的，自己不知道的好東西，還有</a:t>
            </a:r>
            <a:r>
              <a:rPr lang="en-US" altLang="zh-TW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……</a:t>
            </a:r>
            <a:r>
              <a:rPr lang="zh-TW" altLang="en-US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。中秋節到了，所以最進吃的幾乎都是人家送的，感覺很幸福。</a:t>
            </a:r>
            <a:endParaRPr lang="en-US" altLang="zh-TW" sz="1600" b="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indent="342763" fontAlgn="t">
              <a:lnSpc>
                <a:spcPct val="130000"/>
              </a:lnSpc>
            </a:pPr>
            <a:r>
              <a:rPr lang="zh-TW" altLang="en-US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如果，隨時都有人送你東西，或是你生活無虞，隨時都可以買或吃想要的東西，應該是前輩子或過去生有與人結好緣，就會形成一個幸福的正向循環。當然，你要知福、惜福、再造福，就會綿延不絕。如果現在沒有，趕快做，多布施，多付出，一切會變的不一樣。</a:t>
            </a:r>
            <a:endParaRPr lang="en-US" altLang="zh-TW" sz="1600" b="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indent="342763" fontAlgn="t">
              <a:lnSpc>
                <a:spcPct val="130000"/>
              </a:lnSpc>
            </a:pPr>
            <a:r>
              <a:rPr lang="zh-TW" altLang="en-US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如果，堆積很多人家送的東西，最後壞掉了，這是損福，要警惕。現在，我們家只要收到東西，一看吃不完，太多，或沒必要的東西，第一時間就會轉送給有需要的人或鄰居，這樣皆大歡喜。</a:t>
            </a:r>
            <a:endParaRPr lang="en-US" altLang="zh-TW" sz="1600" b="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>
          <a:xfrm>
            <a:off x="2607096" y="250032"/>
            <a:ext cx="2252936" cy="788194"/>
          </a:xfrm>
        </p:spPr>
        <p:txBody>
          <a:bodyPr/>
          <a:lstStyle/>
          <a:p>
            <a:pPr algn="l" eaLnBrk="1" hangingPunct="1"/>
            <a:r>
              <a:rPr lang="zh-TW" altLang="en-US" b="0" kern="1200" dirty="0" smtClean="0">
                <a:latin typeface="微软雅黑" pitchFamily="34" charset="-122"/>
                <a:ea typeface="微软雅黑" pitchFamily="34" charset="-122"/>
                <a:cs typeface="+mn-cs"/>
              </a:rPr>
              <a:t>皆是阿羅漢</a:t>
            </a:r>
            <a:endParaRPr lang="zh-CN" altLang="en-US" b="0" kern="1200" dirty="0" smtClean="0"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6732240" y="483518"/>
            <a:ext cx="11079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無量義經</a:t>
            </a:r>
            <a:endParaRPr lang="zh-CN" altLang="en-US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44712" y="1203598"/>
            <a:ext cx="8820000" cy="3910273"/>
          </a:xfrm>
          <a:prstGeom prst="rect">
            <a:avLst/>
          </a:prstGeom>
        </p:spPr>
        <p:txBody>
          <a:bodyPr wrap="square" lIns="68553" tIns="34276" rIns="68553" bIns="34276">
            <a:spAutoFit/>
          </a:bodyPr>
          <a:lstStyle/>
          <a:p>
            <a:pPr indent="342763">
              <a:lnSpc>
                <a:spcPct val="130000"/>
              </a:lnSpc>
            </a:pPr>
            <a:r>
              <a:rPr lang="zh-TW" altLang="en-US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「</a:t>
            </a:r>
            <a:r>
              <a:rPr lang="zh-TW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如是等比丘萬二千人，皆是阿羅漢，盡諸結漏，無復縛著，真正解脫</a:t>
            </a:r>
            <a:r>
              <a:rPr lang="zh-TW" altLang="en-US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」，前面所介紹的比丘，共有一萬二千人全部都是阿羅漢。「阿羅漢」即證得小乘極果，不必再來輪迴的聖者，但是他們著重自度，只求自己得解脫，沒有普遍利益眾生。</a:t>
            </a:r>
            <a:endParaRPr lang="en-US" altLang="zh-TW" sz="1600" b="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indent="342763">
              <a:lnSpc>
                <a:spcPct val="130000"/>
              </a:lnSpc>
            </a:pPr>
            <a:r>
              <a:rPr lang="zh-TW" altLang="en-US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法華會上佛陀告訴舍利弗等比丘，有誰願意到娑婆世界弘揚</a:t>
            </a:r>
            <a:r>
              <a:rPr lang="en-US" altLang="zh-TW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TW" altLang="en-US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法華經</a:t>
            </a:r>
            <a:r>
              <a:rPr lang="en-US" altLang="zh-TW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》</a:t>
            </a:r>
            <a:r>
              <a:rPr lang="zh-TW" altLang="en-US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，五百羅漢等，見三界如火宅，娑婆世界的眾生剛強難調伏，所以他們稟告佛陀，願意到他方國土弘揚</a:t>
            </a:r>
            <a:r>
              <a:rPr lang="en-US" altLang="zh-TW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TW" altLang="en-US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法華經</a:t>
            </a:r>
            <a:r>
              <a:rPr lang="en-US" altLang="zh-TW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》</a:t>
            </a:r>
            <a:r>
              <a:rPr lang="zh-TW" altLang="en-US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，不希望留在娑婆世界。</a:t>
            </a:r>
            <a:endParaRPr lang="en-US" altLang="zh-TW" sz="1600" b="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indent="342763">
              <a:lnSpc>
                <a:spcPct val="130000"/>
              </a:lnSpc>
            </a:pPr>
            <a:r>
              <a:rPr lang="zh-TW" altLang="en-US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阿羅漢雖然著重自利，但已證得小乘極果，自淨其意斷除見思煩惱結漏。「漏」即煩惱，一個器物若完整無缺，所盛的水就不會漏掉；若是有了裂痕、漏洞，水就會由破損處漏光。佛陀所說的教法，我們若無法受持，就像心中沒有法藥。一般人之所以無法納受佛法，是因為心中執著於家庭及世俗的欲念，人我是非不斷，使得無明煩惱聚集，所以正確的佛法無法領納於心。</a:t>
            </a:r>
            <a:endParaRPr lang="en-US" altLang="zh-TW" sz="1600" b="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indent="342763">
              <a:lnSpc>
                <a:spcPct val="130000"/>
              </a:lnSpc>
            </a:pPr>
            <a:r>
              <a:rPr lang="zh-TW" altLang="en-US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阿羅漢已盡諸結漏，平日心中能納受佛法，將見思垢穢完全去除，心不受染污，真正得到解脫，不必再到人間輪迴。</a:t>
            </a:r>
            <a:r>
              <a:rPr lang="en-US" altLang="zh-TW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 (</a:t>
            </a:r>
            <a:r>
              <a:rPr lang="zh-TW" altLang="en-US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證嚴上人</a:t>
            </a:r>
            <a:r>
              <a:rPr lang="en-US" altLang="zh-TW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>
          <a:xfrm>
            <a:off x="2771800" y="250032"/>
            <a:ext cx="1728192" cy="788194"/>
          </a:xfrm>
        </p:spPr>
        <p:txBody>
          <a:bodyPr/>
          <a:lstStyle/>
          <a:p>
            <a:pPr algn="l" eaLnBrk="1" hangingPunct="1"/>
            <a:r>
              <a:rPr lang="zh-TW" altLang="en-US" b="0" kern="1200" dirty="0" smtClean="0">
                <a:latin typeface="微软雅黑" pitchFamily="34" charset="-122"/>
                <a:ea typeface="微软雅黑" pitchFamily="34" charset="-122"/>
                <a:cs typeface="+mn-cs"/>
              </a:rPr>
              <a:t>如是因</a:t>
            </a:r>
            <a:endParaRPr lang="zh-CN" altLang="en-US" b="0" kern="1200" dirty="0" smtClean="0"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6732240" y="483518"/>
            <a:ext cx="11079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妙法蓮華</a:t>
            </a:r>
            <a:endParaRPr lang="zh-CN" altLang="en-US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483768" y="1181757"/>
            <a:ext cx="6408712" cy="3590185"/>
          </a:xfrm>
          <a:prstGeom prst="rect">
            <a:avLst/>
          </a:prstGeom>
        </p:spPr>
        <p:txBody>
          <a:bodyPr wrap="square" lIns="68553" tIns="34276" rIns="68553" bIns="34276">
            <a:spAutoFit/>
          </a:bodyPr>
          <a:lstStyle/>
          <a:p>
            <a:pPr indent="342763">
              <a:lnSpc>
                <a:spcPct val="130000"/>
              </a:lnSpc>
            </a:pPr>
            <a:r>
              <a:rPr lang="zh-TW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十法界中：六、由所造作種植的因，名如是因</a:t>
            </a:r>
            <a:r>
              <a:rPr lang="zh-TW" altLang="en-US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TW" sz="1600" b="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indent="342763">
              <a:lnSpc>
                <a:spcPct val="130000"/>
              </a:lnSpc>
            </a:pPr>
            <a:r>
              <a:rPr lang="zh-TW" altLang="en-US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就如我們在撒播種子一般，你將它種下去，長大了，同樣它會開花、結果。同樣這顆種子的因入土，將這棵樹種起來，這棵樹木長大了，開始開花、結果。源頭是一顆因，但是樹木若是開花、結果，所收成的，同樣這顆因，又再複製了多少的種子。這就是我們在造作，不斷不斷複製，不斷讓不好的事情，還是不斷一直蘊釀下去，不斷在複製。就如一顆種子能複製，再收成有很多無明的種子。</a:t>
            </a:r>
            <a:endParaRPr lang="en-US" altLang="zh-TW" sz="1600" b="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indent="342763">
              <a:lnSpc>
                <a:spcPct val="130000"/>
              </a:lnSpc>
            </a:pPr>
            <a:r>
              <a:rPr lang="zh-TW" altLang="en-US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惡的是這樣，相反的，正確的是善，善的也同樣是這樣。所以，我們若是作善的事情，善不斷加上善，同樣在複製善，所以道理相同，只是善、惡不同。「諸惡莫作」，惡因，我們不可種。「眾善奉行」，我們要多造善因、造福業。這就是我們要努力的地方。</a:t>
            </a:r>
            <a:r>
              <a:rPr lang="en-US" altLang="zh-TW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(</a:t>
            </a:r>
            <a:r>
              <a:rPr lang="zh-TW" altLang="en-US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證嚴上人</a:t>
            </a:r>
            <a:r>
              <a:rPr lang="en-US" altLang="zh-TW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)</a:t>
            </a:r>
          </a:p>
        </p:txBody>
      </p:sp>
      <p:pic>
        <p:nvPicPr>
          <p:cNvPr id="7" name="圖片 6" descr="DSC_013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496" y="915567"/>
            <a:ext cx="2226490" cy="396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>
          <a:xfrm>
            <a:off x="2967136" y="250032"/>
            <a:ext cx="3189040" cy="788194"/>
          </a:xfrm>
        </p:spPr>
        <p:txBody>
          <a:bodyPr/>
          <a:lstStyle/>
          <a:p>
            <a:pPr algn="l" eaLnBrk="1" hangingPunct="1"/>
            <a:r>
              <a:rPr lang="zh-TW" altLang="en-US" b="0" kern="1200" dirty="0" smtClean="0">
                <a:latin typeface="微软雅黑" pitchFamily="34" charset="-122"/>
                <a:ea typeface="微软雅黑" pitchFamily="34" charset="-122"/>
                <a:cs typeface="+mn-cs"/>
              </a:rPr>
              <a:t>化解系列</a:t>
            </a:r>
            <a:endParaRPr lang="zh-CN" altLang="en-US" b="0" kern="1200" dirty="0" smtClean="0"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6732240" y="483518"/>
            <a:ext cx="11079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明智心語</a:t>
            </a:r>
            <a:endParaRPr lang="zh-CN" altLang="en-US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907704" y="4155926"/>
            <a:ext cx="48245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2400" dirty="0" smtClean="0">
                <a:solidFill>
                  <a:srgbClr val="002E8A"/>
                </a:solidFill>
                <a:latin typeface="標楷體" pitchFamily="65" charset="-120"/>
                <a:ea typeface="標楷體" pitchFamily="65" charset="-120"/>
              </a:rPr>
              <a:t>欲是深淵難自拔，惡業惡情還糾纏</a:t>
            </a:r>
            <a:r>
              <a:rPr lang="en-US" altLang="zh-TW" sz="2400" dirty="0" smtClean="0">
                <a:solidFill>
                  <a:srgbClr val="002E8A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400" dirty="0" smtClean="0">
                <a:solidFill>
                  <a:srgbClr val="002E8A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2400" dirty="0" smtClean="0">
                <a:solidFill>
                  <a:srgbClr val="002E8A"/>
                </a:solidFill>
                <a:latin typeface="標楷體" pitchFamily="65" charset="-120"/>
                <a:ea typeface="標楷體" pitchFamily="65" charset="-120"/>
              </a:rPr>
              <a:t>先修少欲與知足，</a:t>
            </a:r>
            <a:r>
              <a:rPr lang="zh-TW" altLang="zh-TW" sz="2400" dirty="0" smtClean="0">
                <a:solidFill>
                  <a:srgbClr val="002E8A"/>
                </a:solidFill>
                <a:latin typeface="標楷體" pitchFamily="65" charset="-120"/>
                <a:ea typeface="標楷體" pitchFamily="65" charset="-120"/>
              </a:rPr>
              <a:t>無欲不貪不染塵</a:t>
            </a:r>
            <a:endParaRPr lang="en-US" altLang="zh-TW" sz="2800" dirty="0" smtClean="0">
              <a:solidFill>
                <a:srgbClr val="002E8A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5" name="圖片 3" descr="PICT02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331640" y="987574"/>
            <a:ext cx="5634555" cy="31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2152600" y="457201"/>
            <a:ext cx="6019800" cy="365522"/>
          </a:xfrm>
        </p:spPr>
        <p:txBody>
          <a:bodyPr/>
          <a:lstStyle/>
          <a:p>
            <a:pPr algn="l" eaLnBrk="1" hangingPunct="1"/>
            <a:r>
              <a:rPr lang="zh-TW" altLang="en-US" b="0" kern="1200" dirty="0" smtClean="0">
                <a:latin typeface="微软雅黑" pitchFamily="34" charset="-122"/>
                <a:ea typeface="微软雅黑" pitchFamily="34" charset="-122"/>
                <a:cs typeface="+mn-cs"/>
              </a:rPr>
              <a:t>事業組合架構 </a:t>
            </a:r>
            <a:r>
              <a:rPr lang="en-US" altLang="zh-TW" b="0" kern="1200" dirty="0" smtClean="0">
                <a:latin typeface="微软雅黑" pitchFamily="34" charset="-122"/>
                <a:ea typeface="微软雅黑" pitchFamily="34" charset="-122"/>
                <a:cs typeface="+mn-cs"/>
              </a:rPr>
              <a:t>BCG Model</a:t>
            </a:r>
            <a:endParaRPr lang="zh-TW" altLang="en-US" b="0" kern="1200" dirty="0" smtClean="0"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graphicFrame>
        <p:nvGraphicFramePr>
          <p:cNvPr id="4" name="資料庫圖表 3"/>
          <p:cNvGraphicFramePr/>
          <p:nvPr/>
        </p:nvGraphicFramePr>
        <p:xfrm>
          <a:off x="2051720" y="1964134"/>
          <a:ext cx="5832648" cy="26958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4211960" y="1235536"/>
            <a:ext cx="1944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0" dirty="0" smtClean="0">
                <a:latin typeface="標楷體" pitchFamily="65" charset="-120"/>
                <a:ea typeface="標楷體" pitchFamily="65" charset="-120"/>
              </a:rPr>
              <a:t>市場佔有率</a:t>
            </a:r>
            <a:endParaRPr lang="zh-TW" altLang="en-US" sz="2000" b="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2699794" y="2571750"/>
            <a:ext cx="492443" cy="187220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000" b="0" dirty="0" smtClean="0">
                <a:latin typeface="標楷體" pitchFamily="65" charset="-120"/>
                <a:ea typeface="標楷體" pitchFamily="65" charset="-120"/>
              </a:rPr>
              <a:t>市場成長率</a:t>
            </a:r>
            <a:endParaRPr lang="zh-TW" altLang="en-US" sz="2000" b="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4211960" y="170765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0" dirty="0" smtClean="0">
                <a:latin typeface="標楷體" pitchFamily="65" charset="-120"/>
                <a:ea typeface="標楷體" pitchFamily="65" charset="-120"/>
              </a:rPr>
              <a:t>高</a:t>
            </a:r>
            <a:endParaRPr lang="zh-TW" altLang="en-US" b="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5436096" y="170765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0" dirty="0" smtClean="0">
                <a:latin typeface="標楷體" pitchFamily="65" charset="-120"/>
                <a:ea typeface="標楷體" pitchFamily="65" charset="-120"/>
              </a:rPr>
              <a:t>低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3203848" y="2499742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0" dirty="0" smtClean="0">
                <a:latin typeface="標楷體" pitchFamily="65" charset="-120"/>
                <a:ea typeface="標楷體" pitchFamily="65" charset="-120"/>
              </a:rPr>
              <a:t>高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3203848" y="372387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0" dirty="0" smtClean="0">
                <a:latin typeface="標楷體" pitchFamily="65" charset="-120"/>
                <a:ea typeface="標楷體" pitchFamily="65" charset="-120"/>
              </a:rPr>
              <a:t>低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>
          <a:xfrm>
            <a:off x="2607096" y="250032"/>
            <a:ext cx="3189040" cy="788194"/>
          </a:xfrm>
        </p:spPr>
        <p:txBody>
          <a:bodyPr/>
          <a:lstStyle/>
          <a:p>
            <a:pPr algn="l" eaLnBrk="1" hangingPunct="1"/>
            <a:r>
              <a:rPr lang="zh-TW" altLang="zh-TW" b="0" kern="1200" dirty="0" smtClean="0">
                <a:latin typeface="微软雅黑" pitchFamily="34" charset="-122"/>
                <a:ea typeface="微软雅黑" pitchFamily="34" charset="-122"/>
                <a:cs typeface="+mn-cs"/>
              </a:rPr>
              <a:t>起心動念</a:t>
            </a:r>
            <a:endParaRPr lang="zh-CN" altLang="en-US" b="0" kern="1200" dirty="0" smtClean="0"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6444208" y="483518"/>
            <a:ext cx="13960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飛天的能力</a:t>
            </a:r>
            <a:endParaRPr lang="zh-CN" altLang="en-US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467544" y="1011682"/>
            <a:ext cx="7488000" cy="3986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342763">
              <a:lnSpc>
                <a:spcPct val="130000"/>
              </a:lnSpc>
            </a:pPr>
            <a:r>
              <a:rPr lang="zh-TW" altLang="zh-TW" sz="14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六祖檀經有這麼一段話：「善知識，何名般若。般若者，唐言智慧也。一切處所、一切時中、念念不愚、常行智慧、即是般若行。一念愚，即般若絕。一念智，即般若生」。意思是說：好朋友，什麼叫作般若呢？般若用我們中國話來說就是智慧。在任何地方，任何時候，只要有一個愚癡的念頭出現，就沒有智慧了。只要有一念之間生起智慧的想法，般若就出現了。</a:t>
            </a:r>
          </a:p>
          <a:p>
            <a:pPr indent="342763">
              <a:lnSpc>
                <a:spcPct val="130000"/>
              </a:lnSpc>
            </a:pPr>
            <a:r>
              <a:rPr lang="zh-TW" altLang="zh-TW" sz="14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這一段話是在闡述般若的定義，對我而言，這一小段話中的「念」字，深深地打動我的心。我們常說一念之間，最近就業情報雜誌社翁靜玉總經理更以一念之差為名出了一本書，告訴年輕朋友關於事業、婚姻、家庭全方位成功的心法。即在強調一念愚與一念智而已。</a:t>
            </a:r>
          </a:p>
          <a:p>
            <a:pPr indent="342763">
              <a:lnSpc>
                <a:spcPct val="130000"/>
              </a:lnSpc>
            </a:pPr>
            <a:r>
              <a:rPr lang="zh-TW" altLang="zh-TW" sz="14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小時候學到「差之毫釐，失之千里」這個成語時，老師總會拿發射火箭作比喻，當時幼小的心靈就挺能體會這句話，也會以物理或數學的觀念來解釋之。如今除了科學觀的解釋外，更加上了心靈觀的解釋，我深深知道，心中有一準繩，剛開始偏了一點，到後來就歪了。我更體會到心中意識的田地裡，種了什麼樣的種子，就會有什麼樣的結果。</a:t>
            </a:r>
          </a:p>
          <a:p>
            <a:pPr indent="342763">
              <a:lnSpc>
                <a:spcPct val="130000"/>
              </a:lnSpc>
            </a:pPr>
            <a:r>
              <a:rPr lang="zh-TW" altLang="zh-TW" sz="14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我們會不會飛起來，飛過萬重天，千山萬水任遨遊，就在現在，當我們發出心願的訊號，當我們動了念力的波，只要一念智，一念之間，我們已經可以超越時間，飛向任何我們想去的地方，是名起心動念，不可不慎乎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>
          <a:xfrm>
            <a:off x="2607096" y="250032"/>
            <a:ext cx="3189040" cy="788194"/>
          </a:xfrm>
        </p:spPr>
        <p:txBody>
          <a:bodyPr/>
          <a:lstStyle/>
          <a:p>
            <a:pPr algn="l" eaLnBrk="1" hangingPunct="1"/>
            <a:r>
              <a:rPr lang="zh-TW" altLang="en-US" b="0" kern="1200" dirty="0" smtClean="0">
                <a:latin typeface="微软雅黑" pitchFamily="34" charset="-122"/>
                <a:ea typeface="微软雅黑" pitchFamily="34" charset="-122"/>
                <a:cs typeface="+mn-cs"/>
              </a:rPr>
              <a:t>七聖財</a:t>
            </a:r>
            <a:endParaRPr lang="zh-CN" altLang="en-US" b="0" kern="1200" dirty="0" smtClean="0"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6444208" y="483518"/>
            <a:ext cx="13960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佛語淺說</a:t>
            </a:r>
            <a:endParaRPr lang="zh-CN" altLang="en-US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1259632" y="1059582"/>
          <a:ext cx="6336704" cy="31771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104"/>
                <a:gridCol w="5400600"/>
              </a:tblGrid>
              <a:tr h="400458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七聖財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簡要說明 </a:t>
                      </a:r>
                      <a:r>
                        <a:rPr lang="en-US" altLang="zh-TW" sz="1600" dirty="0" smtClean="0"/>
                        <a:t>(By Jack Kao)</a:t>
                      </a:r>
                      <a:endParaRPr lang="zh-TW" altLang="en-US" sz="1600" dirty="0"/>
                    </a:p>
                  </a:txBody>
                  <a:tcPr/>
                </a:tc>
              </a:tr>
              <a:tr h="396674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信財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信受正法，道心堅定，資生快速，法財滿溢。</a:t>
                      </a:r>
                      <a:endParaRPr lang="zh-TW" altLang="en-US" dirty="0"/>
                    </a:p>
                  </a:txBody>
                  <a:tcPr/>
                </a:tc>
              </a:tr>
              <a:tr h="39667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精進財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純而無雜，進而不退，克服困難，能獲法寶。</a:t>
                      </a:r>
                      <a:endParaRPr lang="zh-TW" altLang="en-US" dirty="0"/>
                    </a:p>
                  </a:txBody>
                  <a:tcPr/>
                </a:tc>
              </a:tr>
              <a:tr h="39667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戒財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守持戒律，防非止惡，守護道糧，無所流失。</a:t>
                      </a:r>
                    </a:p>
                  </a:txBody>
                  <a:tcPr/>
                </a:tc>
              </a:tr>
              <a:tr h="396674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慚愧財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自分有慚，於人有愧，啟發善念，發菩提心。</a:t>
                      </a:r>
                      <a:endParaRPr lang="zh-TW" altLang="en-US" dirty="0"/>
                    </a:p>
                  </a:txBody>
                  <a:tcPr/>
                </a:tc>
              </a:tr>
              <a:tr h="396674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聞捨財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能聞正教，法水潤心，惠施有情，清淨無染。</a:t>
                      </a:r>
                      <a:endParaRPr lang="zh-TW" altLang="en-US" dirty="0"/>
                    </a:p>
                  </a:txBody>
                  <a:tcPr/>
                </a:tc>
              </a:tr>
              <a:tr h="39667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忍辱財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忍而無忍，忍辱不瞋，護功德林，入大佛慧。</a:t>
                      </a:r>
                      <a:endParaRPr lang="zh-TW" altLang="en-US" dirty="0"/>
                    </a:p>
                  </a:txBody>
                  <a:tcPr/>
                </a:tc>
              </a:tr>
              <a:tr h="396674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定慧財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定通三眛，慧照事理，人圓理圓，覺行圓滿。</a:t>
                      </a:r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1403648" y="4321428"/>
            <a:ext cx="63367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0" dirty="0" smtClean="0"/>
              <a:t>七聖財有多個版本，謹採其中一版本，此財為成聖、成佛的資糧。</a:t>
            </a:r>
            <a:endParaRPr lang="zh-TW" altLang="en-US" sz="1600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13TGp_natural_light_v2">
  <a:themeElements>
    <a:clrScheme name="213TGp_natural_light_v2 2">
      <a:dk1>
        <a:srgbClr val="000000"/>
      </a:dk1>
      <a:lt1>
        <a:srgbClr val="FFFFFF"/>
      </a:lt1>
      <a:dk2>
        <a:srgbClr val="003399"/>
      </a:dk2>
      <a:lt2>
        <a:srgbClr val="C0C0C0"/>
      </a:lt2>
      <a:accent1>
        <a:srgbClr val="5E9CDA"/>
      </a:accent1>
      <a:accent2>
        <a:srgbClr val="93C052"/>
      </a:accent2>
      <a:accent3>
        <a:srgbClr val="FFFFFF"/>
      </a:accent3>
      <a:accent4>
        <a:srgbClr val="000000"/>
      </a:accent4>
      <a:accent5>
        <a:srgbClr val="B6CBEA"/>
      </a:accent5>
      <a:accent6>
        <a:srgbClr val="85AE49"/>
      </a:accent6>
      <a:hlink>
        <a:srgbClr val="FF9933"/>
      </a:hlink>
      <a:folHlink>
        <a:srgbClr val="855ADA"/>
      </a:folHlink>
    </a:clrScheme>
    <a:fontScheme name="213TGp_natural_light_v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213TGp_natural_light_v2 1">
        <a:dk1>
          <a:srgbClr val="000000"/>
        </a:dk1>
        <a:lt1>
          <a:srgbClr val="FFFFFF"/>
        </a:lt1>
        <a:dk2>
          <a:srgbClr val="142288"/>
        </a:dk2>
        <a:lt2>
          <a:srgbClr val="C0C0C0"/>
        </a:lt2>
        <a:accent1>
          <a:srgbClr val="39998E"/>
        </a:accent1>
        <a:accent2>
          <a:srgbClr val="14CAEE"/>
        </a:accent2>
        <a:accent3>
          <a:srgbClr val="FFFFFF"/>
        </a:accent3>
        <a:accent4>
          <a:srgbClr val="000000"/>
        </a:accent4>
        <a:accent5>
          <a:srgbClr val="AECAC6"/>
        </a:accent5>
        <a:accent6>
          <a:srgbClr val="11B7D8"/>
        </a:accent6>
        <a:hlink>
          <a:srgbClr val="8963E9"/>
        </a:hlink>
        <a:folHlink>
          <a:srgbClr val="3067B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3TGp_natural_light_v2 2">
        <a:dk1>
          <a:srgbClr val="000000"/>
        </a:dk1>
        <a:lt1>
          <a:srgbClr val="FFFFFF"/>
        </a:lt1>
        <a:dk2>
          <a:srgbClr val="003399"/>
        </a:dk2>
        <a:lt2>
          <a:srgbClr val="C0C0C0"/>
        </a:lt2>
        <a:accent1>
          <a:srgbClr val="5E9CDA"/>
        </a:accent1>
        <a:accent2>
          <a:srgbClr val="93C052"/>
        </a:accent2>
        <a:accent3>
          <a:srgbClr val="FFFFFF"/>
        </a:accent3>
        <a:accent4>
          <a:srgbClr val="000000"/>
        </a:accent4>
        <a:accent5>
          <a:srgbClr val="B6CBEA"/>
        </a:accent5>
        <a:accent6>
          <a:srgbClr val="85AE49"/>
        </a:accent6>
        <a:hlink>
          <a:srgbClr val="FF9933"/>
        </a:hlink>
        <a:folHlink>
          <a:srgbClr val="855AD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3TGp_natural_light_v2 3">
        <a:dk1>
          <a:srgbClr val="000000"/>
        </a:dk1>
        <a:lt1>
          <a:srgbClr val="FFFFFF"/>
        </a:lt1>
        <a:dk2>
          <a:srgbClr val="124458"/>
        </a:dk2>
        <a:lt2>
          <a:srgbClr val="C0C0C0"/>
        </a:lt2>
        <a:accent1>
          <a:srgbClr val="98C13D"/>
        </a:accent1>
        <a:accent2>
          <a:srgbClr val="40BAD2"/>
        </a:accent2>
        <a:accent3>
          <a:srgbClr val="FFFFFF"/>
        </a:accent3>
        <a:accent4>
          <a:srgbClr val="000000"/>
        </a:accent4>
        <a:accent5>
          <a:srgbClr val="CADDAF"/>
        </a:accent5>
        <a:accent6>
          <a:srgbClr val="39A8BE"/>
        </a:accent6>
        <a:hlink>
          <a:srgbClr val="715EE6"/>
        </a:hlink>
        <a:folHlink>
          <a:srgbClr val="238DD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213TGp_natural_light_v2</Template>
  <TotalTime>503</TotalTime>
  <Words>1913</Words>
  <Application>Microsoft Office PowerPoint</Application>
  <PresentationFormat>如螢幕大小 (16:9)</PresentationFormat>
  <Paragraphs>113</Paragraphs>
  <Slides>12</Slides>
  <Notes>9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3" baseType="lpstr">
      <vt:lpstr>213TGp_natural_light_v2</vt:lpstr>
      <vt:lpstr>投影片 1</vt:lpstr>
      <vt:lpstr>遵佛遺教觀後感</vt:lpstr>
      <vt:lpstr>幸福是怎麼來的？</vt:lpstr>
      <vt:lpstr>皆是阿羅漢</vt:lpstr>
      <vt:lpstr>如是因</vt:lpstr>
      <vt:lpstr>化解系列</vt:lpstr>
      <vt:lpstr>事業組合架構 BCG Model</vt:lpstr>
      <vt:lpstr>起心動念</vt:lpstr>
      <vt:lpstr>七聖財</vt:lpstr>
      <vt:lpstr>投影片 10</vt:lpstr>
      <vt:lpstr>投影片 11</vt:lpstr>
      <vt:lpstr>以虔誠的心來上課</vt:lpstr>
    </vt:vector>
  </TitlesOfParts>
  <Company>HRQZZ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ZZG</dc:creator>
  <cp:lastModifiedBy>Jack Kao</cp:lastModifiedBy>
  <cp:revision>74</cp:revision>
  <dcterms:created xsi:type="dcterms:W3CDTF">2010-05-23T11:39:16Z</dcterms:created>
  <dcterms:modified xsi:type="dcterms:W3CDTF">2014-08-29T06:16:32Z</dcterms:modified>
</cp:coreProperties>
</file>