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104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603938-6AC5-48DB-9449-5619A36C8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4114" y="1338943"/>
            <a:ext cx="7952015" cy="3020785"/>
          </a:xfrm>
        </p:spPr>
        <p:txBody>
          <a:bodyPr/>
          <a:lstStyle/>
          <a:p>
            <a:br>
              <a:rPr kumimoji="0" lang="en-US" altLang="zh-TW" sz="6000" b="0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</a:br>
            <a:br>
              <a:rPr kumimoji="0" lang="en-US" altLang="zh-TW" sz="6000" b="0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</a:br>
            <a:br>
              <a:rPr kumimoji="0" lang="en-US" altLang="zh-TW" sz="6000" b="0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</a:br>
            <a:br>
              <a:rPr kumimoji="0" lang="en-US" altLang="zh-TW" sz="6000" b="0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</a:br>
            <a:r>
              <a:rPr kumimoji="0" lang="en-US" altLang="zh-TW" sz="6000" b="0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2025.05.22</a:t>
            </a:r>
            <a:br>
              <a:rPr kumimoji="0" lang="en-US" altLang="zh-TW" sz="6000" b="0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</a:br>
            <a:r>
              <a:rPr kumimoji="0" lang="zh-TW" altLang="en-US" sz="6000" b="1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解脫得自在課前作業</a:t>
            </a:r>
            <a:br>
              <a:rPr kumimoji="0" lang="en-US" altLang="zh-TW" sz="6000" b="0" i="0" u="none" strike="noStrike" kern="1200" cap="all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</a:b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469CC29-31CC-EEEA-CBDA-813A15CFC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429001"/>
            <a:ext cx="6831673" cy="1208313"/>
          </a:xfrm>
        </p:spPr>
        <p:txBody>
          <a:bodyPr>
            <a:normAutofit/>
          </a:bodyPr>
          <a:lstStyle/>
          <a:p>
            <a:r>
              <a:rPr lang="zh-TW" altLang="en-US" sz="4800" cap="all" dirty="0">
                <a:solidFill>
                  <a:srgbClr val="191B0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李如蓮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4085400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34D00C-63D1-642D-0B44-082D98EA2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257298"/>
            <a:ext cx="8878058" cy="4180115"/>
          </a:xfrm>
        </p:spPr>
        <p:txBody>
          <a:bodyPr/>
          <a:lstStyle/>
          <a:p>
            <a:r>
              <a:rPr lang="zh-TW" altLang="en-US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事件</a:t>
            </a:r>
            <a: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忘了哪一年的過年</a:t>
            </a:r>
            <a:b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弟弟</a:t>
            </a:r>
            <a: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情緒</a:t>
            </a:r>
            <a: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＆媽媽</a:t>
            </a:r>
            <a: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心情</a:t>
            </a:r>
            <a: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酒－錢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紅包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b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45EF722-4596-E8F7-55C4-B7FD098CA1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3578" y="3033968"/>
            <a:ext cx="7737723" cy="2043677"/>
          </a:xfrm>
        </p:spPr>
        <p:txBody>
          <a:bodyPr>
            <a:normAutofit/>
          </a:bodyPr>
          <a:lstStyle/>
          <a:p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 descr="一張含有 文字, 瓶子, 寫生, 汽水 的圖片&#10;&#10;AI 產生的內容可能不正確。">
            <a:extLst>
              <a:ext uri="{FF2B5EF4-FFF2-40B4-BE49-F238E27FC236}">
                <a16:creationId xmlns:a16="http://schemas.microsoft.com/office/drawing/2014/main" id="{EB202DB1-2AE3-E560-2C0C-400F06946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50" y="4229100"/>
            <a:ext cx="2143125" cy="2143125"/>
          </a:xfrm>
          <a:prstGeom prst="rect">
            <a:avLst/>
          </a:prstGeom>
        </p:spPr>
      </p:pic>
      <p:pic>
        <p:nvPicPr>
          <p:cNvPr id="7" name="圖片 6" descr="一張含有 美工圖案, 圖畫, 圖解, 卡通 的圖片&#10;&#10;AI 產生的內容可能不正確。">
            <a:extLst>
              <a:ext uri="{FF2B5EF4-FFF2-40B4-BE49-F238E27FC236}">
                <a16:creationId xmlns:a16="http://schemas.microsoft.com/office/drawing/2014/main" id="{16EE6ED0-71D4-2CA5-14BD-B37AC910B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127" y="43658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18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4A4BDA-7638-E93B-062C-E21131DBC8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159328"/>
            <a:ext cx="8682115" cy="2530929"/>
          </a:xfrm>
        </p:spPr>
        <p:txBody>
          <a:bodyPr/>
          <a:lstStyle/>
          <a:p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困擾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弟弟藉喝酒來跟媽媽吵架</a:t>
            </a:r>
            <a: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br>
              <a:rPr lang="en-US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我的痛苦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媽媽傾訴，我對你們不好嗎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b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5F15398-9E89-24D0-0B26-E76730E23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6243" y="3167743"/>
            <a:ext cx="6809014" cy="2530929"/>
          </a:xfrm>
        </p:spPr>
        <p:txBody>
          <a:bodyPr>
            <a:no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這些困擾持續很久，已深深影響到自己的身與心靈。</a:t>
            </a:r>
          </a:p>
        </p:txBody>
      </p:sp>
      <p:pic>
        <p:nvPicPr>
          <p:cNvPr id="5" name="圖片 4" descr="一張含有 圖畫, 寫生, 美工圖案, 線條藝術 的圖片&#10;&#10;AI 產生的內容可能不正確。">
            <a:extLst>
              <a:ext uri="{FF2B5EF4-FFF2-40B4-BE49-F238E27FC236}">
                <a16:creationId xmlns:a16="http://schemas.microsoft.com/office/drawing/2014/main" id="{51D22544-C777-3BA0-1F11-0897226CA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257" y="4145416"/>
            <a:ext cx="20288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78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3A990C-8F9A-76DB-D7FD-99661025D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271" y="1012372"/>
            <a:ext cx="9862458" cy="1730828"/>
          </a:xfrm>
        </p:spPr>
        <p:txBody>
          <a:bodyPr/>
          <a:lstStyle/>
          <a:p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身心狀態</a:t>
            </a:r>
            <a:br>
              <a:rPr lang="en-US" altLang="zh-TW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只要聽到電話聲，或手機聲就莫名的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焦慮不安</a:t>
            </a: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，討厭自己跟無血緣的弟弟成為家人。</a:t>
            </a:r>
            <a:endParaRPr lang="zh-TW" altLang="en-US" sz="4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882670D-D4FE-B727-FEF0-7566BCA16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6870" y="2955471"/>
            <a:ext cx="7282543" cy="2890157"/>
          </a:xfrm>
        </p:spPr>
        <p:txBody>
          <a:bodyPr>
            <a:normAutofit fontScale="40000" lnSpcReduction="20000"/>
          </a:bodyPr>
          <a:lstStyle/>
          <a:p>
            <a:r>
              <a:rPr lang="zh-TW" altLang="en-US" sz="8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解藥</a:t>
            </a:r>
            <a:endParaRPr lang="en-US" altLang="zh-TW" sz="8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8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透過聞法了解因緣果報</a:t>
            </a:r>
            <a:endParaRPr lang="en-US" altLang="zh-TW" sz="8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8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弘一法師</a:t>
            </a:r>
            <a:r>
              <a:rPr lang="en-US" altLang="zh-TW" sz="8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8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無論你遇見誰，他都是你生命中該出現的人，絕非偶然，他一定會教會你一些什麼。</a:t>
            </a:r>
            <a:endParaRPr lang="en-US" altLang="zh-TW" sz="8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9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 descr="一張含有 微笑的, 戶外, 表情符號, 卡通 的圖片&#10;&#10;AI 產生的內容可能不正確。">
            <a:extLst>
              <a:ext uri="{FF2B5EF4-FFF2-40B4-BE49-F238E27FC236}">
                <a16:creationId xmlns:a16="http://schemas.microsoft.com/office/drawing/2014/main" id="{56E08EC0-3667-067C-9E4C-433887A52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926" y="4974090"/>
            <a:ext cx="2619375" cy="1743075"/>
          </a:xfrm>
          <a:prstGeom prst="rect">
            <a:avLst/>
          </a:prstGeom>
        </p:spPr>
      </p:pic>
      <p:pic>
        <p:nvPicPr>
          <p:cNvPr id="7" name="圖片 6" descr="一張含有 圖畫, 圖解, 寫生, 美工圖案 的圖片&#10;&#10;AI 產生的內容可能不正確。">
            <a:extLst>
              <a:ext uri="{FF2B5EF4-FFF2-40B4-BE49-F238E27FC236}">
                <a16:creationId xmlns:a16="http://schemas.microsoft.com/office/drawing/2014/main" id="{AE961CEE-D404-447F-3E6C-F7AFA80A8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5619" y="2743201"/>
            <a:ext cx="1722738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3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D60B24-9DC5-7F0A-9B87-4EDC9163A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957" y="1094013"/>
            <a:ext cx="9682843" cy="3755574"/>
          </a:xfrm>
        </p:spPr>
        <p:txBody>
          <a:bodyPr/>
          <a:lstStyle/>
          <a:p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信念</a:t>
            </a:r>
            <a:br>
              <a:rPr lang="en-US" altLang="zh-TW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因緣如此無須再糾結，想都是問題，做就有答案。跟媽媽分享上人說故事，讓媽媽明白凡事皆有因，因緣會合，果成形，上人說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歡喜接受打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折，不甘願加利息，很感恩媽媽願意聽我說，上人的故事是我與媽媽的解藥。</a:t>
            </a:r>
            <a:b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9130F6C-057E-9292-E529-CA77A8399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4572000"/>
            <a:ext cx="6831673" cy="132261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5" name="圖片 4" descr="一張含有 字型, 筆跡, 文字, 圖形 的圖片&#10;&#10;AI 產生的內容可能不正確。">
            <a:extLst>
              <a:ext uri="{FF2B5EF4-FFF2-40B4-BE49-F238E27FC236}">
                <a16:creationId xmlns:a16="http://schemas.microsoft.com/office/drawing/2014/main" id="{74F39BAF-F5C5-155B-104D-95F8A2624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772" y="4455666"/>
            <a:ext cx="3098253" cy="209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86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0C7FEC-A9D0-DA52-056E-5D7B11654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832757"/>
            <a:ext cx="8361229" cy="3657600"/>
          </a:xfrm>
        </p:spPr>
        <p:txBody>
          <a:bodyPr/>
          <a:lstStyle/>
          <a:p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身心狀態</a:t>
            </a:r>
            <a:br>
              <a:rPr lang="en-US" altLang="zh-TW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身心因聞法受益，也就能同理弟弟，自然就能在時間、空間、人間出入自在。</a:t>
            </a:r>
            <a:br>
              <a:rPr lang="en-US" altLang="zh-TW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F75E4DE-8DA3-2008-9874-838B1A5DD3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 descr="一張含有 植物, 花, 花瓣, 一年生植物 的圖片&#10;&#10;AI 產生的內容可能不正確。">
            <a:extLst>
              <a:ext uri="{FF2B5EF4-FFF2-40B4-BE49-F238E27FC236}">
                <a16:creationId xmlns:a16="http://schemas.microsoft.com/office/drawing/2014/main" id="{E7F87525-57EC-B4BA-F37F-8DE88806C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0941" y="3880612"/>
            <a:ext cx="25812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47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7AFF87-121E-9C81-A219-C010B7CE3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6629" y="653143"/>
            <a:ext cx="7094949" cy="3526971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總而言之</a:t>
            </a:r>
            <a:b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學習是不斷的自我調整與修正</a:t>
            </a:r>
            <a:b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我的體悟是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你相信什麼就會吸引什麼，每個人都是獨一無二的存我，有自己的使命和旅程要走。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189F029-8CF1-9641-EC22-05D0487A2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4054251"/>
            <a:ext cx="6831673" cy="1086237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5" name="圖片 4" descr="一張含有 人員, 人的臉孔, 服裝, 微笑 的圖片&#10;&#10;AI 產生的內容可能不正確。">
            <a:extLst>
              <a:ext uri="{FF2B5EF4-FFF2-40B4-BE49-F238E27FC236}">
                <a16:creationId xmlns:a16="http://schemas.microsoft.com/office/drawing/2014/main" id="{B319F4DB-BB97-296B-B3B0-3899E8A92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952" y="4180114"/>
            <a:ext cx="3415578" cy="215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64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A78029-E5E1-B84E-F838-89EF99EEB2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956279"/>
            <a:ext cx="5040085" cy="1922007"/>
          </a:xfrm>
        </p:spPr>
        <p:txBody>
          <a:bodyPr/>
          <a:lstStyle/>
          <a:p>
            <a:r>
              <a:rPr lang="zh-TW" altLang="en-US" sz="60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如蓮感恩</a:t>
            </a:r>
            <a:r>
              <a:rPr lang="zh-TW" altLang="en-US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合十</a:t>
            </a:r>
            <a:br>
              <a:rPr lang="en-US" altLang="zh-TW" sz="6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6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98F08E2-5669-5589-4719-653B47DCC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55671" y="4131129"/>
            <a:ext cx="2084616" cy="1289956"/>
          </a:xfrm>
        </p:spPr>
        <p:txBody>
          <a:bodyPr>
            <a:normAutofit/>
          </a:bodyPr>
          <a:lstStyle/>
          <a:p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 descr="一張含有 戶外, 樹葉, 植物, 花 的圖片&#10;&#10;AI 產生的內容可能不正確。">
            <a:extLst>
              <a:ext uri="{FF2B5EF4-FFF2-40B4-BE49-F238E27FC236}">
                <a16:creationId xmlns:a16="http://schemas.microsoft.com/office/drawing/2014/main" id="{455412C6-4504-1C68-4D7E-0D0210ECD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2" y="2397918"/>
            <a:ext cx="4131129" cy="251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87940"/>
      </p:ext>
    </p:extLst>
  </p:cSld>
  <p:clrMapOvr>
    <a:masterClrMapping/>
  </p:clrMapOvr>
</p:sld>
</file>

<file path=ppt/theme/theme1.xml><?xml version="1.0" encoding="utf-8"?>
<a:theme xmlns:a="http://schemas.openxmlformats.org/drawingml/2006/main" name="裁剪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TM10001105[[fn=裁剪]]</Template>
  <TotalTime>174</TotalTime>
  <Words>303</Words>
  <Application>Microsoft Office PowerPoint</Application>
  <PresentationFormat>寬螢幕</PresentationFormat>
  <Paragraphs>13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標楷體</vt:lpstr>
      <vt:lpstr>Franklin Gothic Book</vt:lpstr>
      <vt:lpstr>裁剪</vt:lpstr>
      <vt:lpstr>    2025.05.22 解脫得自在課前作業 </vt:lpstr>
      <vt:lpstr>事件:忘了哪一年的過年  弟弟(情緒)＆媽媽(心情) 酒－錢(紅包) </vt:lpstr>
      <vt:lpstr>困擾:弟弟藉喝酒來跟媽媽吵架?  我的痛苦:媽媽傾訴，我對你們不好嗎? </vt:lpstr>
      <vt:lpstr>身心狀態 只要聽到電話聲，或手機聲就莫名的焦慮不安，討厭自己跟無血緣的弟弟成為家人。</vt:lpstr>
      <vt:lpstr>信念 因緣如此無須再糾結，想都是問題，做就有答案。跟媽媽分享上人說故事，讓媽媽明白凡事皆有因，因緣會合，果成形，上人說:歡喜接受打8折，不甘願加利息，很感恩媽媽願意聽我說，上人的故事是我與媽媽的解藥。 </vt:lpstr>
      <vt:lpstr>身心狀態 身心因聞法受益，也就能同理弟弟，自然就能在時間、空間、人間出入自在。  </vt:lpstr>
      <vt:lpstr>總而言之 學習是不斷的自我調整與修正  我的體悟是:你相信什麼就會吸引什麼，每個人都是獨一無二的存我，有自己的使命和旅程要走。</vt:lpstr>
      <vt:lpstr>如蓮感恩合十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5</cp:revision>
  <dcterms:created xsi:type="dcterms:W3CDTF">2025-05-13T03:16:37Z</dcterms:created>
  <dcterms:modified xsi:type="dcterms:W3CDTF">2025-05-15T12:28:05Z</dcterms:modified>
</cp:coreProperties>
</file>