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6" r:id="rId2"/>
    <p:sldId id="270" r:id="rId3"/>
    <p:sldId id="271" r:id="rId4"/>
    <p:sldId id="273" r:id="rId5"/>
    <p:sldId id="272" r:id="rId6"/>
    <p:sldId id="274" r:id="rId7"/>
    <p:sldId id="275" r:id="rId8"/>
    <p:sldId id="276" r:id="rId9"/>
    <p:sldId id="277" r:id="rId10"/>
    <p:sldId id="279" r:id="rId11"/>
    <p:sldId id="280" r:id="rId12"/>
    <p:sldId id="281" r:id="rId13"/>
    <p:sldId id="278" r:id="rId14"/>
    <p:sldId id="283" r:id="rId15"/>
    <p:sldId id="282" r:id="rId16"/>
    <p:sldId id="285" r:id="rId17"/>
    <p:sldId id="286" r:id="rId18"/>
    <p:sldId id="288" r:id="rId19"/>
    <p:sldId id="287" r:id="rId20"/>
    <p:sldId id="284" r:id="rId21"/>
    <p:sldId id="290" r:id="rId22"/>
    <p:sldId id="289" r:id="rId23"/>
    <p:sldId id="291" r:id="rId24"/>
    <p:sldId id="292" r:id="rId25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132"/>
    <a:srgbClr val="00153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84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86E3F8-CFD6-4ACA-8836-11131AEE2C29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D75630D8-7972-43A8-96F0-AE5130A1C18F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見習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939A17F7-579C-4552-8240-96A4F238416A}" type="parTrans" cxnId="{399AE6BC-E844-4449-ADA5-A2C1A1F50507}">
      <dgm:prSet/>
      <dgm:spPr/>
      <dgm:t>
        <a:bodyPr/>
        <a:lstStyle/>
        <a:p>
          <a:endParaRPr lang="zh-TW" altLang="en-US"/>
        </a:p>
      </dgm:t>
    </dgm:pt>
    <dgm:pt modelId="{D51DC887-B233-4B47-807A-DEC045AB4EB4}" type="sibTrans" cxnId="{399AE6BC-E844-4449-ADA5-A2C1A1F50507}">
      <dgm:prSet/>
      <dgm:spPr/>
      <dgm:t>
        <a:bodyPr/>
        <a:lstStyle/>
        <a:p>
          <a:endParaRPr lang="zh-TW" altLang="en-US"/>
        </a:p>
      </dgm:t>
    </dgm:pt>
    <dgm:pt modelId="{E90D95A5-CA2B-400B-9D0F-B38F282FABC4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培訓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1D16FB47-B14D-4820-AF44-DF435C151C97}" type="parTrans" cxnId="{FC911F11-4E73-4955-856C-F1270021EA2A}">
      <dgm:prSet/>
      <dgm:spPr/>
      <dgm:t>
        <a:bodyPr/>
        <a:lstStyle/>
        <a:p>
          <a:endParaRPr lang="zh-TW" altLang="en-US"/>
        </a:p>
      </dgm:t>
    </dgm:pt>
    <dgm:pt modelId="{DD2A1127-08BA-4F57-A5B6-416597061720}" type="sibTrans" cxnId="{FC911F11-4E73-4955-856C-F1270021EA2A}">
      <dgm:prSet/>
      <dgm:spPr/>
      <dgm:t>
        <a:bodyPr/>
        <a:lstStyle/>
        <a:p>
          <a:endParaRPr lang="zh-TW" altLang="en-US"/>
        </a:p>
      </dgm:t>
    </dgm:pt>
    <dgm:pt modelId="{5C3DC58B-35FA-44CC-8CE8-7128E5CC7FAE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受證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59B5822B-BB80-4B2F-8BAD-CCF0B44434C4}" type="parTrans" cxnId="{81227DF6-AEB5-4463-B680-0E2933C9B711}">
      <dgm:prSet/>
      <dgm:spPr/>
      <dgm:t>
        <a:bodyPr/>
        <a:lstStyle/>
        <a:p>
          <a:endParaRPr lang="zh-TW" altLang="en-US"/>
        </a:p>
      </dgm:t>
    </dgm:pt>
    <dgm:pt modelId="{99D24F13-1EFA-492D-8623-8F96D36CFBAB}" type="sibTrans" cxnId="{81227DF6-AEB5-4463-B680-0E2933C9B711}">
      <dgm:prSet/>
      <dgm:spPr/>
      <dgm:t>
        <a:bodyPr/>
        <a:lstStyle/>
        <a:p>
          <a:endParaRPr lang="zh-TW" altLang="en-US"/>
        </a:p>
      </dgm:t>
    </dgm:pt>
    <dgm:pt modelId="{DAC72CCF-BC56-450E-A07C-13BA79111D5B}" type="pres">
      <dgm:prSet presAssocID="{A386E3F8-CFD6-4ACA-8836-11131AEE2C29}" presName="CompostProcess" presStyleCnt="0">
        <dgm:presLayoutVars>
          <dgm:dir/>
          <dgm:resizeHandles val="exact"/>
        </dgm:presLayoutVars>
      </dgm:prSet>
      <dgm:spPr/>
    </dgm:pt>
    <dgm:pt modelId="{5EFAF1F9-536B-422A-AAE8-C1F3C569F117}" type="pres">
      <dgm:prSet presAssocID="{A386E3F8-CFD6-4ACA-8836-11131AEE2C29}" presName="arrow" presStyleLbl="bgShp" presStyleIdx="0" presStyleCnt="1"/>
      <dgm:spPr/>
    </dgm:pt>
    <dgm:pt modelId="{54FDED99-C3F3-4028-AA30-24BF298E6A18}" type="pres">
      <dgm:prSet presAssocID="{A386E3F8-CFD6-4ACA-8836-11131AEE2C29}" presName="linearProcess" presStyleCnt="0"/>
      <dgm:spPr/>
    </dgm:pt>
    <dgm:pt modelId="{7E42CD27-A94E-45C1-B5CD-D4AAC58AD0F2}" type="pres">
      <dgm:prSet presAssocID="{D75630D8-7972-43A8-96F0-AE5130A1C18F}" presName="textNode" presStyleLbl="node1" presStyleIdx="0" presStyleCnt="3">
        <dgm:presLayoutVars>
          <dgm:bulletEnabled val="1"/>
        </dgm:presLayoutVars>
      </dgm:prSet>
      <dgm:spPr/>
    </dgm:pt>
    <dgm:pt modelId="{D61198F0-FC42-4D49-B012-5BE47DD8C852}" type="pres">
      <dgm:prSet presAssocID="{D51DC887-B233-4B47-807A-DEC045AB4EB4}" presName="sibTrans" presStyleCnt="0"/>
      <dgm:spPr/>
    </dgm:pt>
    <dgm:pt modelId="{E6DB1F30-72C9-4642-8D42-81B0FAB6FD4C}" type="pres">
      <dgm:prSet presAssocID="{E90D95A5-CA2B-400B-9D0F-B38F282FABC4}" presName="textNode" presStyleLbl="node1" presStyleIdx="1" presStyleCnt="3">
        <dgm:presLayoutVars>
          <dgm:bulletEnabled val="1"/>
        </dgm:presLayoutVars>
      </dgm:prSet>
      <dgm:spPr/>
    </dgm:pt>
    <dgm:pt modelId="{96FA162C-C499-4B20-98DA-D5D2E7F682E0}" type="pres">
      <dgm:prSet presAssocID="{DD2A1127-08BA-4F57-A5B6-416597061720}" presName="sibTrans" presStyleCnt="0"/>
      <dgm:spPr/>
    </dgm:pt>
    <dgm:pt modelId="{26B73B2C-0475-4C37-B4F1-10AFACA9ACA9}" type="pres">
      <dgm:prSet presAssocID="{5C3DC58B-35FA-44CC-8CE8-7128E5CC7FAE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CC1FC60F-1141-4941-8DC6-DEE93183F27F}" type="presOf" srcId="{E90D95A5-CA2B-400B-9D0F-B38F282FABC4}" destId="{E6DB1F30-72C9-4642-8D42-81B0FAB6FD4C}" srcOrd="0" destOrd="0" presId="urn:microsoft.com/office/officeart/2005/8/layout/hProcess9"/>
    <dgm:cxn modelId="{399AE6BC-E844-4449-ADA5-A2C1A1F50507}" srcId="{A386E3F8-CFD6-4ACA-8836-11131AEE2C29}" destId="{D75630D8-7972-43A8-96F0-AE5130A1C18F}" srcOrd="0" destOrd="0" parTransId="{939A17F7-579C-4552-8240-96A4F238416A}" sibTransId="{D51DC887-B233-4B47-807A-DEC045AB4EB4}"/>
    <dgm:cxn modelId="{FC911F11-4E73-4955-856C-F1270021EA2A}" srcId="{A386E3F8-CFD6-4ACA-8836-11131AEE2C29}" destId="{E90D95A5-CA2B-400B-9D0F-B38F282FABC4}" srcOrd="1" destOrd="0" parTransId="{1D16FB47-B14D-4820-AF44-DF435C151C97}" sibTransId="{DD2A1127-08BA-4F57-A5B6-416597061720}"/>
    <dgm:cxn modelId="{2A0355FA-D4B2-41C8-8F29-BEA4F05A1B7A}" type="presOf" srcId="{5C3DC58B-35FA-44CC-8CE8-7128E5CC7FAE}" destId="{26B73B2C-0475-4C37-B4F1-10AFACA9ACA9}" srcOrd="0" destOrd="0" presId="urn:microsoft.com/office/officeart/2005/8/layout/hProcess9"/>
    <dgm:cxn modelId="{0EACDE86-2B6E-4CFF-83A1-E737F65E65B8}" type="presOf" srcId="{D75630D8-7972-43A8-96F0-AE5130A1C18F}" destId="{7E42CD27-A94E-45C1-B5CD-D4AAC58AD0F2}" srcOrd="0" destOrd="0" presId="urn:microsoft.com/office/officeart/2005/8/layout/hProcess9"/>
    <dgm:cxn modelId="{81227DF6-AEB5-4463-B680-0E2933C9B711}" srcId="{A386E3F8-CFD6-4ACA-8836-11131AEE2C29}" destId="{5C3DC58B-35FA-44CC-8CE8-7128E5CC7FAE}" srcOrd="2" destOrd="0" parTransId="{59B5822B-BB80-4B2F-8BAD-CCF0B44434C4}" sibTransId="{99D24F13-1EFA-492D-8623-8F96D36CFBAB}"/>
    <dgm:cxn modelId="{B6EB0DD9-CEAA-4DD5-B46A-9950DF097243}" type="presOf" srcId="{A386E3F8-CFD6-4ACA-8836-11131AEE2C29}" destId="{DAC72CCF-BC56-450E-A07C-13BA79111D5B}" srcOrd="0" destOrd="0" presId="urn:microsoft.com/office/officeart/2005/8/layout/hProcess9"/>
    <dgm:cxn modelId="{12111527-3441-4A9F-A1FF-0F4B1D79D96C}" type="presParOf" srcId="{DAC72CCF-BC56-450E-A07C-13BA79111D5B}" destId="{5EFAF1F9-536B-422A-AAE8-C1F3C569F117}" srcOrd="0" destOrd="0" presId="urn:microsoft.com/office/officeart/2005/8/layout/hProcess9"/>
    <dgm:cxn modelId="{282E1AEE-AC4D-4B70-81FE-3D9FDC6EE569}" type="presParOf" srcId="{DAC72CCF-BC56-450E-A07C-13BA79111D5B}" destId="{54FDED99-C3F3-4028-AA30-24BF298E6A18}" srcOrd="1" destOrd="0" presId="urn:microsoft.com/office/officeart/2005/8/layout/hProcess9"/>
    <dgm:cxn modelId="{642C44E2-5A5D-419A-94EC-8C4C2AAE7931}" type="presParOf" srcId="{54FDED99-C3F3-4028-AA30-24BF298E6A18}" destId="{7E42CD27-A94E-45C1-B5CD-D4AAC58AD0F2}" srcOrd="0" destOrd="0" presId="urn:microsoft.com/office/officeart/2005/8/layout/hProcess9"/>
    <dgm:cxn modelId="{7AEE9703-AA62-4ED7-8D6E-DE9B6CFCCC94}" type="presParOf" srcId="{54FDED99-C3F3-4028-AA30-24BF298E6A18}" destId="{D61198F0-FC42-4D49-B012-5BE47DD8C852}" srcOrd="1" destOrd="0" presId="urn:microsoft.com/office/officeart/2005/8/layout/hProcess9"/>
    <dgm:cxn modelId="{0453E2E6-7F14-477F-B40A-EEBF6A52E442}" type="presParOf" srcId="{54FDED99-C3F3-4028-AA30-24BF298E6A18}" destId="{E6DB1F30-72C9-4642-8D42-81B0FAB6FD4C}" srcOrd="2" destOrd="0" presId="urn:microsoft.com/office/officeart/2005/8/layout/hProcess9"/>
    <dgm:cxn modelId="{162CA13D-8CD1-499A-9459-3149C0CC3DA7}" type="presParOf" srcId="{54FDED99-C3F3-4028-AA30-24BF298E6A18}" destId="{96FA162C-C499-4B20-98DA-D5D2E7F682E0}" srcOrd="3" destOrd="0" presId="urn:microsoft.com/office/officeart/2005/8/layout/hProcess9"/>
    <dgm:cxn modelId="{82DDEC34-0E16-4BE3-872E-3DF5B5E64BA2}" type="presParOf" srcId="{54FDED99-C3F3-4028-AA30-24BF298E6A18}" destId="{26B73B2C-0475-4C37-B4F1-10AFACA9ACA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678F3D4A-F977-4454-A86C-16F43D67B9EB}" type="presOf" srcId="{A8E004D1-7480-4518-A0F6-2E5AEF1E413C}" destId="{BE7AD2B0-1553-40E7-ACF4-37E336760326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ED8CC862-3F3D-4163-995A-B51294D2F5EF}" type="presOf" srcId="{8C1D9E9B-962D-411B-8910-2E01576BB020}" destId="{1ADFF002-B2AF-4E51-BFDF-3AA186ADCCFD}" srcOrd="0" destOrd="0" presId="urn:microsoft.com/office/officeart/2005/8/layout/radial6"/>
    <dgm:cxn modelId="{EEA5EFD5-2FC9-4C45-81BE-43C92F5693CC}" type="presOf" srcId="{042C8BC4-E7BB-4CE8-BC79-4BD800DD72DA}" destId="{B7786AA7-A9A6-4CD1-B870-EE0AD55B053D}" srcOrd="0" destOrd="0" presId="urn:microsoft.com/office/officeart/2005/8/layout/radial6"/>
    <dgm:cxn modelId="{B33F3037-15E8-48DD-8AD3-7F1C7E4003C7}" type="presOf" srcId="{F3D58A33-901D-446B-8A2A-9A962C4D1071}" destId="{A0177C7D-7A5E-40FE-BC89-A478E69B4B14}" srcOrd="0" destOrd="0" presId="urn:microsoft.com/office/officeart/2005/8/layout/radial6"/>
    <dgm:cxn modelId="{5910D1F0-6E55-4EF1-AFF9-755B112837AC}" type="presOf" srcId="{54781F36-F6DE-499F-A106-16010FDDD875}" destId="{959C92F0-2E46-43F3-830C-49C98CBEB9CA}" srcOrd="0" destOrd="0" presId="urn:microsoft.com/office/officeart/2005/8/layout/radial6"/>
    <dgm:cxn modelId="{00E4CA8A-B072-409B-B08C-F71C0173A3CE}" type="presOf" srcId="{27DD040A-5BEA-440D-B2A5-6FE470088D9E}" destId="{2C523489-6021-4032-B0EB-5B3924D3EF73}" srcOrd="0" destOrd="0" presId="urn:microsoft.com/office/officeart/2005/8/layout/radial6"/>
    <dgm:cxn modelId="{51F50CA2-283C-47A5-A91C-BF048DA55653}" type="presOf" srcId="{B898B256-1DC4-4ACA-8702-7E9D23CBB8BD}" destId="{3823EB82-FD9D-4909-8CA8-18A8BD03105D}" srcOrd="0" destOrd="0" presId="urn:microsoft.com/office/officeart/2005/8/layout/radial6"/>
    <dgm:cxn modelId="{2DE354E6-71DB-45CE-BD72-D4AD24649DDE}" type="presOf" srcId="{55388F6A-1EAB-40C3-88EA-8A1CEF30126C}" destId="{782DD138-6EA7-4349-92DD-F5D248446C3E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4B0A400A-7A06-4007-93E6-05FC23382CCC}" type="presOf" srcId="{E27DF006-D491-423F-8760-5A0724FE8662}" destId="{B9D55764-05F3-4E67-9DB7-E514CD6E2C28}" srcOrd="0" destOrd="0" presId="urn:microsoft.com/office/officeart/2005/8/layout/radial6"/>
    <dgm:cxn modelId="{1DCD9B35-5AAD-4372-8AA4-1E1F158733DD}" type="presOf" srcId="{5E836791-17E8-465B-8F18-3C459910C2C5}" destId="{9A54682F-6F2A-4887-96B0-AAF84B12D9EE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1283CECE-AC08-415C-A88F-6299FE0818E2}" type="presParOf" srcId="{3823EB82-FD9D-4909-8CA8-18A8BD03105D}" destId="{A0177C7D-7A5E-40FE-BC89-A478E69B4B14}" srcOrd="0" destOrd="0" presId="urn:microsoft.com/office/officeart/2005/8/layout/radial6"/>
    <dgm:cxn modelId="{89C72E46-1D2B-4AE2-AC96-31AEFA1836E2}" type="presParOf" srcId="{3823EB82-FD9D-4909-8CA8-18A8BD03105D}" destId="{782DD138-6EA7-4349-92DD-F5D248446C3E}" srcOrd="1" destOrd="0" presId="urn:microsoft.com/office/officeart/2005/8/layout/radial6"/>
    <dgm:cxn modelId="{1642AFFC-E7E7-4AC3-8F7F-432D4A99FAB5}" type="presParOf" srcId="{3823EB82-FD9D-4909-8CA8-18A8BD03105D}" destId="{9F2562DC-FC95-4185-80B3-AD959BBF3C6F}" srcOrd="2" destOrd="0" presId="urn:microsoft.com/office/officeart/2005/8/layout/radial6"/>
    <dgm:cxn modelId="{53B1AA53-526A-4A9F-A3C8-328F34A2C735}" type="presParOf" srcId="{3823EB82-FD9D-4909-8CA8-18A8BD03105D}" destId="{9A54682F-6F2A-4887-96B0-AAF84B12D9EE}" srcOrd="3" destOrd="0" presId="urn:microsoft.com/office/officeart/2005/8/layout/radial6"/>
    <dgm:cxn modelId="{9FF23F1D-3E70-4016-BC84-98EE6B10B18C}" type="presParOf" srcId="{3823EB82-FD9D-4909-8CA8-18A8BD03105D}" destId="{B9D55764-05F3-4E67-9DB7-E514CD6E2C28}" srcOrd="4" destOrd="0" presId="urn:microsoft.com/office/officeart/2005/8/layout/radial6"/>
    <dgm:cxn modelId="{CFDC7A70-2311-4924-BF7B-B75C4EA4D62B}" type="presParOf" srcId="{3823EB82-FD9D-4909-8CA8-18A8BD03105D}" destId="{CBB51DBB-3124-4337-B8F8-D11817EAF330}" srcOrd="5" destOrd="0" presId="urn:microsoft.com/office/officeart/2005/8/layout/radial6"/>
    <dgm:cxn modelId="{05A285D8-DAD2-435C-9F40-C449118F9759}" type="presParOf" srcId="{3823EB82-FD9D-4909-8CA8-18A8BD03105D}" destId="{B7786AA7-A9A6-4CD1-B870-EE0AD55B053D}" srcOrd="6" destOrd="0" presId="urn:microsoft.com/office/officeart/2005/8/layout/radial6"/>
    <dgm:cxn modelId="{9582108B-C751-48DD-983F-06C9BBB8F120}" type="presParOf" srcId="{3823EB82-FD9D-4909-8CA8-18A8BD03105D}" destId="{959C92F0-2E46-43F3-830C-49C98CBEB9CA}" srcOrd="7" destOrd="0" presId="urn:microsoft.com/office/officeart/2005/8/layout/radial6"/>
    <dgm:cxn modelId="{2F08A636-D4C1-46FB-A173-DACD12AE0429}" type="presParOf" srcId="{3823EB82-FD9D-4909-8CA8-18A8BD03105D}" destId="{46D3571B-6FA0-456C-A96A-C5A9BE3B3AB4}" srcOrd="8" destOrd="0" presId="urn:microsoft.com/office/officeart/2005/8/layout/radial6"/>
    <dgm:cxn modelId="{E41485B5-166E-4906-97BF-E8134327427E}" type="presParOf" srcId="{3823EB82-FD9D-4909-8CA8-18A8BD03105D}" destId="{1ADFF002-B2AF-4E51-BFDF-3AA186ADCCFD}" srcOrd="9" destOrd="0" presId="urn:microsoft.com/office/officeart/2005/8/layout/radial6"/>
    <dgm:cxn modelId="{3AAD6968-F9D4-41BD-84A8-7DFA09D2DB5A}" type="presParOf" srcId="{3823EB82-FD9D-4909-8CA8-18A8BD03105D}" destId="{BE7AD2B0-1553-40E7-ACF4-37E336760326}" srcOrd="10" destOrd="0" presId="urn:microsoft.com/office/officeart/2005/8/layout/radial6"/>
    <dgm:cxn modelId="{4646FEB4-BE78-4F2E-8E10-EA880CFD1D2B}" type="presParOf" srcId="{3823EB82-FD9D-4909-8CA8-18A8BD03105D}" destId="{A5395A6A-4FD3-4DE1-AD37-51199987CC3C}" srcOrd="11" destOrd="0" presId="urn:microsoft.com/office/officeart/2005/8/layout/radial6"/>
    <dgm:cxn modelId="{174D04CF-8C2E-4234-A991-2755948590F0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24A7D3D6-0220-4CB3-8042-409286B8C300}" type="presOf" srcId="{042C8BC4-E7BB-4CE8-BC79-4BD800DD72DA}" destId="{B7786AA7-A9A6-4CD1-B870-EE0AD55B053D}" srcOrd="0" destOrd="0" presId="urn:microsoft.com/office/officeart/2005/8/layout/radial6"/>
    <dgm:cxn modelId="{7995B27E-117C-46F7-A3F3-3184B669401A}" type="presOf" srcId="{8C1D9E9B-962D-411B-8910-2E01576BB020}" destId="{1ADFF002-B2AF-4E51-BFDF-3AA186ADCCFD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8FFA1CC9-4A94-4731-8BCA-BE494C2D3CA9}" type="presOf" srcId="{5E836791-17E8-465B-8F18-3C459910C2C5}" destId="{9A54682F-6F2A-4887-96B0-AAF84B12D9EE}" srcOrd="0" destOrd="0" presId="urn:microsoft.com/office/officeart/2005/8/layout/radial6"/>
    <dgm:cxn modelId="{C9F9519E-1C20-4D13-91F0-6B01E3F1DA85}" type="presOf" srcId="{27DD040A-5BEA-440D-B2A5-6FE470088D9E}" destId="{2C523489-6021-4032-B0EB-5B3924D3EF73}" srcOrd="0" destOrd="0" presId="urn:microsoft.com/office/officeart/2005/8/layout/radial6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9C9CB9FC-BD7A-4618-AA77-8C5F868A52C5}" type="presOf" srcId="{A8E004D1-7480-4518-A0F6-2E5AEF1E413C}" destId="{BE7AD2B0-1553-40E7-ACF4-37E336760326}" srcOrd="0" destOrd="0" presId="urn:microsoft.com/office/officeart/2005/8/layout/radial6"/>
    <dgm:cxn modelId="{5D73D125-221C-4436-A3CD-8075AD7B33E3}" type="presOf" srcId="{55388F6A-1EAB-40C3-88EA-8A1CEF30126C}" destId="{782DD138-6EA7-4349-92DD-F5D248446C3E}" srcOrd="0" destOrd="0" presId="urn:microsoft.com/office/officeart/2005/8/layout/radial6"/>
    <dgm:cxn modelId="{0E0C9A3E-2695-4205-BBD5-40AB34053FB3}" type="presOf" srcId="{B898B256-1DC4-4ACA-8702-7E9D23CBB8BD}" destId="{3823EB82-FD9D-4909-8CA8-18A8BD03105D}" srcOrd="0" destOrd="0" presId="urn:microsoft.com/office/officeart/2005/8/layout/radial6"/>
    <dgm:cxn modelId="{0C769CB1-C9A8-4700-A6CA-D47FA3E4AE4F}" type="presOf" srcId="{54781F36-F6DE-499F-A106-16010FDDD875}" destId="{959C92F0-2E46-43F3-830C-49C98CBEB9CA}" srcOrd="0" destOrd="0" presId="urn:microsoft.com/office/officeart/2005/8/layout/radial6"/>
    <dgm:cxn modelId="{42709A11-BC77-4852-A968-F27EB66E7572}" type="presOf" srcId="{F3D58A33-901D-446B-8A2A-9A962C4D1071}" destId="{A0177C7D-7A5E-40FE-BC89-A478E69B4B14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86726127-C327-4F70-9B49-E5E6BC91D451}" type="presOf" srcId="{E27DF006-D491-423F-8760-5A0724FE8662}" destId="{B9D55764-05F3-4E67-9DB7-E514CD6E2C28}" srcOrd="0" destOrd="0" presId="urn:microsoft.com/office/officeart/2005/8/layout/radial6"/>
    <dgm:cxn modelId="{6EB220A9-EB3B-4AFB-AEB3-747AF59460CD}" type="presParOf" srcId="{3823EB82-FD9D-4909-8CA8-18A8BD03105D}" destId="{A0177C7D-7A5E-40FE-BC89-A478E69B4B14}" srcOrd="0" destOrd="0" presId="urn:microsoft.com/office/officeart/2005/8/layout/radial6"/>
    <dgm:cxn modelId="{0F6BD284-B79D-4163-A3DD-D8A74028F1B5}" type="presParOf" srcId="{3823EB82-FD9D-4909-8CA8-18A8BD03105D}" destId="{782DD138-6EA7-4349-92DD-F5D248446C3E}" srcOrd="1" destOrd="0" presId="urn:microsoft.com/office/officeart/2005/8/layout/radial6"/>
    <dgm:cxn modelId="{307A43AD-23B3-441B-A2FB-A5ACBFC902D9}" type="presParOf" srcId="{3823EB82-FD9D-4909-8CA8-18A8BD03105D}" destId="{9F2562DC-FC95-4185-80B3-AD959BBF3C6F}" srcOrd="2" destOrd="0" presId="urn:microsoft.com/office/officeart/2005/8/layout/radial6"/>
    <dgm:cxn modelId="{7F1F854F-1073-42B1-BD55-591007016CC9}" type="presParOf" srcId="{3823EB82-FD9D-4909-8CA8-18A8BD03105D}" destId="{9A54682F-6F2A-4887-96B0-AAF84B12D9EE}" srcOrd="3" destOrd="0" presId="urn:microsoft.com/office/officeart/2005/8/layout/radial6"/>
    <dgm:cxn modelId="{C05ED01A-D7EB-4624-A8CD-BA6EBF9A3F84}" type="presParOf" srcId="{3823EB82-FD9D-4909-8CA8-18A8BD03105D}" destId="{B9D55764-05F3-4E67-9DB7-E514CD6E2C28}" srcOrd="4" destOrd="0" presId="urn:microsoft.com/office/officeart/2005/8/layout/radial6"/>
    <dgm:cxn modelId="{89F69988-FDE3-418A-A075-DD6AE5FEEDBA}" type="presParOf" srcId="{3823EB82-FD9D-4909-8CA8-18A8BD03105D}" destId="{CBB51DBB-3124-4337-B8F8-D11817EAF330}" srcOrd="5" destOrd="0" presId="urn:microsoft.com/office/officeart/2005/8/layout/radial6"/>
    <dgm:cxn modelId="{4D254DE5-91B3-46E5-A012-642E52BED64B}" type="presParOf" srcId="{3823EB82-FD9D-4909-8CA8-18A8BD03105D}" destId="{B7786AA7-A9A6-4CD1-B870-EE0AD55B053D}" srcOrd="6" destOrd="0" presId="urn:microsoft.com/office/officeart/2005/8/layout/radial6"/>
    <dgm:cxn modelId="{15160952-D684-4510-B736-2BB597606757}" type="presParOf" srcId="{3823EB82-FD9D-4909-8CA8-18A8BD03105D}" destId="{959C92F0-2E46-43F3-830C-49C98CBEB9CA}" srcOrd="7" destOrd="0" presId="urn:microsoft.com/office/officeart/2005/8/layout/radial6"/>
    <dgm:cxn modelId="{98E3B88F-E0A0-4D60-8288-C1CFCB6C5C24}" type="presParOf" srcId="{3823EB82-FD9D-4909-8CA8-18A8BD03105D}" destId="{46D3571B-6FA0-456C-A96A-C5A9BE3B3AB4}" srcOrd="8" destOrd="0" presId="urn:microsoft.com/office/officeart/2005/8/layout/radial6"/>
    <dgm:cxn modelId="{DD376A42-DCBE-4B08-AD74-38A1552B4310}" type="presParOf" srcId="{3823EB82-FD9D-4909-8CA8-18A8BD03105D}" destId="{1ADFF002-B2AF-4E51-BFDF-3AA186ADCCFD}" srcOrd="9" destOrd="0" presId="urn:microsoft.com/office/officeart/2005/8/layout/radial6"/>
    <dgm:cxn modelId="{9953878D-12B0-4868-A570-80922B25628E}" type="presParOf" srcId="{3823EB82-FD9D-4909-8CA8-18A8BD03105D}" destId="{BE7AD2B0-1553-40E7-ACF4-37E336760326}" srcOrd="10" destOrd="0" presId="urn:microsoft.com/office/officeart/2005/8/layout/radial6"/>
    <dgm:cxn modelId="{70EF701F-F030-4539-AEDB-ECDCAE4F4B65}" type="presParOf" srcId="{3823EB82-FD9D-4909-8CA8-18A8BD03105D}" destId="{A5395A6A-4FD3-4DE1-AD37-51199987CC3C}" srcOrd="11" destOrd="0" presId="urn:microsoft.com/office/officeart/2005/8/layout/radial6"/>
    <dgm:cxn modelId="{59C4F3F7-FF3F-435B-BAD9-245DEA3789C6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3A0028C9-8889-47A4-B2BA-E6A12F5C2E50}" type="presOf" srcId="{E27DF006-D491-423F-8760-5A0724FE8662}" destId="{B9D55764-05F3-4E67-9DB7-E514CD6E2C28}" srcOrd="0" destOrd="0" presId="urn:microsoft.com/office/officeart/2005/8/layout/radial6"/>
    <dgm:cxn modelId="{5FCAF4FE-7BE2-4F1A-8F8F-A17E923470AB}" type="presOf" srcId="{042C8BC4-E7BB-4CE8-BC79-4BD800DD72DA}" destId="{B7786AA7-A9A6-4CD1-B870-EE0AD55B053D}" srcOrd="0" destOrd="0" presId="urn:microsoft.com/office/officeart/2005/8/layout/radial6"/>
    <dgm:cxn modelId="{DAD7070D-E2AE-493E-A850-2AC26CB960BE}" type="presOf" srcId="{B898B256-1DC4-4ACA-8702-7E9D23CBB8BD}" destId="{3823EB82-FD9D-4909-8CA8-18A8BD03105D}" srcOrd="0" destOrd="0" presId="urn:microsoft.com/office/officeart/2005/8/layout/radial6"/>
    <dgm:cxn modelId="{0D4C5724-C30F-422C-9C22-508C47F31E93}" type="presOf" srcId="{27DD040A-5BEA-440D-B2A5-6FE470088D9E}" destId="{2C523489-6021-4032-B0EB-5B3924D3EF73}" srcOrd="0" destOrd="0" presId="urn:microsoft.com/office/officeart/2005/8/layout/radial6"/>
    <dgm:cxn modelId="{4AC53BC6-68DA-4DF7-ACEF-D1DEEBB9CA33}" type="presOf" srcId="{A8E004D1-7480-4518-A0F6-2E5AEF1E413C}" destId="{BE7AD2B0-1553-40E7-ACF4-37E336760326}" srcOrd="0" destOrd="0" presId="urn:microsoft.com/office/officeart/2005/8/layout/radial6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D554CCA4-5032-467B-A01F-77AD6747A77B}" type="presOf" srcId="{8C1D9E9B-962D-411B-8910-2E01576BB020}" destId="{1ADFF002-B2AF-4E51-BFDF-3AA186ADCCFD}" srcOrd="0" destOrd="0" presId="urn:microsoft.com/office/officeart/2005/8/layout/radial6"/>
    <dgm:cxn modelId="{5F023698-29E1-463C-8A3C-0FDB9952E424}" type="presOf" srcId="{5E836791-17E8-465B-8F18-3C459910C2C5}" destId="{9A54682F-6F2A-4887-96B0-AAF84B12D9EE}" srcOrd="0" destOrd="0" presId="urn:microsoft.com/office/officeart/2005/8/layout/radial6"/>
    <dgm:cxn modelId="{8A9829AF-8A66-4EFC-A71E-98B5B613BB50}" type="presOf" srcId="{F3D58A33-901D-446B-8A2A-9A962C4D1071}" destId="{A0177C7D-7A5E-40FE-BC89-A478E69B4B14}" srcOrd="0" destOrd="0" presId="urn:microsoft.com/office/officeart/2005/8/layout/radial6"/>
    <dgm:cxn modelId="{44E8DBF8-F95A-4937-8FB9-592C8E49C28A}" type="presOf" srcId="{54781F36-F6DE-499F-A106-16010FDDD875}" destId="{959C92F0-2E46-43F3-830C-49C98CBEB9CA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742F450A-0886-4862-B87E-10D293C0DC6F}" type="presOf" srcId="{55388F6A-1EAB-40C3-88EA-8A1CEF30126C}" destId="{782DD138-6EA7-4349-92DD-F5D248446C3E}" srcOrd="0" destOrd="0" presId="urn:microsoft.com/office/officeart/2005/8/layout/radial6"/>
    <dgm:cxn modelId="{F0E9CF3E-AFD7-4243-A315-9C90BD62FF07}" type="presParOf" srcId="{3823EB82-FD9D-4909-8CA8-18A8BD03105D}" destId="{A0177C7D-7A5E-40FE-BC89-A478E69B4B14}" srcOrd="0" destOrd="0" presId="urn:microsoft.com/office/officeart/2005/8/layout/radial6"/>
    <dgm:cxn modelId="{37230942-99E6-405B-870B-0C25C32F8006}" type="presParOf" srcId="{3823EB82-FD9D-4909-8CA8-18A8BD03105D}" destId="{782DD138-6EA7-4349-92DD-F5D248446C3E}" srcOrd="1" destOrd="0" presId="urn:microsoft.com/office/officeart/2005/8/layout/radial6"/>
    <dgm:cxn modelId="{784830BA-32C2-4542-8062-5927088FB4CF}" type="presParOf" srcId="{3823EB82-FD9D-4909-8CA8-18A8BD03105D}" destId="{9F2562DC-FC95-4185-80B3-AD959BBF3C6F}" srcOrd="2" destOrd="0" presId="urn:microsoft.com/office/officeart/2005/8/layout/radial6"/>
    <dgm:cxn modelId="{148E1275-0855-4BCF-BBAD-BDB98E3B5871}" type="presParOf" srcId="{3823EB82-FD9D-4909-8CA8-18A8BD03105D}" destId="{9A54682F-6F2A-4887-96B0-AAF84B12D9EE}" srcOrd="3" destOrd="0" presId="urn:microsoft.com/office/officeart/2005/8/layout/radial6"/>
    <dgm:cxn modelId="{014D2A88-E5DD-4AD4-8259-B135D5529951}" type="presParOf" srcId="{3823EB82-FD9D-4909-8CA8-18A8BD03105D}" destId="{B9D55764-05F3-4E67-9DB7-E514CD6E2C28}" srcOrd="4" destOrd="0" presId="urn:microsoft.com/office/officeart/2005/8/layout/radial6"/>
    <dgm:cxn modelId="{602E9FDC-1B17-4A62-9522-62CE082EF1D4}" type="presParOf" srcId="{3823EB82-FD9D-4909-8CA8-18A8BD03105D}" destId="{CBB51DBB-3124-4337-B8F8-D11817EAF330}" srcOrd="5" destOrd="0" presId="urn:microsoft.com/office/officeart/2005/8/layout/radial6"/>
    <dgm:cxn modelId="{CD406AEC-B3EB-4C03-915E-CFF0698A9002}" type="presParOf" srcId="{3823EB82-FD9D-4909-8CA8-18A8BD03105D}" destId="{B7786AA7-A9A6-4CD1-B870-EE0AD55B053D}" srcOrd="6" destOrd="0" presId="urn:microsoft.com/office/officeart/2005/8/layout/radial6"/>
    <dgm:cxn modelId="{DE466A36-4D48-4219-A38E-C2BD73101D00}" type="presParOf" srcId="{3823EB82-FD9D-4909-8CA8-18A8BD03105D}" destId="{959C92F0-2E46-43F3-830C-49C98CBEB9CA}" srcOrd="7" destOrd="0" presId="urn:microsoft.com/office/officeart/2005/8/layout/radial6"/>
    <dgm:cxn modelId="{D6BB2AE3-78C8-459C-A113-89B213854B46}" type="presParOf" srcId="{3823EB82-FD9D-4909-8CA8-18A8BD03105D}" destId="{46D3571B-6FA0-456C-A96A-C5A9BE3B3AB4}" srcOrd="8" destOrd="0" presId="urn:microsoft.com/office/officeart/2005/8/layout/radial6"/>
    <dgm:cxn modelId="{3E7D2D46-3091-4188-A0F3-14244A9E9ECC}" type="presParOf" srcId="{3823EB82-FD9D-4909-8CA8-18A8BD03105D}" destId="{1ADFF002-B2AF-4E51-BFDF-3AA186ADCCFD}" srcOrd="9" destOrd="0" presId="urn:microsoft.com/office/officeart/2005/8/layout/radial6"/>
    <dgm:cxn modelId="{717708DB-44B0-4D79-8F43-4513EFF73830}" type="presParOf" srcId="{3823EB82-FD9D-4909-8CA8-18A8BD03105D}" destId="{BE7AD2B0-1553-40E7-ACF4-37E336760326}" srcOrd="10" destOrd="0" presId="urn:microsoft.com/office/officeart/2005/8/layout/radial6"/>
    <dgm:cxn modelId="{8F032807-FCDD-42B3-8E59-97BAED9BEB76}" type="presParOf" srcId="{3823EB82-FD9D-4909-8CA8-18A8BD03105D}" destId="{A5395A6A-4FD3-4DE1-AD37-51199987CC3C}" srcOrd="11" destOrd="0" presId="urn:microsoft.com/office/officeart/2005/8/layout/radial6"/>
    <dgm:cxn modelId="{75F87016-E115-4C59-BFD4-EF967ED99A63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0A97EAB1-96CE-49C0-86CE-C76565105D03}" type="presOf" srcId="{F3D58A33-901D-446B-8A2A-9A962C4D1071}" destId="{A0177C7D-7A5E-40FE-BC89-A478E69B4B14}" srcOrd="0" destOrd="0" presId="urn:microsoft.com/office/officeart/2005/8/layout/radial6"/>
    <dgm:cxn modelId="{FF0A8A2B-D46C-4140-B02A-0A3EE24596A7}" type="presOf" srcId="{55388F6A-1EAB-40C3-88EA-8A1CEF30126C}" destId="{782DD138-6EA7-4349-92DD-F5D248446C3E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002FBC1D-27B8-4198-B156-02B7B5015209}" type="presOf" srcId="{A8E004D1-7480-4518-A0F6-2E5AEF1E413C}" destId="{BE7AD2B0-1553-40E7-ACF4-37E336760326}" srcOrd="0" destOrd="0" presId="urn:microsoft.com/office/officeart/2005/8/layout/radial6"/>
    <dgm:cxn modelId="{60CB2339-FB7E-4C6A-A991-CB540322D035}" type="presOf" srcId="{8C1D9E9B-962D-411B-8910-2E01576BB020}" destId="{1ADFF002-B2AF-4E51-BFDF-3AA186ADCCFD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09B6C9BF-BA88-4B94-97F6-C63384422C31}" type="presOf" srcId="{54781F36-F6DE-499F-A106-16010FDDD875}" destId="{959C92F0-2E46-43F3-830C-49C98CBEB9CA}" srcOrd="0" destOrd="0" presId="urn:microsoft.com/office/officeart/2005/8/layout/radial6"/>
    <dgm:cxn modelId="{CAB01667-DF8C-4636-BF73-11C5FEC8C8A5}" type="presOf" srcId="{5E836791-17E8-465B-8F18-3C459910C2C5}" destId="{9A54682F-6F2A-4887-96B0-AAF84B12D9EE}" srcOrd="0" destOrd="0" presId="urn:microsoft.com/office/officeart/2005/8/layout/radial6"/>
    <dgm:cxn modelId="{3389C873-6C16-4991-867C-6B0A38D9FFF1}" type="presOf" srcId="{E27DF006-D491-423F-8760-5A0724FE8662}" destId="{B9D55764-05F3-4E67-9DB7-E514CD6E2C28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6A90E010-98B2-4850-9ACB-90620450CA54}" type="presOf" srcId="{27DD040A-5BEA-440D-B2A5-6FE470088D9E}" destId="{2C523489-6021-4032-B0EB-5B3924D3EF73}" srcOrd="0" destOrd="0" presId="urn:microsoft.com/office/officeart/2005/8/layout/radial6"/>
    <dgm:cxn modelId="{C155C8CD-3FB1-4119-8BEC-F73E741AFB71}" type="presOf" srcId="{042C8BC4-E7BB-4CE8-BC79-4BD800DD72DA}" destId="{B7786AA7-A9A6-4CD1-B870-EE0AD55B053D}" srcOrd="0" destOrd="0" presId="urn:microsoft.com/office/officeart/2005/8/layout/radial6"/>
    <dgm:cxn modelId="{69F32BB5-1584-4FD8-AC22-5174DC1C951C}" type="presOf" srcId="{B898B256-1DC4-4ACA-8702-7E9D23CBB8BD}" destId="{3823EB82-FD9D-4909-8CA8-18A8BD03105D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52D038B6-1163-4543-816B-119E8BD5F74C}" type="presParOf" srcId="{3823EB82-FD9D-4909-8CA8-18A8BD03105D}" destId="{A0177C7D-7A5E-40FE-BC89-A478E69B4B14}" srcOrd="0" destOrd="0" presId="urn:microsoft.com/office/officeart/2005/8/layout/radial6"/>
    <dgm:cxn modelId="{010B82E1-ACD5-4E40-9659-CC8E1C05880F}" type="presParOf" srcId="{3823EB82-FD9D-4909-8CA8-18A8BD03105D}" destId="{782DD138-6EA7-4349-92DD-F5D248446C3E}" srcOrd="1" destOrd="0" presId="urn:microsoft.com/office/officeart/2005/8/layout/radial6"/>
    <dgm:cxn modelId="{08668BB9-F2DD-40C7-95AD-3A5AAF99F492}" type="presParOf" srcId="{3823EB82-FD9D-4909-8CA8-18A8BD03105D}" destId="{9F2562DC-FC95-4185-80B3-AD959BBF3C6F}" srcOrd="2" destOrd="0" presId="urn:microsoft.com/office/officeart/2005/8/layout/radial6"/>
    <dgm:cxn modelId="{9211A00A-C136-405D-AAFD-2B626D169878}" type="presParOf" srcId="{3823EB82-FD9D-4909-8CA8-18A8BD03105D}" destId="{9A54682F-6F2A-4887-96B0-AAF84B12D9EE}" srcOrd="3" destOrd="0" presId="urn:microsoft.com/office/officeart/2005/8/layout/radial6"/>
    <dgm:cxn modelId="{3B1F2E99-EC48-4005-AECF-2E15E145D764}" type="presParOf" srcId="{3823EB82-FD9D-4909-8CA8-18A8BD03105D}" destId="{B9D55764-05F3-4E67-9DB7-E514CD6E2C28}" srcOrd="4" destOrd="0" presId="urn:microsoft.com/office/officeart/2005/8/layout/radial6"/>
    <dgm:cxn modelId="{2280E2F0-E84E-482B-99B7-A8C31D5E13FB}" type="presParOf" srcId="{3823EB82-FD9D-4909-8CA8-18A8BD03105D}" destId="{CBB51DBB-3124-4337-B8F8-D11817EAF330}" srcOrd="5" destOrd="0" presId="urn:microsoft.com/office/officeart/2005/8/layout/radial6"/>
    <dgm:cxn modelId="{C894785A-48F9-44FA-AAA8-EBEA88F85DC7}" type="presParOf" srcId="{3823EB82-FD9D-4909-8CA8-18A8BD03105D}" destId="{B7786AA7-A9A6-4CD1-B870-EE0AD55B053D}" srcOrd="6" destOrd="0" presId="urn:microsoft.com/office/officeart/2005/8/layout/radial6"/>
    <dgm:cxn modelId="{C246A51B-D699-4930-939A-D037B4124130}" type="presParOf" srcId="{3823EB82-FD9D-4909-8CA8-18A8BD03105D}" destId="{959C92F0-2E46-43F3-830C-49C98CBEB9CA}" srcOrd="7" destOrd="0" presId="urn:microsoft.com/office/officeart/2005/8/layout/radial6"/>
    <dgm:cxn modelId="{19D42F54-34F8-48B0-B5A4-1737E7D9E466}" type="presParOf" srcId="{3823EB82-FD9D-4909-8CA8-18A8BD03105D}" destId="{46D3571B-6FA0-456C-A96A-C5A9BE3B3AB4}" srcOrd="8" destOrd="0" presId="urn:microsoft.com/office/officeart/2005/8/layout/radial6"/>
    <dgm:cxn modelId="{2CC47B8D-61A6-48B9-9460-A44D6D227640}" type="presParOf" srcId="{3823EB82-FD9D-4909-8CA8-18A8BD03105D}" destId="{1ADFF002-B2AF-4E51-BFDF-3AA186ADCCFD}" srcOrd="9" destOrd="0" presId="urn:microsoft.com/office/officeart/2005/8/layout/radial6"/>
    <dgm:cxn modelId="{2400B454-B1E8-45AE-B490-42A4F3E109C1}" type="presParOf" srcId="{3823EB82-FD9D-4909-8CA8-18A8BD03105D}" destId="{BE7AD2B0-1553-40E7-ACF4-37E336760326}" srcOrd="10" destOrd="0" presId="urn:microsoft.com/office/officeart/2005/8/layout/radial6"/>
    <dgm:cxn modelId="{4BCDF645-E1B1-4B12-970D-532162FE598E}" type="presParOf" srcId="{3823EB82-FD9D-4909-8CA8-18A8BD03105D}" destId="{A5395A6A-4FD3-4DE1-AD37-51199987CC3C}" srcOrd="11" destOrd="0" presId="urn:microsoft.com/office/officeart/2005/8/layout/radial6"/>
    <dgm:cxn modelId="{C25527E4-09A2-45FC-A308-B909D26C79A7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1BE60B76-A406-4150-A005-1D05D5DCB5D4}" type="presOf" srcId="{F3D58A33-901D-446B-8A2A-9A962C4D1071}" destId="{A0177C7D-7A5E-40FE-BC89-A478E69B4B14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FC185B5A-BDE6-4E3C-863A-353C464CFEC2}" type="presOf" srcId="{8C1D9E9B-962D-411B-8910-2E01576BB020}" destId="{1ADFF002-B2AF-4E51-BFDF-3AA186ADCCFD}" srcOrd="0" destOrd="0" presId="urn:microsoft.com/office/officeart/2005/8/layout/radial6"/>
    <dgm:cxn modelId="{5BEA0830-354E-4FB1-9F59-CA647A426052}" type="presOf" srcId="{5E836791-17E8-465B-8F18-3C459910C2C5}" destId="{9A54682F-6F2A-4887-96B0-AAF84B12D9EE}" srcOrd="0" destOrd="0" presId="urn:microsoft.com/office/officeart/2005/8/layout/radial6"/>
    <dgm:cxn modelId="{F3E20062-99CD-41CC-875D-C12A6A255E0B}" type="presOf" srcId="{55388F6A-1EAB-40C3-88EA-8A1CEF30126C}" destId="{782DD138-6EA7-4349-92DD-F5D248446C3E}" srcOrd="0" destOrd="0" presId="urn:microsoft.com/office/officeart/2005/8/layout/radial6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BF876E2E-3B40-44A6-9C2D-FD32F3B56FD0}" type="presOf" srcId="{B898B256-1DC4-4ACA-8702-7E9D23CBB8BD}" destId="{3823EB82-FD9D-4909-8CA8-18A8BD03105D}" srcOrd="0" destOrd="0" presId="urn:microsoft.com/office/officeart/2005/8/layout/radial6"/>
    <dgm:cxn modelId="{694062EE-9989-4E77-8D4C-DDED15011148}" type="presOf" srcId="{54781F36-F6DE-499F-A106-16010FDDD875}" destId="{959C92F0-2E46-43F3-830C-49C98CBEB9CA}" srcOrd="0" destOrd="0" presId="urn:microsoft.com/office/officeart/2005/8/layout/radial6"/>
    <dgm:cxn modelId="{7B0DB151-1BD8-4618-93D9-2BBDEE0EA14A}" type="presOf" srcId="{E27DF006-D491-423F-8760-5A0724FE8662}" destId="{B9D55764-05F3-4E67-9DB7-E514CD6E2C28}" srcOrd="0" destOrd="0" presId="urn:microsoft.com/office/officeart/2005/8/layout/radial6"/>
    <dgm:cxn modelId="{BDD8604C-B5B5-4327-A65C-8415A90BDC46}" type="presOf" srcId="{27DD040A-5BEA-440D-B2A5-6FE470088D9E}" destId="{2C523489-6021-4032-B0EB-5B3924D3EF73}" srcOrd="0" destOrd="0" presId="urn:microsoft.com/office/officeart/2005/8/layout/radial6"/>
    <dgm:cxn modelId="{C16852F1-CB50-4B19-A912-96B48666CFDA}" type="presOf" srcId="{042C8BC4-E7BB-4CE8-BC79-4BD800DD72DA}" destId="{B7786AA7-A9A6-4CD1-B870-EE0AD55B053D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98231BEA-8C61-4CCA-870A-BFD3104950B5}" type="presOf" srcId="{A8E004D1-7480-4518-A0F6-2E5AEF1E413C}" destId="{BE7AD2B0-1553-40E7-ACF4-37E336760326}" srcOrd="0" destOrd="0" presId="urn:microsoft.com/office/officeart/2005/8/layout/radial6"/>
    <dgm:cxn modelId="{391C7B18-63D9-42F2-8E17-ACFAAA040D2B}" type="presParOf" srcId="{3823EB82-FD9D-4909-8CA8-18A8BD03105D}" destId="{A0177C7D-7A5E-40FE-BC89-A478E69B4B14}" srcOrd="0" destOrd="0" presId="urn:microsoft.com/office/officeart/2005/8/layout/radial6"/>
    <dgm:cxn modelId="{1182B2DC-387C-4D54-A907-E4D7A83133EE}" type="presParOf" srcId="{3823EB82-FD9D-4909-8CA8-18A8BD03105D}" destId="{782DD138-6EA7-4349-92DD-F5D248446C3E}" srcOrd="1" destOrd="0" presId="urn:microsoft.com/office/officeart/2005/8/layout/radial6"/>
    <dgm:cxn modelId="{4FE1C4D4-26D0-49A3-BF3E-6958488433C8}" type="presParOf" srcId="{3823EB82-FD9D-4909-8CA8-18A8BD03105D}" destId="{9F2562DC-FC95-4185-80B3-AD959BBF3C6F}" srcOrd="2" destOrd="0" presId="urn:microsoft.com/office/officeart/2005/8/layout/radial6"/>
    <dgm:cxn modelId="{AF354075-D38E-4890-8353-B15CD84143DA}" type="presParOf" srcId="{3823EB82-FD9D-4909-8CA8-18A8BD03105D}" destId="{9A54682F-6F2A-4887-96B0-AAF84B12D9EE}" srcOrd="3" destOrd="0" presId="urn:microsoft.com/office/officeart/2005/8/layout/radial6"/>
    <dgm:cxn modelId="{943FB3F3-9FDE-44A2-B4B1-71412E838231}" type="presParOf" srcId="{3823EB82-FD9D-4909-8CA8-18A8BD03105D}" destId="{B9D55764-05F3-4E67-9DB7-E514CD6E2C28}" srcOrd="4" destOrd="0" presId="urn:microsoft.com/office/officeart/2005/8/layout/radial6"/>
    <dgm:cxn modelId="{D167D053-65D6-4276-B3AA-3EEBC203F157}" type="presParOf" srcId="{3823EB82-FD9D-4909-8CA8-18A8BD03105D}" destId="{CBB51DBB-3124-4337-B8F8-D11817EAF330}" srcOrd="5" destOrd="0" presId="urn:microsoft.com/office/officeart/2005/8/layout/radial6"/>
    <dgm:cxn modelId="{BA4F2C47-8B6A-480A-BB7D-1520EC3F0826}" type="presParOf" srcId="{3823EB82-FD9D-4909-8CA8-18A8BD03105D}" destId="{B7786AA7-A9A6-4CD1-B870-EE0AD55B053D}" srcOrd="6" destOrd="0" presId="urn:microsoft.com/office/officeart/2005/8/layout/radial6"/>
    <dgm:cxn modelId="{58F89334-D35F-46B7-B24D-4E94FCD0B6A2}" type="presParOf" srcId="{3823EB82-FD9D-4909-8CA8-18A8BD03105D}" destId="{959C92F0-2E46-43F3-830C-49C98CBEB9CA}" srcOrd="7" destOrd="0" presId="urn:microsoft.com/office/officeart/2005/8/layout/radial6"/>
    <dgm:cxn modelId="{F11047ED-9FEB-4B49-B450-FB867F759A36}" type="presParOf" srcId="{3823EB82-FD9D-4909-8CA8-18A8BD03105D}" destId="{46D3571B-6FA0-456C-A96A-C5A9BE3B3AB4}" srcOrd="8" destOrd="0" presId="urn:microsoft.com/office/officeart/2005/8/layout/radial6"/>
    <dgm:cxn modelId="{3B9B332B-686C-497B-9809-94BEA128AB5F}" type="presParOf" srcId="{3823EB82-FD9D-4909-8CA8-18A8BD03105D}" destId="{1ADFF002-B2AF-4E51-BFDF-3AA186ADCCFD}" srcOrd="9" destOrd="0" presId="urn:microsoft.com/office/officeart/2005/8/layout/radial6"/>
    <dgm:cxn modelId="{D8DA4283-369E-470D-86EF-E969C976050E}" type="presParOf" srcId="{3823EB82-FD9D-4909-8CA8-18A8BD03105D}" destId="{BE7AD2B0-1553-40E7-ACF4-37E336760326}" srcOrd="10" destOrd="0" presId="urn:microsoft.com/office/officeart/2005/8/layout/radial6"/>
    <dgm:cxn modelId="{301BE03C-1D90-4372-8FF2-D1A7141C07A9}" type="presParOf" srcId="{3823EB82-FD9D-4909-8CA8-18A8BD03105D}" destId="{A5395A6A-4FD3-4DE1-AD37-51199987CC3C}" srcOrd="11" destOrd="0" presId="urn:microsoft.com/office/officeart/2005/8/layout/radial6"/>
    <dgm:cxn modelId="{D0E84EDC-8790-4978-B18E-142AF5BC52AE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BBD6438-FF91-40E8-A7C0-D9CB84EA52AC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B728EA62-390C-42A7-817C-1CE30BB22CE3}">
      <dgm:prSet phldrT="[文字]" custT="1"/>
      <dgm:spPr/>
      <dgm:t>
        <a:bodyPr/>
        <a:lstStyle/>
        <a:p>
          <a:r>
            <a:rPr lang="zh-TW" altLang="en-US" sz="5400" dirty="0" smtClean="0">
              <a:latin typeface="標楷體" pitchFamily="65" charset="-120"/>
              <a:ea typeface="標楷體" pitchFamily="65" charset="-120"/>
            </a:rPr>
            <a:t>諸行無常</a:t>
          </a:r>
          <a:endParaRPr lang="zh-TW" altLang="en-US" sz="5400" dirty="0">
            <a:latin typeface="標楷體" pitchFamily="65" charset="-120"/>
            <a:ea typeface="標楷體" pitchFamily="65" charset="-120"/>
          </a:endParaRPr>
        </a:p>
      </dgm:t>
    </dgm:pt>
    <dgm:pt modelId="{1F962217-064F-4D98-A734-0477524275DF}" type="parTrans" cxnId="{13A97488-6187-471C-9C18-45F38DDE8354}">
      <dgm:prSet/>
      <dgm:spPr/>
      <dgm:t>
        <a:bodyPr/>
        <a:lstStyle/>
        <a:p>
          <a:endParaRPr lang="zh-TW" altLang="en-US"/>
        </a:p>
      </dgm:t>
    </dgm:pt>
    <dgm:pt modelId="{4E17E1F8-5DCF-4332-861E-DB6A3887A0E3}" type="sibTrans" cxnId="{13A97488-6187-471C-9C18-45F38DDE8354}">
      <dgm:prSet/>
      <dgm:spPr/>
      <dgm:t>
        <a:bodyPr/>
        <a:lstStyle/>
        <a:p>
          <a:endParaRPr lang="zh-TW" altLang="en-US"/>
        </a:p>
      </dgm:t>
    </dgm:pt>
    <dgm:pt modelId="{33C011D3-162E-4B23-8953-93CDB034BDE1}">
      <dgm:prSet phldrT="[文字]" custT="1"/>
      <dgm:spPr/>
      <dgm:t>
        <a:bodyPr/>
        <a:lstStyle/>
        <a:p>
          <a:r>
            <a:rPr lang="zh-TW" altLang="en-US" sz="5400" dirty="0" smtClean="0">
              <a:latin typeface="標楷體" pitchFamily="65" charset="-120"/>
              <a:ea typeface="標楷體" pitchFamily="65" charset="-120"/>
            </a:rPr>
            <a:t>諸法無我</a:t>
          </a:r>
          <a:endParaRPr lang="zh-TW" altLang="en-US" sz="5400" dirty="0">
            <a:latin typeface="標楷體" pitchFamily="65" charset="-120"/>
            <a:ea typeface="標楷體" pitchFamily="65" charset="-120"/>
          </a:endParaRPr>
        </a:p>
      </dgm:t>
    </dgm:pt>
    <dgm:pt modelId="{313DF03C-D72B-42D2-A3EC-244AF78E4291}" type="parTrans" cxnId="{9EB5B439-4B4E-4F4A-A7C7-78092425824C}">
      <dgm:prSet/>
      <dgm:spPr/>
      <dgm:t>
        <a:bodyPr/>
        <a:lstStyle/>
        <a:p>
          <a:endParaRPr lang="zh-TW" altLang="en-US"/>
        </a:p>
      </dgm:t>
    </dgm:pt>
    <dgm:pt modelId="{35BD85D4-33BA-4C8E-A66F-5FF9A5B0BC86}" type="sibTrans" cxnId="{9EB5B439-4B4E-4F4A-A7C7-78092425824C}">
      <dgm:prSet/>
      <dgm:spPr/>
      <dgm:t>
        <a:bodyPr/>
        <a:lstStyle/>
        <a:p>
          <a:endParaRPr lang="zh-TW" altLang="en-US"/>
        </a:p>
      </dgm:t>
    </dgm:pt>
    <dgm:pt modelId="{D33D68D5-C2B1-4B37-B891-51711AEC3B0F}">
      <dgm:prSet phldrT="[文字]" custT="1"/>
      <dgm:spPr/>
      <dgm:t>
        <a:bodyPr/>
        <a:lstStyle/>
        <a:p>
          <a:r>
            <a:rPr lang="zh-TW" altLang="en-US" sz="5400" dirty="0" smtClean="0">
              <a:latin typeface="標楷體" pitchFamily="65" charset="-120"/>
              <a:ea typeface="標楷體" pitchFamily="65" charset="-120"/>
            </a:rPr>
            <a:t>涅槃寂靜</a:t>
          </a:r>
          <a:endParaRPr lang="zh-TW" altLang="en-US" sz="5400" dirty="0">
            <a:latin typeface="標楷體" pitchFamily="65" charset="-120"/>
            <a:ea typeface="標楷體" pitchFamily="65" charset="-120"/>
          </a:endParaRPr>
        </a:p>
      </dgm:t>
    </dgm:pt>
    <dgm:pt modelId="{DAC43426-C001-4CE6-A60E-9C6D9FB6045A}" type="parTrans" cxnId="{39C92C9D-8F20-4397-82E9-E64533060589}">
      <dgm:prSet/>
      <dgm:spPr/>
      <dgm:t>
        <a:bodyPr/>
        <a:lstStyle/>
        <a:p>
          <a:endParaRPr lang="zh-TW" altLang="en-US"/>
        </a:p>
      </dgm:t>
    </dgm:pt>
    <dgm:pt modelId="{60BDDC54-91E9-450C-9522-54411DD2086D}" type="sibTrans" cxnId="{39C92C9D-8F20-4397-82E9-E64533060589}">
      <dgm:prSet/>
      <dgm:spPr/>
      <dgm:t>
        <a:bodyPr/>
        <a:lstStyle/>
        <a:p>
          <a:endParaRPr lang="zh-TW" altLang="en-US"/>
        </a:p>
      </dgm:t>
    </dgm:pt>
    <dgm:pt modelId="{29390BA1-CEDE-4FE9-A8FD-740A9D62F6FD}" type="pres">
      <dgm:prSet presAssocID="{CBBD6438-FF91-40E8-A7C0-D9CB84EA52AC}" presName="linear" presStyleCnt="0">
        <dgm:presLayoutVars>
          <dgm:dir/>
          <dgm:resizeHandles val="exact"/>
        </dgm:presLayoutVars>
      </dgm:prSet>
      <dgm:spPr/>
    </dgm:pt>
    <dgm:pt modelId="{849045E9-59E7-46E7-8906-25C7D962A984}" type="pres">
      <dgm:prSet presAssocID="{B728EA62-390C-42A7-817C-1CE30BB22CE3}" presName="comp" presStyleCnt="0"/>
      <dgm:spPr/>
    </dgm:pt>
    <dgm:pt modelId="{B407D370-CA31-4C9F-A4D3-93AE4ED935D5}" type="pres">
      <dgm:prSet presAssocID="{B728EA62-390C-42A7-817C-1CE30BB22CE3}" presName="box" presStyleLbl="node1" presStyleIdx="0" presStyleCnt="3"/>
      <dgm:spPr/>
      <dgm:t>
        <a:bodyPr/>
        <a:lstStyle/>
        <a:p>
          <a:endParaRPr lang="zh-TW" altLang="en-US"/>
        </a:p>
      </dgm:t>
    </dgm:pt>
    <dgm:pt modelId="{787A2B0D-02DB-4C4B-BDB7-91031E1A8AC1}" type="pres">
      <dgm:prSet presAssocID="{B728EA62-390C-42A7-817C-1CE30BB22CE3}" presName="img" presStyleLbl="fgImgPlace1" presStyleIdx="0" presStyleCnt="3"/>
      <dgm:spPr/>
    </dgm:pt>
    <dgm:pt modelId="{016B62EE-40F1-4B1F-835F-9CB099615321}" type="pres">
      <dgm:prSet presAssocID="{B728EA62-390C-42A7-817C-1CE30BB22CE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583A30-098D-40B0-B816-0C5FBE589F4C}" type="pres">
      <dgm:prSet presAssocID="{4E17E1F8-5DCF-4332-861E-DB6A3887A0E3}" presName="spacer" presStyleCnt="0"/>
      <dgm:spPr/>
    </dgm:pt>
    <dgm:pt modelId="{95D993F0-3DDB-4E34-A2AF-C54401A3320A}" type="pres">
      <dgm:prSet presAssocID="{33C011D3-162E-4B23-8953-93CDB034BDE1}" presName="comp" presStyleCnt="0"/>
      <dgm:spPr/>
    </dgm:pt>
    <dgm:pt modelId="{A394C89C-C4E0-4B06-8435-0808AAABB3C8}" type="pres">
      <dgm:prSet presAssocID="{33C011D3-162E-4B23-8953-93CDB034BDE1}" presName="box" presStyleLbl="node1" presStyleIdx="1" presStyleCnt="3"/>
      <dgm:spPr/>
      <dgm:t>
        <a:bodyPr/>
        <a:lstStyle/>
        <a:p>
          <a:endParaRPr lang="zh-TW" altLang="en-US"/>
        </a:p>
      </dgm:t>
    </dgm:pt>
    <dgm:pt modelId="{E20446AA-35A6-4708-AF56-C3F601605896}" type="pres">
      <dgm:prSet presAssocID="{33C011D3-162E-4B23-8953-93CDB034BDE1}" presName="img" presStyleLbl="fgImgPlace1" presStyleIdx="1" presStyleCnt="3"/>
      <dgm:spPr/>
    </dgm:pt>
    <dgm:pt modelId="{AC134C95-FD0D-404B-9CCE-B9360BBAABE6}" type="pres">
      <dgm:prSet presAssocID="{33C011D3-162E-4B23-8953-93CDB034BDE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7A564F-2547-4919-BF9D-320C68EFCB62}" type="pres">
      <dgm:prSet presAssocID="{35BD85D4-33BA-4C8E-A66F-5FF9A5B0BC86}" presName="spacer" presStyleCnt="0"/>
      <dgm:spPr/>
    </dgm:pt>
    <dgm:pt modelId="{1984EB20-6FBD-4529-868D-0525C5B2312A}" type="pres">
      <dgm:prSet presAssocID="{D33D68D5-C2B1-4B37-B891-51711AEC3B0F}" presName="comp" presStyleCnt="0"/>
      <dgm:spPr/>
    </dgm:pt>
    <dgm:pt modelId="{D22A4608-DE2F-4D1C-A3BD-E8EBAD4AAD08}" type="pres">
      <dgm:prSet presAssocID="{D33D68D5-C2B1-4B37-B891-51711AEC3B0F}" presName="box" presStyleLbl="node1" presStyleIdx="2" presStyleCnt="3"/>
      <dgm:spPr/>
      <dgm:t>
        <a:bodyPr/>
        <a:lstStyle/>
        <a:p>
          <a:endParaRPr lang="zh-TW" altLang="en-US"/>
        </a:p>
      </dgm:t>
    </dgm:pt>
    <dgm:pt modelId="{FD65DFFC-38BA-4627-A7FB-5804EFBEEB1D}" type="pres">
      <dgm:prSet presAssocID="{D33D68D5-C2B1-4B37-B891-51711AEC3B0F}" presName="img" presStyleLbl="fgImgPlace1" presStyleIdx="2" presStyleCnt="3"/>
      <dgm:spPr/>
    </dgm:pt>
    <dgm:pt modelId="{8DD56D8B-B541-4659-8A67-648CA0C4849F}" type="pres">
      <dgm:prSet presAssocID="{D33D68D5-C2B1-4B37-B891-51711AEC3B0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8AD2E59-6258-436F-8046-EC5BE6EE670F}" type="presOf" srcId="{B728EA62-390C-42A7-817C-1CE30BB22CE3}" destId="{016B62EE-40F1-4B1F-835F-9CB099615321}" srcOrd="1" destOrd="0" presId="urn:microsoft.com/office/officeart/2005/8/layout/vList4"/>
    <dgm:cxn modelId="{B71B6EA1-0215-43BE-B167-C837AACC747C}" type="presOf" srcId="{D33D68D5-C2B1-4B37-B891-51711AEC3B0F}" destId="{D22A4608-DE2F-4D1C-A3BD-E8EBAD4AAD08}" srcOrd="0" destOrd="0" presId="urn:microsoft.com/office/officeart/2005/8/layout/vList4"/>
    <dgm:cxn modelId="{F942FF4F-083E-4631-A80C-EAB99E654A1B}" type="presOf" srcId="{33C011D3-162E-4B23-8953-93CDB034BDE1}" destId="{AC134C95-FD0D-404B-9CCE-B9360BBAABE6}" srcOrd="1" destOrd="0" presId="urn:microsoft.com/office/officeart/2005/8/layout/vList4"/>
    <dgm:cxn modelId="{39C92C9D-8F20-4397-82E9-E64533060589}" srcId="{CBBD6438-FF91-40E8-A7C0-D9CB84EA52AC}" destId="{D33D68D5-C2B1-4B37-B891-51711AEC3B0F}" srcOrd="2" destOrd="0" parTransId="{DAC43426-C001-4CE6-A60E-9C6D9FB6045A}" sibTransId="{60BDDC54-91E9-450C-9522-54411DD2086D}"/>
    <dgm:cxn modelId="{DBD12F26-FA87-4BEB-AD4B-15E1CD041E94}" type="presOf" srcId="{D33D68D5-C2B1-4B37-B891-51711AEC3B0F}" destId="{8DD56D8B-B541-4659-8A67-648CA0C4849F}" srcOrd="1" destOrd="0" presId="urn:microsoft.com/office/officeart/2005/8/layout/vList4"/>
    <dgm:cxn modelId="{13A97488-6187-471C-9C18-45F38DDE8354}" srcId="{CBBD6438-FF91-40E8-A7C0-D9CB84EA52AC}" destId="{B728EA62-390C-42A7-817C-1CE30BB22CE3}" srcOrd="0" destOrd="0" parTransId="{1F962217-064F-4D98-A734-0477524275DF}" sibTransId="{4E17E1F8-5DCF-4332-861E-DB6A3887A0E3}"/>
    <dgm:cxn modelId="{CDAF7DB0-2436-4415-97A2-CC7DAD82592A}" type="presOf" srcId="{CBBD6438-FF91-40E8-A7C0-D9CB84EA52AC}" destId="{29390BA1-CEDE-4FE9-A8FD-740A9D62F6FD}" srcOrd="0" destOrd="0" presId="urn:microsoft.com/office/officeart/2005/8/layout/vList4"/>
    <dgm:cxn modelId="{1E49D419-2EF3-437E-BD24-78C9F5A8393F}" type="presOf" srcId="{33C011D3-162E-4B23-8953-93CDB034BDE1}" destId="{A394C89C-C4E0-4B06-8435-0808AAABB3C8}" srcOrd="0" destOrd="0" presId="urn:microsoft.com/office/officeart/2005/8/layout/vList4"/>
    <dgm:cxn modelId="{9EB5B439-4B4E-4F4A-A7C7-78092425824C}" srcId="{CBBD6438-FF91-40E8-A7C0-D9CB84EA52AC}" destId="{33C011D3-162E-4B23-8953-93CDB034BDE1}" srcOrd="1" destOrd="0" parTransId="{313DF03C-D72B-42D2-A3EC-244AF78E4291}" sibTransId="{35BD85D4-33BA-4C8E-A66F-5FF9A5B0BC86}"/>
    <dgm:cxn modelId="{427BCCA2-2E6A-41C7-931C-6AF3EB7C64F1}" type="presOf" srcId="{B728EA62-390C-42A7-817C-1CE30BB22CE3}" destId="{B407D370-CA31-4C9F-A4D3-93AE4ED935D5}" srcOrd="0" destOrd="0" presId="urn:microsoft.com/office/officeart/2005/8/layout/vList4"/>
    <dgm:cxn modelId="{B3473686-504C-4AD0-A823-2A66AEC8B416}" type="presParOf" srcId="{29390BA1-CEDE-4FE9-A8FD-740A9D62F6FD}" destId="{849045E9-59E7-46E7-8906-25C7D962A984}" srcOrd="0" destOrd="0" presId="urn:microsoft.com/office/officeart/2005/8/layout/vList4"/>
    <dgm:cxn modelId="{D74BC078-9A6F-4F12-8535-10F50EFD09E7}" type="presParOf" srcId="{849045E9-59E7-46E7-8906-25C7D962A984}" destId="{B407D370-CA31-4C9F-A4D3-93AE4ED935D5}" srcOrd="0" destOrd="0" presId="urn:microsoft.com/office/officeart/2005/8/layout/vList4"/>
    <dgm:cxn modelId="{535FA6A5-BF4A-4EDD-8A09-7037BB3BA4E9}" type="presParOf" srcId="{849045E9-59E7-46E7-8906-25C7D962A984}" destId="{787A2B0D-02DB-4C4B-BDB7-91031E1A8AC1}" srcOrd="1" destOrd="0" presId="urn:microsoft.com/office/officeart/2005/8/layout/vList4"/>
    <dgm:cxn modelId="{76D9C58E-9B96-48E3-91AF-27C0A0C15A40}" type="presParOf" srcId="{849045E9-59E7-46E7-8906-25C7D962A984}" destId="{016B62EE-40F1-4B1F-835F-9CB099615321}" srcOrd="2" destOrd="0" presId="urn:microsoft.com/office/officeart/2005/8/layout/vList4"/>
    <dgm:cxn modelId="{5B08E120-B85D-426E-AA51-2DA27DEF8624}" type="presParOf" srcId="{29390BA1-CEDE-4FE9-A8FD-740A9D62F6FD}" destId="{B8583A30-098D-40B0-B816-0C5FBE589F4C}" srcOrd="1" destOrd="0" presId="urn:microsoft.com/office/officeart/2005/8/layout/vList4"/>
    <dgm:cxn modelId="{46949B0B-17CE-4E91-BCE6-AA9FD5D2781C}" type="presParOf" srcId="{29390BA1-CEDE-4FE9-A8FD-740A9D62F6FD}" destId="{95D993F0-3DDB-4E34-A2AF-C54401A3320A}" srcOrd="2" destOrd="0" presId="urn:microsoft.com/office/officeart/2005/8/layout/vList4"/>
    <dgm:cxn modelId="{6BC37C35-2983-480E-AAF0-7A0FC3EB1292}" type="presParOf" srcId="{95D993F0-3DDB-4E34-A2AF-C54401A3320A}" destId="{A394C89C-C4E0-4B06-8435-0808AAABB3C8}" srcOrd="0" destOrd="0" presId="urn:microsoft.com/office/officeart/2005/8/layout/vList4"/>
    <dgm:cxn modelId="{9F006AA9-0C44-444A-86DB-EE09FDFA12DD}" type="presParOf" srcId="{95D993F0-3DDB-4E34-A2AF-C54401A3320A}" destId="{E20446AA-35A6-4708-AF56-C3F601605896}" srcOrd="1" destOrd="0" presId="urn:microsoft.com/office/officeart/2005/8/layout/vList4"/>
    <dgm:cxn modelId="{BC3E59D6-DA5D-409D-9BDE-31736F86E3B7}" type="presParOf" srcId="{95D993F0-3DDB-4E34-A2AF-C54401A3320A}" destId="{AC134C95-FD0D-404B-9CCE-B9360BBAABE6}" srcOrd="2" destOrd="0" presId="urn:microsoft.com/office/officeart/2005/8/layout/vList4"/>
    <dgm:cxn modelId="{EFC1DAB9-7F67-4151-9E71-0401759F7217}" type="presParOf" srcId="{29390BA1-CEDE-4FE9-A8FD-740A9D62F6FD}" destId="{B97A564F-2547-4919-BF9D-320C68EFCB62}" srcOrd="3" destOrd="0" presId="urn:microsoft.com/office/officeart/2005/8/layout/vList4"/>
    <dgm:cxn modelId="{7DE206DC-3347-41E0-A175-7EFBDCEE767C}" type="presParOf" srcId="{29390BA1-CEDE-4FE9-A8FD-740A9D62F6FD}" destId="{1984EB20-6FBD-4529-868D-0525C5B2312A}" srcOrd="4" destOrd="0" presId="urn:microsoft.com/office/officeart/2005/8/layout/vList4"/>
    <dgm:cxn modelId="{E8064BC3-3FDB-41B1-BC1A-52E93D7DAA48}" type="presParOf" srcId="{1984EB20-6FBD-4529-868D-0525C5B2312A}" destId="{D22A4608-DE2F-4D1C-A3BD-E8EBAD4AAD08}" srcOrd="0" destOrd="0" presId="urn:microsoft.com/office/officeart/2005/8/layout/vList4"/>
    <dgm:cxn modelId="{6C1ADA87-E2A4-48EE-B6A4-88134F541D95}" type="presParOf" srcId="{1984EB20-6FBD-4529-868D-0525C5B2312A}" destId="{FD65DFFC-38BA-4627-A7FB-5804EFBEEB1D}" srcOrd="1" destOrd="0" presId="urn:microsoft.com/office/officeart/2005/8/layout/vList4"/>
    <dgm:cxn modelId="{4EA9CEDE-F35B-481F-AB8E-DECB5E91D788}" type="presParOf" srcId="{1984EB20-6FBD-4529-868D-0525C5B2312A}" destId="{8DD56D8B-B541-4659-8A67-648CA0C4849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5BF4995-16AA-4CE4-824D-9CC99ED922E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5AD93DC-869E-48E1-B4A8-9221C984E1B6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苦</a:t>
          </a:r>
          <a:endParaRPr lang="zh-TW" altLang="en-US" dirty="0"/>
        </a:p>
      </dgm:t>
    </dgm:pt>
    <dgm:pt modelId="{913E913C-AB05-4721-88B4-827A7C0400EF}" type="parTrans" cxnId="{60F5E5C9-06DD-413D-B7F1-7B55BBA3761C}">
      <dgm:prSet/>
      <dgm:spPr/>
      <dgm:t>
        <a:bodyPr/>
        <a:lstStyle/>
        <a:p>
          <a:endParaRPr lang="zh-TW" altLang="en-US"/>
        </a:p>
      </dgm:t>
    </dgm:pt>
    <dgm:pt modelId="{D58313FE-89FD-4AF2-A11E-208BF0DD1B87}" type="sibTrans" cxnId="{60F5E5C9-06DD-413D-B7F1-7B55BBA3761C}">
      <dgm:prSet/>
      <dgm:spPr/>
      <dgm:t>
        <a:bodyPr/>
        <a:lstStyle/>
        <a:p>
          <a:endParaRPr lang="zh-TW" altLang="en-US"/>
        </a:p>
      </dgm:t>
    </dgm:pt>
    <dgm:pt modelId="{6747B80A-BEB2-4B9F-8600-6A7097EE15A9}">
      <dgm:prSet phldrT="[文字]" custT="1"/>
      <dgm:spPr/>
      <dgm:t>
        <a:bodyPr/>
        <a:lstStyle/>
        <a:p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苦的現象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7464BFC4-9035-4C18-983B-E563E28ECCFE}" type="parTrans" cxnId="{83A73F42-2A37-4946-AF8E-1014A289AD12}">
      <dgm:prSet/>
      <dgm:spPr/>
      <dgm:t>
        <a:bodyPr/>
        <a:lstStyle/>
        <a:p>
          <a:endParaRPr lang="zh-TW" altLang="en-US"/>
        </a:p>
      </dgm:t>
    </dgm:pt>
    <dgm:pt modelId="{E76B9E40-458C-4E5A-8335-E466BD59DAB1}" type="sibTrans" cxnId="{83A73F42-2A37-4946-AF8E-1014A289AD12}">
      <dgm:prSet/>
      <dgm:spPr/>
      <dgm:t>
        <a:bodyPr/>
        <a:lstStyle/>
        <a:p>
          <a:endParaRPr lang="zh-TW" altLang="en-US"/>
        </a:p>
      </dgm:t>
    </dgm:pt>
    <dgm:pt modelId="{D61BF546-279A-4E6C-AF9F-8F4D8DE6B823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集</a:t>
          </a:r>
          <a:endParaRPr lang="zh-TW" altLang="en-US" dirty="0"/>
        </a:p>
      </dgm:t>
    </dgm:pt>
    <dgm:pt modelId="{698101F2-A8EF-4A22-86B6-A4CA9421E504}" type="parTrans" cxnId="{975DE11D-1CD1-4C77-879E-AE6C32C4BC91}">
      <dgm:prSet/>
      <dgm:spPr/>
      <dgm:t>
        <a:bodyPr/>
        <a:lstStyle/>
        <a:p>
          <a:endParaRPr lang="zh-TW" altLang="en-US"/>
        </a:p>
      </dgm:t>
    </dgm:pt>
    <dgm:pt modelId="{D8535C37-6589-41A1-BD33-AC57466584A2}" type="sibTrans" cxnId="{975DE11D-1CD1-4C77-879E-AE6C32C4BC91}">
      <dgm:prSet/>
      <dgm:spPr/>
      <dgm:t>
        <a:bodyPr/>
        <a:lstStyle/>
        <a:p>
          <a:endParaRPr lang="zh-TW" altLang="en-US"/>
        </a:p>
      </dgm:t>
    </dgm:pt>
    <dgm:pt modelId="{9DC5CED0-40EF-43C6-87E3-50C0D343EA85}">
      <dgm:prSet phldrT="[文字]" custT="1"/>
      <dgm:spPr/>
      <dgm:t>
        <a:bodyPr/>
        <a:lstStyle/>
        <a:p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苦的原因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F95BEA30-34CB-44C5-BC6F-59448CBDBA0C}" type="parTrans" cxnId="{FF77FA03-9E7A-4CDA-838C-BF8AF038F99C}">
      <dgm:prSet/>
      <dgm:spPr/>
      <dgm:t>
        <a:bodyPr/>
        <a:lstStyle/>
        <a:p>
          <a:endParaRPr lang="zh-TW" altLang="en-US"/>
        </a:p>
      </dgm:t>
    </dgm:pt>
    <dgm:pt modelId="{781BFA34-0676-4552-8A54-92DA20E2C966}" type="sibTrans" cxnId="{FF77FA03-9E7A-4CDA-838C-BF8AF038F99C}">
      <dgm:prSet/>
      <dgm:spPr/>
      <dgm:t>
        <a:bodyPr/>
        <a:lstStyle/>
        <a:p>
          <a:endParaRPr lang="zh-TW" altLang="en-US"/>
        </a:p>
      </dgm:t>
    </dgm:pt>
    <dgm:pt modelId="{93A57667-EE4E-4336-BC28-6BFF7718E006}">
      <dgm:prSet phldrT="[文字]" custT="1"/>
      <dgm:spPr/>
      <dgm:t>
        <a:bodyPr/>
        <a:lstStyle/>
        <a:p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貪瞋癡慢疑</a:t>
          </a:r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五鈍使</a:t>
          </a:r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，身見、邊見、邪見、見取見、戒禁取見</a:t>
          </a:r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五利使</a:t>
          </a:r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)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892A6D3E-10B5-42CB-A491-4C0D11BBF02A}" type="parTrans" cxnId="{BAB1CFA3-74EA-4331-81E5-B5B3D5A60E81}">
      <dgm:prSet/>
      <dgm:spPr/>
      <dgm:t>
        <a:bodyPr/>
        <a:lstStyle/>
        <a:p>
          <a:endParaRPr lang="zh-TW" altLang="en-US"/>
        </a:p>
      </dgm:t>
    </dgm:pt>
    <dgm:pt modelId="{DD42A400-7434-48D6-8F63-BCF323A856F9}" type="sibTrans" cxnId="{BAB1CFA3-74EA-4331-81E5-B5B3D5A60E81}">
      <dgm:prSet/>
      <dgm:spPr/>
      <dgm:t>
        <a:bodyPr/>
        <a:lstStyle/>
        <a:p>
          <a:endParaRPr lang="zh-TW" altLang="en-US"/>
        </a:p>
      </dgm:t>
    </dgm:pt>
    <dgm:pt modelId="{4C3F11A5-2E5B-4EEB-93A8-6CBB36291319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滅</a:t>
          </a:r>
          <a:endParaRPr lang="zh-TW" altLang="en-US" dirty="0"/>
        </a:p>
      </dgm:t>
    </dgm:pt>
    <dgm:pt modelId="{6C264322-E438-4A7E-AF17-419D1C8B0387}" type="parTrans" cxnId="{8CB015DF-F588-4CF6-A775-4A40A73E75EC}">
      <dgm:prSet/>
      <dgm:spPr/>
      <dgm:t>
        <a:bodyPr/>
        <a:lstStyle/>
        <a:p>
          <a:endParaRPr lang="zh-TW" altLang="en-US"/>
        </a:p>
      </dgm:t>
    </dgm:pt>
    <dgm:pt modelId="{F5260C6E-5BBF-4F19-89A8-B81029906E78}" type="sibTrans" cxnId="{8CB015DF-F588-4CF6-A775-4A40A73E75EC}">
      <dgm:prSet/>
      <dgm:spPr/>
      <dgm:t>
        <a:bodyPr/>
        <a:lstStyle/>
        <a:p>
          <a:endParaRPr lang="zh-TW" altLang="en-US"/>
        </a:p>
      </dgm:t>
    </dgm:pt>
    <dgm:pt modelId="{1DD431EC-B1B6-4DF8-BF04-B8CD69765A6F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滅苦的法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E8DF28AD-200C-47D7-A347-BABC28797FA9}" type="parTrans" cxnId="{2EF1ADFC-849B-47D6-B19A-095B1C04F7A7}">
      <dgm:prSet/>
      <dgm:spPr/>
      <dgm:t>
        <a:bodyPr/>
        <a:lstStyle/>
        <a:p>
          <a:endParaRPr lang="zh-TW" altLang="en-US"/>
        </a:p>
      </dgm:t>
    </dgm:pt>
    <dgm:pt modelId="{46AE9160-AD8B-4C8F-9EF3-A3CF15FA0224}" type="sibTrans" cxnId="{2EF1ADFC-849B-47D6-B19A-095B1C04F7A7}">
      <dgm:prSet/>
      <dgm:spPr/>
      <dgm:t>
        <a:bodyPr/>
        <a:lstStyle/>
        <a:p>
          <a:endParaRPr lang="zh-TW" altLang="en-US"/>
        </a:p>
      </dgm:t>
    </dgm:pt>
    <dgm:pt modelId="{86F7DA74-CC68-41C3-A20B-E89B04BBA8C1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戒定慧，三十七道品，四攝法，六度萬行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A92CFC37-D23A-44BA-8B5A-5C8506D1066D}" type="parTrans" cxnId="{02AB30C1-B957-4D17-BF24-B3D94572A1C2}">
      <dgm:prSet/>
      <dgm:spPr/>
      <dgm:t>
        <a:bodyPr/>
        <a:lstStyle/>
        <a:p>
          <a:endParaRPr lang="zh-TW" altLang="en-US"/>
        </a:p>
      </dgm:t>
    </dgm:pt>
    <dgm:pt modelId="{BBAE3E6C-C02D-4D49-A19B-C05804C72F08}" type="sibTrans" cxnId="{02AB30C1-B957-4D17-BF24-B3D94572A1C2}">
      <dgm:prSet/>
      <dgm:spPr/>
      <dgm:t>
        <a:bodyPr/>
        <a:lstStyle/>
        <a:p>
          <a:endParaRPr lang="zh-TW" altLang="en-US"/>
        </a:p>
      </dgm:t>
    </dgm:pt>
    <dgm:pt modelId="{F1786406-EBF6-49BB-A878-B53A146ED105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道</a:t>
          </a:r>
          <a:endParaRPr lang="zh-TW" altLang="en-US" dirty="0"/>
        </a:p>
      </dgm:t>
    </dgm:pt>
    <dgm:pt modelId="{6BDB25B9-65F4-418F-8E40-60DC7D3D7C98}" type="parTrans" cxnId="{F4DB8B76-D694-40A7-B2FC-EF513B89B0F1}">
      <dgm:prSet/>
      <dgm:spPr/>
      <dgm:t>
        <a:bodyPr/>
        <a:lstStyle/>
        <a:p>
          <a:endParaRPr lang="zh-TW" altLang="en-US"/>
        </a:p>
      </dgm:t>
    </dgm:pt>
    <dgm:pt modelId="{4C0910A1-59F2-433F-BD85-399423E36B7C}" type="sibTrans" cxnId="{F4DB8B76-D694-40A7-B2FC-EF513B89B0F1}">
      <dgm:prSet/>
      <dgm:spPr/>
      <dgm:t>
        <a:bodyPr/>
        <a:lstStyle/>
        <a:p>
          <a:endParaRPr lang="zh-TW" altLang="en-US"/>
        </a:p>
      </dgm:t>
    </dgm:pt>
    <dgm:pt modelId="{F063EA88-FB2E-4831-92BB-12F1B322B59E}">
      <dgm:prSet phldrT="[文字]" custT="1"/>
      <dgm:spPr/>
      <dgm:t>
        <a:bodyPr/>
        <a:lstStyle/>
        <a:p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八苦</a:t>
          </a:r>
          <a:r>
            <a:rPr lang="en-US" altLang="zh-TW" sz="1600" dirty="0" smtClean="0">
              <a:latin typeface="標楷體" pitchFamily="65" charset="-120"/>
              <a:ea typeface="標楷體" pitchFamily="65" charset="-120"/>
            </a:rPr>
            <a:t>:</a:t>
          </a:r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生老病死，愛別離、怨憎會，求不得，煩惱熾盛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7F4C332D-FF22-4F7E-B620-1EA24661A4E3}" type="parTrans" cxnId="{7B3BECEE-779B-46DD-B091-6FFF3BF59A64}">
      <dgm:prSet/>
      <dgm:spPr/>
      <dgm:t>
        <a:bodyPr/>
        <a:lstStyle/>
        <a:p>
          <a:endParaRPr lang="zh-TW" altLang="en-US"/>
        </a:p>
      </dgm:t>
    </dgm:pt>
    <dgm:pt modelId="{D96D6EC1-7128-414B-A2F6-8DD04122D755}" type="sibTrans" cxnId="{7B3BECEE-779B-46DD-B091-6FFF3BF59A64}">
      <dgm:prSet/>
      <dgm:spPr/>
      <dgm:t>
        <a:bodyPr/>
        <a:lstStyle/>
        <a:p>
          <a:endParaRPr lang="zh-TW" altLang="en-US"/>
        </a:p>
      </dgm:t>
    </dgm:pt>
    <dgm:pt modelId="{5F1FFF5D-D2E7-4765-A3F1-B88C2C2B7FE8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修行的道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F8D35915-9965-4ABE-9883-D1CE34F9C888}" type="parTrans" cxnId="{31F063B2-1C8B-4505-BC1C-797DA80CD15D}">
      <dgm:prSet/>
      <dgm:spPr/>
      <dgm:t>
        <a:bodyPr/>
        <a:lstStyle/>
        <a:p>
          <a:endParaRPr lang="zh-TW" altLang="en-US"/>
        </a:p>
      </dgm:t>
    </dgm:pt>
    <dgm:pt modelId="{D6FCF569-AD20-4F05-A1E1-F7ABA1997328}" type="sibTrans" cxnId="{31F063B2-1C8B-4505-BC1C-797DA80CD15D}">
      <dgm:prSet/>
      <dgm:spPr/>
      <dgm:t>
        <a:bodyPr/>
        <a:lstStyle/>
        <a:p>
          <a:endParaRPr lang="zh-TW" altLang="en-US"/>
        </a:p>
      </dgm:t>
    </dgm:pt>
    <dgm:pt modelId="{1B272E3D-E3B7-4303-8AA0-55EA34ABFEBB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菩薩道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6E179103-2BC1-4377-A43D-83D5944ED0B0}" type="parTrans" cxnId="{94078EF6-C2E6-427F-BD94-5F98F4406266}">
      <dgm:prSet/>
      <dgm:spPr/>
      <dgm:t>
        <a:bodyPr/>
        <a:lstStyle/>
        <a:p>
          <a:endParaRPr lang="zh-TW" altLang="en-US"/>
        </a:p>
      </dgm:t>
    </dgm:pt>
    <dgm:pt modelId="{3346E41A-0B30-49CE-95D2-708DA576B8F3}" type="sibTrans" cxnId="{94078EF6-C2E6-427F-BD94-5F98F4406266}">
      <dgm:prSet/>
      <dgm:spPr/>
      <dgm:t>
        <a:bodyPr/>
        <a:lstStyle/>
        <a:p>
          <a:endParaRPr lang="zh-TW" altLang="en-US"/>
        </a:p>
      </dgm:t>
    </dgm:pt>
    <dgm:pt modelId="{32786821-9B54-49FA-987B-58F0B7F76249}" type="pres">
      <dgm:prSet presAssocID="{15BF4995-16AA-4CE4-824D-9CC99ED922EA}" presName="Name0" presStyleCnt="0">
        <dgm:presLayoutVars>
          <dgm:dir/>
          <dgm:animLvl val="lvl"/>
          <dgm:resizeHandles val="exact"/>
        </dgm:presLayoutVars>
      </dgm:prSet>
      <dgm:spPr/>
    </dgm:pt>
    <dgm:pt modelId="{AFD933BE-8233-46EE-9546-640505CA9333}" type="pres">
      <dgm:prSet presAssocID="{05AD93DC-869E-48E1-B4A8-9221C984E1B6}" presName="linNode" presStyleCnt="0"/>
      <dgm:spPr/>
    </dgm:pt>
    <dgm:pt modelId="{D700AAD6-BDD1-47F9-8D8F-78ECAE2CAC0E}" type="pres">
      <dgm:prSet presAssocID="{05AD93DC-869E-48E1-B4A8-9221C984E1B6}" presName="parentText" presStyleLbl="node1" presStyleIdx="0" presStyleCnt="4" custScaleX="42450">
        <dgm:presLayoutVars>
          <dgm:chMax val="1"/>
          <dgm:bulletEnabled val="1"/>
        </dgm:presLayoutVars>
      </dgm:prSet>
      <dgm:spPr/>
    </dgm:pt>
    <dgm:pt modelId="{120A50E1-0615-4E1C-BD30-0AC9702EDAD0}" type="pres">
      <dgm:prSet presAssocID="{05AD93DC-869E-48E1-B4A8-9221C984E1B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C39E1B-C6F3-43F2-B538-85C4DF66034A}" type="pres">
      <dgm:prSet presAssocID="{D58313FE-89FD-4AF2-A11E-208BF0DD1B87}" presName="sp" presStyleCnt="0"/>
      <dgm:spPr/>
    </dgm:pt>
    <dgm:pt modelId="{1981FF92-4AAF-44BE-BE34-8FCBC10B9ADD}" type="pres">
      <dgm:prSet presAssocID="{D61BF546-279A-4E6C-AF9F-8F4D8DE6B823}" presName="linNode" presStyleCnt="0"/>
      <dgm:spPr/>
    </dgm:pt>
    <dgm:pt modelId="{D70C046C-6A61-4B35-AE1C-9BE55032EEE6}" type="pres">
      <dgm:prSet presAssocID="{D61BF546-279A-4E6C-AF9F-8F4D8DE6B823}" presName="parentText" presStyleLbl="node1" presStyleIdx="1" presStyleCnt="4" custScaleX="42450">
        <dgm:presLayoutVars>
          <dgm:chMax val="1"/>
          <dgm:bulletEnabled val="1"/>
        </dgm:presLayoutVars>
      </dgm:prSet>
      <dgm:spPr/>
    </dgm:pt>
    <dgm:pt modelId="{A7DDD2A7-FE38-498A-8282-B49E5229508C}" type="pres">
      <dgm:prSet presAssocID="{D61BF546-279A-4E6C-AF9F-8F4D8DE6B823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B4CF62-AD1E-4637-8BC5-2BFB732A950E}" type="pres">
      <dgm:prSet presAssocID="{D8535C37-6589-41A1-BD33-AC57466584A2}" presName="sp" presStyleCnt="0"/>
      <dgm:spPr/>
    </dgm:pt>
    <dgm:pt modelId="{89A97F72-9821-4A27-AE55-39F4B38B5A4C}" type="pres">
      <dgm:prSet presAssocID="{4C3F11A5-2E5B-4EEB-93A8-6CBB36291319}" presName="linNode" presStyleCnt="0"/>
      <dgm:spPr/>
    </dgm:pt>
    <dgm:pt modelId="{0FBD15A7-FAFB-4DA8-9F49-A35B4577489A}" type="pres">
      <dgm:prSet presAssocID="{4C3F11A5-2E5B-4EEB-93A8-6CBB36291319}" presName="parentText" presStyleLbl="node1" presStyleIdx="2" presStyleCnt="4" custScaleX="42450">
        <dgm:presLayoutVars>
          <dgm:chMax val="1"/>
          <dgm:bulletEnabled val="1"/>
        </dgm:presLayoutVars>
      </dgm:prSet>
      <dgm:spPr/>
    </dgm:pt>
    <dgm:pt modelId="{8E132179-06E4-4421-A2B2-27238EDBFFAE}" type="pres">
      <dgm:prSet presAssocID="{4C3F11A5-2E5B-4EEB-93A8-6CBB36291319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0DC6C8-2B1C-4B7E-A536-96715E115BCB}" type="pres">
      <dgm:prSet presAssocID="{F5260C6E-5BBF-4F19-89A8-B81029906E78}" presName="sp" presStyleCnt="0"/>
      <dgm:spPr/>
    </dgm:pt>
    <dgm:pt modelId="{CF30387B-BE4F-4DB7-8C5C-949DFD5DC31D}" type="pres">
      <dgm:prSet presAssocID="{F1786406-EBF6-49BB-A878-B53A146ED105}" presName="linNode" presStyleCnt="0"/>
      <dgm:spPr/>
    </dgm:pt>
    <dgm:pt modelId="{7BE18B99-814F-45DA-AF70-C0D23944C3E6}" type="pres">
      <dgm:prSet presAssocID="{F1786406-EBF6-49BB-A878-B53A146ED105}" presName="parentText" presStyleLbl="node1" presStyleIdx="3" presStyleCnt="4" custScaleX="42450">
        <dgm:presLayoutVars>
          <dgm:chMax val="1"/>
          <dgm:bulletEnabled val="1"/>
        </dgm:presLayoutVars>
      </dgm:prSet>
      <dgm:spPr/>
    </dgm:pt>
    <dgm:pt modelId="{9AC6AEEB-F8E2-4B64-88B6-A4043DE64815}" type="pres">
      <dgm:prSet presAssocID="{F1786406-EBF6-49BB-A878-B53A146ED105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EF1ADFC-849B-47D6-B19A-095B1C04F7A7}" srcId="{4C3F11A5-2E5B-4EEB-93A8-6CBB36291319}" destId="{1DD431EC-B1B6-4DF8-BF04-B8CD69765A6F}" srcOrd="0" destOrd="0" parTransId="{E8DF28AD-200C-47D7-A347-BABC28797FA9}" sibTransId="{46AE9160-AD8B-4C8F-9EF3-A3CF15FA0224}"/>
    <dgm:cxn modelId="{819955F1-A7FD-476F-B866-05338ABEC0AE}" type="presOf" srcId="{4C3F11A5-2E5B-4EEB-93A8-6CBB36291319}" destId="{0FBD15A7-FAFB-4DA8-9F49-A35B4577489A}" srcOrd="0" destOrd="0" presId="urn:microsoft.com/office/officeart/2005/8/layout/vList5"/>
    <dgm:cxn modelId="{8C732365-0D56-49E1-BA3D-4B7FFDC2F58B}" type="presOf" srcId="{15BF4995-16AA-4CE4-824D-9CC99ED922EA}" destId="{32786821-9B54-49FA-987B-58F0B7F76249}" srcOrd="0" destOrd="0" presId="urn:microsoft.com/office/officeart/2005/8/layout/vList5"/>
    <dgm:cxn modelId="{F4DB8B76-D694-40A7-B2FC-EF513B89B0F1}" srcId="{15BF4995-16AA-4CE4-824D-9CC99ED922EA}" destId="{F1786406-EBF6-49BB-A878-B53A146ED105}" srcOrd="3" destOrd="0" parTransId="{6BDB25B9-65F4-418F-8E40-60DC7D3D7C98}" sibTransId="{4C0910A1-59F2-433F-BD85-399423E36B7C}"/>
    <dgm:cxn modelId="{6B2F2C58-EAC6-4DB8-AE16-47A0E1F93B4A}" type="presOf" srcId="{D61BF546-279A-4E6C-AF9F-8F4D8DE6B823}" destId="{D70C046C-6A61-4B35-AE1C-9BE55032EEE6}" srcOrd="0" destOrd="0" presId="urn:microsoft.com/office/officeart/2005/8/layout/vList5"/>
    <dgm:cxn modelId="{7B3BECEE-779B-46DD-B091-6FFF3BF59A64}" srcId="{05AD93DC-869E-48E1-B4A8-9221C984E1B6}" destId="{F063EA88-FB2E-4831-92BB-12F1B322B59E}" srcOrd="1" destOrd="0" parTransId="{7F4C332D-FF22-4F7E-B620-1EA24661A4E3}" sibTransId="{D96D6EC1-7128-414B-A2F6-8DD04122D755}"/>
    <dgm:cxn modelId="{02AB30C1-B957-4D17-BF24-B3D94572A1C2}" srcId="{4C3F11A5-2E5B-4EEB-93A8-6CBB36291319}" destId="{86F7DA74-CC68-41C3-A20B-E89B04BBA8C1}" srcOrd="1" destOrd="0" parTransId="{A92CFC37-D23A-44BA-8B5A-5C8506D1066D}" sibTransId="{BBAE3E6C-C02D-4D49-A19B-C05804C72F08}"/>
    <dgm:cxn modelId="{4C51B951-1D7A-4B64-B629-EB131107E238}" type="presOf" srcId="{9DC5CED0-40EF-43C6-87E3-50C0D343EA85}" destId="{A7DDD2A7-FE38-498A-8282-B49E5229508C}" srcOrd="0" destOrd="0" presId="urn:microsoft.com/office/officeart/2005/8/layout/vList5"/>
    <dgm:cxn modelId="{975DE11D-1CD1-4C77-879E-AE6C32C4BC91}" srcId="{15BF4995-16AA-4CE4-824D-9CC99ED922EA}" destId="{D61BF546-279A-4E6C-AF9F-8F4D8DE6B823}" srcOrd="1" destOrd="0" parTransId="{698101F2-A8EF-4A22-86B6-A4CA9421E504}" sibTransId="{D8535C37-6589-41A1-BD33-AC57466584A2}"/>
    <dgm:cxn modelId="{83A73F42-2A37-4946-AF8E-1014A289AD12}" srcId="{05AD93DC-869E-48E1-B4A8-9221C984E1B6}" destId="{6747B80A-BEB2-4B9F-8600-6A7097EE15A9}" srcOrd="0" destOrd="0" parTransId="{7464BFC4-9035-4C18-983B-E563E28ECCFE}" sibTransId="{E76B9E40-458C-4E5A-8335-E466BD59DAB1}"/>
    <dgm:cxn modelId="{EE1B47DD-C555-43F9-A255-E11658EEBC58}" type="presOf" srcId="{1B272E3D-E3B7-4303-8AA0-55EA34ABFEBB}" destId="{9AC6AEEB-F8E2-4B64-88B6-A4043DE64815}" srcOrd="0" destOrd="1" presId="urn:microsoft.com/office/officeart/2005/8/layout/vList5"/>
    <dgm:cxn modelId="{8CB015DF-F588-4CF6-A775-4A40A73E75EC}" srcId="{15BF4995-16AA-4CE4-824D-9CC99ED922EA}" destId="{4C3F11A5-2E5B-4EEB-93A8-6CBB36291319}" srcOrd="2" destOrd="0" parTransId="{6C264322-E438-4A7E-AF17-419D1C8B0387}" sibTransId="{F5260C6E-5BBF-4F19-89A8-B81029906E78}"/>
    <dgm:cxn modelId="{94078EF6-C2E6-427F-BD94-5F98F4406266}" srcId="{F1786406-EBF6-49BB-A878-B53A146ED105}" destId="{1B272E3D-E3B7-4303-8AA0-55EA34ABFEBB}" srcOrd="1" destOrd="0" parTransId="{6E179103-2BC1-4377-A43D-83D5944ED0B0}" sibTransId="{3346E41A-0B30-49CE-95D2-708DA576B8F3}"/>
    <dgm:cxn modelId="{C2F0745B-07FD-478F-8E8F-BC2D8B3FCEC3}" type="presOf" srcId="{5F1FFF5D-D2E7-4765-A3F1-B88C2C2B7FE8}" destId="{9AC6AEEB-F8E2-4B64-88B6-A4043DE64815}" srcOrd="0" destOrd="0" presId="urn:microsoft.com/office/officeart/2005/8/layout/vList5"/>
    <dgm:cxn modelId="{ED0FCEDC-FDD4-46BB-84C8-27E263A7D922}" type="presOf" srcId="{6747B80A-BEB2-4B9F-8600-6A7097EE15A9}" destId="{120A50E1-0615-4E1C-BD30-0AC9702EDAD0}" srcOrd="0" destOrd="0" presId="urn:microsoft.com/office/officeart/2005/8/layout/vList5"/>
    <dgm:cxn modelId="{BAB1CFA3-74EA-4331-81E5-B5B3D5A60E81}" srcId="{D61BF546-279A-4E6C-AF9F-8F4D8DE6B823}" destId="{93A57667-EE4E-4336-BC28-6BFF7718E006}" srcOrd="1" destOrd="0" parTransId="{892A6D3E-10B5-42CB-A491-4C0D11BBF02A}" sibTransId="{DD42A400-7434-48D6-8F63-BCF323A856F9}"/>
    <dgm:cxn modelId="{60F5E5C9-06DD-413D-B7F1-7B55BBA3761C}" srcId="{15BF4995-16AA-4CE4-824D-9CC99ED922EA}" destId="{05AD93DC-869E-48E1-B4A8-9221C984E1B6}" srcOrd="0" destOrd="0" parTransId="{913E913C-AB05-4721-88B4-827A7C0400EF}" sibTransId="{D58313FE-89FD-4AF2-A11E-208BF0DD1B87}"/>
    <dgm:cxn modelId="{883B4699-30F3-4D8C-9E97-7DE6E91DFC70}" type="presOf" srcId="{05AD93DC-869E-48E1-B4A8-9221C984E1B6}" destId="{D700AAD6-BDD1-47F9-8D8F-78ECAE2CAC0E}" srcOrd="0" destOrd="0" presId="urn:microsoft.com/office/officeart/2005/8/layout/vList5"/>
    <dgm:cxn modelId="{FF77FA03-9E7A-4CDA-838C-BF8AF038F99C}" srcId="{D61BF546-279A-4E6C-AF9F-8F4D8DE6B823}" destId="{9DC5CED0-40EF-43C6-87E3-50C0D343EA85}" srcOrd="0" destOrd="0" parTransId="{F95BEA30-34CB-44C5-BC6F-59448CBDBA0C}" sibTransId="{781BFA34-0676-4552-8A54-92DA20E2C966}"/>
    <dgm:cxn modelId="{2BC91A12-D51E-43CE-B9C1-0768EDE7DA39}" type="presOf" srcId="{F063EA88-FB2E-4831-92BB-12F1B322B59E}" destId="{120A50E1-0615-4E1C-BD30-0AC9702EDAD0}" srcOrd="0" destOrd="1" presId="urn:microsoft.com/office/officeart/2005/8/layout/vList5"/>
    <dgm:cxn modelId="{A3E3587E-D02B-4915-97E4-C1480E8BF9CF}" type="presOf" srcId="{86F7DA74-CC68-41C3-A20B-E89B04BBA8C1}" destId="{8E132179-06E4-4421-A2B2-27238EDBFFAE}" srcOrd="0" destOrd="1" presId="urn:microsoft.com/office/officeart/2005/8/layout/vList5"/>
    <dgm:cxn modelId="{0836C38D-54B0-4EA3-8596-82354452A4B3}" type="presOf" srcId="{93A57667-EE4E-4336-BC28-6BFF7718E006}" destId="{A7DDD2A7-FE38-498A-8282-B49E5229508C}" srcOrd="0" destOrd="1" presId="urn:microsoft.com/office/officeart/2005/8/layout/vList5"/>
    <dgm:cxn modelId="{485B87C8-AB14-4DE0-81BD-5F9EAD4EE6DD}" type="presOf" srcId="{F1786406-EBF6-49BB-A878-B53A146ED105}" destId="{7BE18B99-814F-45DA-AF70-C0D23944C3E6}" srcOrd="0" destOrd="0" presId="urn:microsoft.com/office/officeart/2005/8/layout/vList5"/>
    <dgm:cxn modelId="{A0D3AE38-C5AA-4FF5-B004-92C2675DA7D2}" type="presOf" srcId="{1DD431EC-B1B6-4DF8-BF04-B8CD69765A6F}" destId="{8E132179-06E4-4421-A2B2-27238EDBFFAE}" srcOrd="0" destOrd="0" presId="urn:microsoft.com/office/officeart/2005/8/layout/vList5"/>
    <dgm:cxn modelId="{31F063B2-1C8B-4505-BC1C-797DA80CD15D}" srcId="{F1786406-EBF6-49BB-A878-B53A146ED105}" destId="{5F1FFF5D-D2E7-4765-A3F1-B88C2C2B7FE8}" srcOrd="0" destOrd="0" parTransId="{F8D35915-9965-4ABE-9883-D1CE34F9C888}" sibTransId="{D6FCF569-AD20-4F05-A1E1-F7ABA1997328}"/>
    <dgm:cxn modelId="{88CB0EA3-0396-4DBC-ACC6-1DB5530461BA}" type="presParOf" srcId="{32786821-9B54-49FA-987B-58F0B7F76249}" destId="{AFD933BE-8233-46EE-9546-640505CA9333}" srcOrd="0" destOrd="0" presId="urn:microsoft.com/office/officeart/2005/8/layout/vList5"/>
    <dgm:cxn modelId="{5773E94D-9631-4F53-BB4F-88B210ECB693}" type="presParOf" srcId="{AFD933BE-8233-46EE-9546-640505CA9333}" destId="{D700AAD6-BDD1-47F9-8D8F-78ECAE2CAC0E}" srcOrd="0" destOrd="0" presId="urn:microsoft.com/office/officeart/2005/8/layout/vList5"/>
    <dgm:cxn modelId="{64898B27-3FE9-4E67-9BA7-B5A6B27EA9CE}" type="presParOf" srcId="{AFD933BE-8233-46EE-9546-640505CA9333}" destId="{120A50E1-0615-4E1C-BD30-0AC9702EDAD0}" srcOrd="1" destOrd="0" presId="urn:microsoft.com/office/officeart/2005/8/layout/vList5"/>
    <dgm:cxn modelId="{5B19BBD6-8752-48D1-92EC-3BD9F7A5A2BA}" type="presParOf" srcId="{32786821-9B54-49FA-987B-58F0B7F76249}" destId="{7FC39E1B-C6F3-43F2-B538-85C4DF66034A}" srcOrd="1" destOrd="0" presId="urn:microsoft.com/office/officeart/2005/8/layout/vList5"/>
    <dgm:cxn modelId="{1E994609-45B1-426E-BBBC-FB94EBFF8A6C}" type="presParOf" srcId="{32786821-9B54-49FA-987B-58F0B7F76249}" destId="{1981FF92-4AAF-44BE-BE34-8FCBC10B9ADD}" srcOrd="2" destOrd="0" presId="urn:microsoft.com/office/officeart/2005/8/layout/vList5"/>
    <dgm:cxn modelId="{FC42755F-F33A-44A3-A636-BAB444FF30B2}" type="presParOf" srcId="{1981FF92-4AAF-44BE-BE34-8FCBC10B9ADD}" destId="{D70C046C-6A61-4B35-AE1C-9BE55032EEE6}" srcOrd="0" destOrd="0" presId="urn:microsoft.com/office/officeart/2005/8/layout/vList5"/>
    <dgm:cxn modelId="{2DE74AB4-DDE0-4C57-A39A-106E559AED58}" type="presParOf" srcId="{1981FF92-4AAF-44BE-BE34-8FCBC10B9ADD}" destId="{A7DDD2A7-FE38-498A-8282-B49E5229508C}" srcOrd="1" destOrd="0" presId="urn:microsoft.com/office/officeart/2005/8/layout/vList5"/>
    <dgm:cxn modelId="{4223BE08-20C1-458D-B1BD-3DDA8FEE9CF5}" type="presParOf" srcId="{32786821-9B54-49FA-987B-58F0B7F76249}" destId="{83B4CF62-AD1E-4637-8BC5-2BFB732A950E}" srcOrd="3" destOrd="0" presId="urn:microsoft.com/office/officeart/2005/8/layout/vList5"/>
    <dgm:cxn modelId="{74B9984D-54AC-4CCE-B40A-0C80224433EE}" type="presParOf" srcId="{32786821-9B54-49FA-987B-58F0B7F76249}" destId="{89A97F72-9821-4A27-AE55-39F4B38B5A4C}" srcOrd="4" destOrd="0" presId="urn:microsoft.com/office/officeart/2005/8/layout/vList5"/>
    <dgm:cxn modelId="{EEFE18A1-24EF-40D6-8A61-B856766E9AC9}" type="presParOf" srcId="{89A97F72-9821-4A27-AE55-39F4B38B5A4C}" destId="{0FBD15A7-FAFB-4DA8-9F49-A35B4577489A}" srcOrd="0" destOrd="0" presId="urn:microsoft.com/office/officeart/2005/8/layout/vList5"/>
    <dgm:cxn modelId="{3F33B395-5CFC-490E-B81F-3802F0E778E3}" type="presParOf" srcId="{89A97F72-9821-4A27-AE55-39F4B38B5A4C}" destId="{8E132179-06E4-4421-A2B2-27238EDBFFAE}" srcOrd="1" destOrd="0" presId="urn:microsoft.com/office/officeart/2005/8/layout/vList5"/>
    <dgm:cxn modelId="{BB32F45E-6C8C-4D00-84A0-73DEBC7646F7}" type="presParOf" srcId="{32786821-9B54-49FA-987B-58F0B7F76249}" destId="{900DC6C8-2B1C-4B7E-A536-96715E115BCB}" srcOrd="5" destOrd="0" presId="urn:microsoft.com/office/officeart/2005/8/layout/vList5"/>
    <dgm:cxn modelId="{32E009BF-EED4-4C41-8331-91C9F9C75860}" type="presParOf" srcId="{32786821-9B54-49FA-987B-58F0B7F76249}" destId="{CF30387B-BE4F-4DB7-8C5C-949DFD5DC31D}" srcOrd="6" destOrd="0" presId="urn:microsoft.com/office/officeart/2005/8/layout/vList5"/>
    <dgm:cxn modelId="{6354CDE6-8672-4BB4-BD03-7B4271E82495}" type="presParOf" srcId="{CF30387B-BE4F-4DB7-8C5C-949DFD5DC31D}" destId="{7BE18B99-814F-45DA-AF70-C0D23944C3E6}" srcOrd="0" destOrd="0" presId="urn:microsoft.com/office/officeart/2005/8/layout/vList5"/>
    <dgm:cxn modelId="{27FD5EA4-2ED9-4A85-B161-65BCD5D00EC1}" type="presParOf" srcId="{CF30387B-BE4F-4DB7-8C5C-949DFD5DC31D}" destId="{9AC6AEEB-F8E2-4B64-88B6-A4043DE6481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1F190694-F02D-4649-9FBE-F8C9C7A30502}" type="presOf" srcId="{A8E004D1-7480-4518-A0F6-2E5AEF1E413C}" destId="{BE7AD2B0-1553-40E7-ACF4-37E336760326}" srcOrd="0" destOrd="0" presId="urn:microsoft.com/office/officeart/2005/8/layout/radial6"/>
    <dgm:cxn modelId="{F735B7A1-BA89-4363-80B3-5361DBCCD67E}" type="presOf" srcId="{F3D58A33-901D-446B-8A2A-9A962C4D1071}" destId="{A0177C7D-7A5E-40FE-BC89-A478E69B4B14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83312117-7D91-4C64-88CB-E1FA876B7BE1}" type="presOf" srcId="{B898B256-1DC4-4ACA-8702-7E9D23CBB8BD}" destId="{3823EB82-FD9D-4909-8CA8-18A8BD03105D}" srcOrd="0" destOrd="0" presId="urn:microsoft.com/office/officeart/2005/8/layout/radial6"/>
    <dgm:cxn modelId="{5C14AB76-21C7-48D7-A5D3-C64ED1FB85D8}" type="presOf" srcId="{8C1D9E9B-962D-411B-8910-2E01576BB020}" destId="{1ADFF002-B2AF-4E51-BFDF-3AA186ADCCFD}" srcOrd="0" destOrd="0" presId="urn:microsoft.com/office/officeart/2005/8/layout/radial6"/>
    <dgm:cxn modelId="{05F4CB23-EAFB-46D9-9D49-2491E52D8492}" type="presOf" srcId="{54781F36-F6DE-499F-A106-16010FDDD875}" destId="{959C92F0-2E46-43F3-830C-49C98CBEB9CA}" srcOrd="0" destOrd="0" presId="urn:microsoft.com/office/officeart/2005/8/layout/radial6"/>
    <dgm:cxn modelId="{A7829DA6-2480-4DEB-BB29-868A4EF04E19}" type="presOf" srcId="{27DD040A-5BEA-440D-B2A5-6FE470088D9E}" destId="{2C523489-6021-4032-B0EB-5B3924D3EF73}" srcOrd="0" destOrd="0" presId="urn:microsoft.com/office/officeart/2005/8/layout/radial6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56570522-FA8A-4C75-9871-1F7232F59CF7}" type="presOf" srcId="{042C8BC4-E7BB-4CE8-BC79-4BD800DD72DA}" destId="{B7786AA7-A9A6-4CD1-B870-EE0AD55B053D}" srcOrd="0" destOrd="0" presId="urn:microsoft.com/office/officeart/2005/8/layout/radial6"/>
    <dgm:cxn modelId="{9534FFC3-8E98-497C-BFA2-CB2A2590F92B}" type="presOf" srcId="{55388F6A-1EAB-40C3-88EA-8A1CEF30126C}" destId="{782DD138-6EA7-4349-92DD-F5D248446C3E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52E3F940-D8D1-44A6-8AF5-22D88643F1B8}" type="presOf" srcId="{5E836791-17E8-465B-8F18-3C459910C2C5}" destId="{9A54682F-6F2A-4887-96B0-AAF84B12D9EE}" srcOrd="0" destOrd="0" presId="urn:microsoft.com/office/officeart/2005/8/layout/radial6"/>
    <dgm:cxn modelId="{27407A9F-2462-4178-82D8-31C859D0C8DD}" type="presOf" srcId="{E27DF006-D491-423F-8760-5A0724FE8662}" destId="{B9D55764-05F3-4E67-9DB7-E514CD6E2C28}" srcOrd="0" destOrd="0" presId="urn:microsoft.com/office/officeart/2005/8/layout/radial6"/>
    <dgm:cxn modelId="{50EF0C73-D98F-41D7-8206-A0DA3FFA9D7B}" type="presParOf" srcId="{3823EB82-FD9D-4909-8CA8-18A8BD03105D}" destId="{A0177C7D-7A5E-40FE-BC89-A478E69B4B14}" srcOrd="0" destOrd="0" presId="urn:microsoft.com/office/officeart/2005/8/layout/radial6"/>
    <dgm:cxn modelId="{046B2D94-4BE3-416D-98B2-466BEE9B3741}" type="presParOf" srcId="{3823EB82-FD9D-4909-8CA8-18A8BD03105D}" destId="{782DD138-6EA7-4349-92DD-F5D248446C3E}" srcOrd="1" destOrd="0" presId="urn:microsoft.com/office/officeart/2005/8/layout/radial6"/>
    <dgm:cxn modelId="{E4716ED7-E17A-4471-85EB-B5D6AC78C6F9}" type="presParOf" srcId="{3823EB82-FD9D-4909-8CA8-18A8BD03105D}" destId="{9F2562DC-FC95-4185-80B3-AD959BBF3C6F}" srcOrd="2" destOrd="0" presId="urn:microsoft.com/office/officeart/2005/8/layout/radial6"/>
    <dgm:cxn modelId="{EF2D0D21-0E40-4F5D-B175-EB0C72B5D6F8}" type="presParOf" srcId="{3823EB82-FD9D-4909-8CA8-18A8BD03105D}" destId="{9A54682F-6F2A-4887-96B0-AAF84B12D9EE}" srcOrd="3" destOrd="0" presId="urn:microsoft.com/office/officeart/2005/8/layout/radial6"/>
    <dgm:cxn modelId="{AAFA2804-7196-44DF-979B-2ADC18CC7423}" type="presParOf" srcId="{3823EB82-FD9D-4909-8CA8-18A8BD03105D}" destId="{B9D55764-05F3-4E67-9DB7-E514CD6E2C28}" srcOrd="4" destOrd="0" presId="urn:microsoft.com/office/officeart/2005/8/layout/radial6"/>
    <dgm:cxn modelId="{86406B18-0F65-478E-B4AD-B1692232E4FB}" type="presParOf" srcId="{3823EB82-FD9D-4909-8CA8-18A8BD03105D}" destId="{CBB51DBB-3124-4337-B8F8-D11817EAF330}" srcOrd="5" destOrd="0" presId="urn:microsoft.com/office/officeart/2005/8/layout/radial6"/>
    <dgm:cxn modelId="{C84BA701-C116-4F60-924E-867456247056}" type="presParOf" srcId="{3823EB82-FD9D-4909-8CA8-18A8BD03105D}" destId="{B7786AA7-A9A6-4CD1-B870-EE0AD55B053D}" srcOrd="6" destOrd="0" presId="urn:microsoft.com/office/officeart/2005/8/layout/radial6"/>
    <dgm:cxn modelId="{DEDEFC84-0681-4115-B93C-7CDA6C89C535}" type="presParOf" srcId="{3823EB82-FD9D-4909-8CA8-18A8BD03105D}" destId="{959C92F0-2E46-43F3-830C-49C98CBEB9CA}" srcOrd="7" destOrd="0" presId="urn:microsoft.com/office/officeart/2005/8/layout/radial6"/>
    <dgm:cxn modelId="{B17098C4-5E87-4CC4-B190-902DA475659D}" type="presParOf" srcId="{3823EB82-FD9D-4909-8CA8-18A8BD03105D}" destId="{46D3571B-6FA0-456C-A96A-C5A9BE3B3AB4}" srcOrd="8" destOrd="0" presId="urn:microsoft.com/office/officeart/2005/8/layout/radial6"/>
    <dgm:cxn modelId="{0896DF30-7704-4A4B-9C51-A034F32D2ED0}" type="presParOf" srcId="{3823EB82-FD9D-4909-8CA8-18A8BD03105D}" destId="{1ADFF002-B2AF-4E51-BFDF-3AA186ADCCFD}" srcOrd="9" destOrd="0" presId="urn:microsoft.com/office/officeart/2005/8/layout/radial6"/>
    <dgm:cxn modelId="{E8931703-E721-41DF-ACDE-4CDD3AA5B5E5}" type="presParOf" srcId="{3823EB82-FD9D-4909-8CA8-18A8BD03105D}" destId="{BE7AD2B0-1553-40E7-ACF4-37E336760326}" srcOrd="10" destOrd="0" presId="urn:microsoft.com/office/officeart/2005/8/layout/radial6"/>
    <dgm:cxn modelId="{CAC0C7D7-BA32-473D-833F-CADFD86E5BB1}" type="presParOf" srcId="{3823EB82-FD9D-4909-8CA8-18A8BD03105D}" destId="{A5395A6A-4FD3-4DE1-AD37-51199987CC3C}" srcOrd="11" destOrd="0" presId="urn:microsoft.com/office/officeart/2005/8/layout/radial6"/>
    <dgm:cxn modelId="{EA02E430-E905-443A-824B-790D3EB7C78B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0C88CBF-6992-4368-92A2-D473ED3A584B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C801CD4-8FDC-4402-B82E-19ED55E249FA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itchFamily="65" charset="-120"/>
              <a:ea typeface="標楷體" pitchFamily="65" charset="-120"/>
            </a:rPr>
            <a:t>涅槃四德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85A40ACE-A31F-4BAB-A0A4-2C33EAD14327}" type="parTrans" cxnId="{9D3EDD8A-6BF3-43A8-8F09-EBB84CC63C68}">
      <dgm:prSet/>
      <dgm:spPr/>
      <dgm:t>
        <a:bodyPr/>
        <a:lstStyle/>
        <a:p>
          <a:endParaRPr lang="zh-TW" altLang="en-US"/>
        </a:p>
      </dgm:t>
    </dgm:pt>
    <dgm:pt modelId="{F04886D5-0D81-44EA-A336-92184C4E2DE2}" type="sibTrans" cxnId="{9D3EDD8A-6BF3-43A8-8F09-EBB84CC63C68}">
      <dgm:prSet/>
      <dgm:spPr/>
      <dgm:t>
        <a:bodyPr/>
        <a:lstStyle/>
        <a:p>
          <a:endParaRPr lang="zh-TW" altLang="en-US"/>
        </a:p>
      </dgm:t>
    </dgm:pt>
    <dgm:pt modelId="{E9790482-243D-41C2-87C7-B5FE182B7AED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itchFamily="65" charset="-120"/>
              <a:ea typeface="標楷體" pitchFamily="65" charset="-120"/>
            </a:rPr>
            <a:t>四聖諦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7FE23103-E807-4CD3-B116-5D0956D3AA8E}" type="parTrans" cxnId="{30CC459B-4389-418C-A961-D9043F4AF2DA}">
      <dgm:prSet/>
      <dgm:spPr/>
      <dgm:t>
        <a:bodyPr/>
        <a:lstStyle/>
        <a:p>
          <a:endParaRPr lang="zh-TW" altLang="en-US"/>
        </a:p>
      </dgm:t>
    </dgm:pt>
    <dgm:pt modelId="{B1998CED-A3A9-4EC1-AB6D-75100C888CF7}" type="sibTrans" cxnId="{30CC459B-4389-418C-A961-D9043F4AF2DA}">
      <dgm:prSet/>
      <dgm:spPr/>
      <dgm:t>
        <a:bodyPr/>
        <a:lstStyle/>
        <a:p>
          <a:endParaRPr lang="zh-TW" altLang="en-US"/>
        </a:p>
      </dgm:t>
    </dgm:pt>
    <dgm:pt modelId="{B4278536-41D0-4B0D-B785-92D8BC230736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itchFamily="65" charset="-120"/>
              <a:ea typeface="標楷體" pitchFamily="65" charset="-120"/>
            </a:rPr>
            <a:t>三法印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25C37338-1CB8-4E62-A764-1DD5CA7DAD90}" type="parTrans" cxnId="{3F9C8B57-9C40-43D6-803B-5FD037EBE9DF}">
      <dgm:prSet/>
      <dgm:spPr/>
      <dgm:t>
        <a:bodyPr/>
        <a:lstStyle/>
        <a:p>
          <a:endParaRPr lang="zh-TW" altLang="en-US"/>
        </a:p>
      </dgm:t>
    </dgm:pt>
    <dgm:pt modelId="{45A91DF6-73C5-4E90-A4B9-759E893672EF}" type="sibTrans" cxnId="{3F9C8B57-9C40-43D6-803B-5FD037EBE9DF}">
      <dgm:prSet/>
      <dgm:spPr/>
      <dgm:t>
        <a:bodyPr/>
        <a:lstStyle/>
        <a:p>
          <a:endParaRPr lang="zh-TW" altLang="en-US"/>
        </a:p>
      </dgm:t>
    </dgm:pt>
    <dgm:pt modelId="{C1052F8C-4EBC-4C14-A205-C7108E565A03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itchFamily="65" charset="-120"/>
              <a:ea typeface="標楷體" pitchFamily="65" charset="-120"/>
            </a:rPr>
            <a:t>八正道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3085CA89-6150-472B-A880-0F0A5B3527C3}" type="parTrans" cxnId="{8302ED81-0FB6-4D4F-89A5-89EF345C7CD2}">
      <dgm:prSet/>
      <dgm:spPr/>
      <dgm:t>
        <a:bodyPr/>
        <a:lstStyle/>
        <a:p>
          <a:endParaRPr lang="zh-TW" altLang="en-US"/>
        </a:p>
      </dgm:t>
    </dgm:pt>
    <dgm:pt modelId="{4261FDFB-1A92-4433-84B1-A60A3BA5527D}" type="sibTrans" cxnId="{8302ED81-0FB6-4D4F-89A5-89EF345C7CD2}">
      <dgm:prSet/>
      <dgm:spPr/>
      <dgm:t>
        <a:bodyPr/>
        <a:lstStyle/>
        <a:p>
          <a:endParaRPr lang="zh-TW" altLang="en-US"/>
        </a:p>
      </dgm:t>
    </dgm:pt>
    <dgm:pt modelId="{2A8BC17B-5900-4127-BA44-779B941A7194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itchFamily="65" charset="-120"/>
              <a:ea typeface="標楷體" pitchFamily="65" charset="-120"/>
            </a:rPr>
            <a:t>一念心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FD95BF26-67B7-4E22-8F3B-99F3F44EDB6F}" type="parTrans" cxnId="{35FBCEC1-8E03-46EA-B6BE-788DEDE1F0D6}">
      <dgm:prSet/>
      <dgm:spPr/>
      <dgm:t>
        <a:bodyPr/>
        <a:lstStyle/>
        <a:p>
          <a:endParaRPr lang="zh-TW" altLang="en-US"/>
        </a:p>
      </dgm:t>
    </dgm:pt>
    <dgm:pt modelId="{BB427D57-E3AF-45C1-8350-70F14DF0B739}" type="sibTrans" cxnId="{35FBCEC1-8E03-46EA-B6BE-788DEDE1F0D6}">
      <dgm:prSet/>
      <dgm:spPr/>
      <dgm:t>
        <a:bodyPr/>
        <a:lstStyle/>
        <a:p>
          <a:endParaRPr lang="zh-TW" altLang="en-US"/>
        </a:p>
      </dgm:t>
    </dgm:pt>
    <dgm:pt modelId="{83243DB8-BB04-4147-9A9D-8E6F8EC6C914}" type="pres">
      <dgm:prSet presAssocID="{B0C88CBF-6992-4368-92A2-D473ED3A584B}" presName="linear" presStyleCnt="0">
        <dgm:presLayoutVars>
          <dgm:dir/>
          <dgm:animLvl val="lvl"/>
          <dgm:resizeHandles val="exact"/>
        </dgm:presLayoutVars>
      </dgm:prSet>
      <dgm:spPr/>
    </dgm:pt>
    <dgm:pt modelId="{22F7B1FD-EE7D-48CE-A35E-32DE11243BFB}" type="pres">
      <dgm:prSet presAssocID="{EC801CD4-8FDC-4402-B82E-19ED55E249FA}" presName="parentLin" presStyleCnt="0"/>
      <dgm:spPr/>
    </dgm:pt>
    <dgm:pt modelId="{59729C57-A316-4E9D-A07B-C8A2AE895596}" type="pres">
      <dgm:prSet presAssocID="{EC801CD4-8FDC-4402-B82E-19ED55E249FA}" presName="parentLeftMargin" presStyleLbl="node1" presStyleIdx="0" presStyleCnt="5"/>
      <dgm:spPr/>
    </dgm:pt>
    <dgm:pt modelId="{031B1218-5C12-4B1E-8517-40204AB1C20C}" type="pres">
      <dgm:prSet presAssocID="{EC801CD4-8FDC-4402-B82E-19ED55E249F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63FBAE-E805-4E77-8545-715D3A3401D7}" type="pres">
      <dgm:prSet presAssocID="{EC801CD4-8FDC-4402-B82E-19ED55E249FA}" presName="negativeSpace" presStyleCnt="0"/>
      <dgm:spPr/>
    </dgm:pt>
    <dgm:pt modelId="{9BD57ACC-B5A8-4765-9C35-956EAEFEA595}" type="pres">
      <dgm:prSet presAssocID="{EC801CD4-8FDC-4402-B82E-19ED55E249FA}" presName="childText" presStyleLbl="conFgAcc1" presStyleIdx="0" presStyleCnt="5">
        <dgm:presLayoutVars>
          <dgm:bulletEnabled val="1"/>
        </dgm:presLayoutVars>
      </dgm:prSet>
      <dgm:spPr/>
    </dgm:pt>
    <dgm:pt modelId="{A4D606E5-D550-4EAA-899B-43FA0FEF9B9F}" type="pres">
      <dgm:prSet presAssocID="{F04886D5-0D81-44EA-A336-92184C4E2DE2}" presName="spaceBetweenRectangles" presStyleCnt="0"/>
      <dgm:spPr/>
    </dgm:pt>
    <dgm:pt modelId="{BAFBFC8B-A85A-40EF-A111-D2390BD8ACC9}" type="pres">
      <dgm:prSet presAssocID="{E9790482-243D-41C2-87C7-B5FE182B7AED}" presName="parentLin" presStyleCnt="0"/>
      <dgm:spPr/>
    </dgm:pt>
    <dgm:pt modelId="{FC59FCA2-25D3-43AC-9846-041901EBDC3D}" type="pres">
      <dgm:prSet presAssocID="{E9790482-243D-41C2-87C7-B5FE182B7AED}" presName="parentLeftMargin" presStyleLbl="node1" presStyleIdx="0" presStyleCnt="5"/>
      <dgm:spPr/>
    </dgm:pt>
    <dgm:pt modelId="{AB1E5BA9-F14D-40B1-86FB-4CF37EB48E5F}" type="pres">
      <dgm:prSet presAssocID="{E9790482-243D-41C2-87C7-B5FE182B7AE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A723E1E-27BA-4E0C-9EF2-CEFD985D4956}" type="pres">
      <dgm:prSet presAssocID="{E9790482-243D-41C2-87C7-B5FE182B7AED}" presName="negativeSpace" presStyleCnt="0"/>
      <dgm:spPr/>
    </dgm:pt>
    <dgm:pt modelId="{5E761119-88F7-4486-BA1C-386429B0BB33}" type="pres">
      <dgm:prSet presAssocID="{E9790482-243D-41C2-87C7-B5FE182B7AED}" presName="childText" presStyleLbl="conFgAcc1" presStyleIdx="1" presStyleCnt="5">
        <dgm:presLayoutVars>
          <dgm:bulletEnabled val="1"/>
        </dgm:presLayoutVars>
      </dgm:prSet>
      <dgm:spPr/>
    </dgm:pt>
    <dgm:pt modelId="{22D0344F-B073-4F4F-8ADD-D95561D2487F}" type="pres">
      <dgm:prSet presAssocID="{B1998CED-A3A9-4EC1-AB6D-75100C888CF7}" presName="spaceBetweenRectangles" presStyleCnt="0"/>
      <dgm:spPr/>
    </dgm:pt>
    <dgm:pt modelId="{A43318B4-4021-43E9-AA9A-70027FF79351}" type="pres">
      <dgm:prSet presAssocID="{B4278536-41D0-4B0D-B785-92D8BC230736}" presName="parentLin" presStyleCnt="0"/>
      <dgm:spPr/>
    </dgm:pt>
    <dgm:pt modelId="{5B4BC807-C4B9-42A7-9E53-FF59725B42F6}" type="pres">
      <dgm:prSet presAssocID="{B4278536-41D0-4B0D-B785-92D8BC230736}" presName="parentLeftMargin" presStyleLbl="node1" presStyleIdx="1" presStyleCnt="5"/>
      <dgm:spPr/>
    </dgm:pt>
    <dgm:pt modelId="{43D3D0D0-45DC-4E67-8BDC-176F1099AFFD}" type="pres">
      <dgm:prSet presAssocID="{B4278536-41D0-4B0D-B785-92D8BC23073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0A5CC6A-47F8-4CFE-9963-78E529FFF81C}" type="pres">
      <dgm:prSet presAssocID="{B4278536-41D0-4B0D-B785-92D8BC230736}" presName="negativeSpace" presStyleCnt="0"/>
      <dgm:spPr/>
    </dgm:pt>
    <dgm:pt modelId="{340D3A62-FAA7-4849-95BF-1713DF21D26B}" type="pres">
      <dgm:prSet presAssocID="{B4278536-41D0-4B0D-B785-92D8BC230736}" presName="childText" presStyleLbl="conFgAcc1" presStyleIdx="2" presStyleCnt="5">
        <dgm:presLayoutVars>
          <dgm:bulletEnabled val="1"/>
        </dgm:presLayoutVars>
      </dgm:prSet>
      <dgm:spPr/>
    </dgm:pt>
    <dgm:pt modelId="{EFBB4A66-58A2-4924-9614-4D1FD32C16C3}" type="pres">
      <dgm:prSet presAssocID="{45A91DF6-73C5-4E90-A4B9-759E893672EF}" presName="spaceBetweenRectangles" presStyleCnt="0"/>
      <dgm:spPr/>
    </dgm:pt>
    <dgm:pt modelId="{E833A06C-F148-4844-BE40-AE154725E44A}" type="pres">
      <dgm:prSet presAssocID="{C1052F8C-4EBC-4C14-A205-C7108E565A03}" presName="parentLin" presStyleCnt="0"/>
      <dgm:spPr/>
    </dgm:pt>
    <dgm:pt modelId="{13213637-A67C-405E-AAAD-327DE2FD7836}" type="pres">
      <dgm:prSet presAssocID="{C1052F8C-4EBC-4C14-A205-C7108E565A03}" presName="parentLeftMargin" presStyleLbl="node1" presStyleIdx="2" presStyleCnt="5"/>
      <dgm:spPr/>
    </dgm:pt>
    <dgm:pt modelId="{A92A2DA9-CA01-4047-9297-C39C3D7743E1}" type="pres">
      <dgm:prSet presAssocID="{C1052F8C-4EBC-4C14-A205-C7108E565A0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B96F0D8-3001-433D-ABB1-6D12CB3BF881}" type="pres">
      <dgm:prSet presAssocID="{C1052F8C-4EBC-4C14-A205-C7108E565A03}" presName="negativeSpace" presStyleCnt="0"/>
      <dgm:spPr/>
    </dgm:pt>
    <dgm:pt modelId="{F5E14CBE-5BF7-4B5B-8233-F35E387BBFF1}" type="pres">
      <dgm:prSet presAssocID="{C1052F8C-4EBC-4C14-A205-C7108E565A03}" presName="childText" presStyleLbl="conFgAcc1" presStyleIdx="3" presStyleCnt="5">
        <dgm:presLayoutVars>
          <dgm:bulletEnabled val="1"/>
        </dgm:presLayoutVars>
      </dgm:prSet>
      <dgm:spPr/>
    </dgm:pt>
    <dgm:pt modelId="{3B1EE39F-FBA1-4D54-9003-FEF19D8A21AC}" type="pres">
      <dgm:prSet presAssocID="{4261FDFB-1A92-4433-84B1-A60A3BA5527D}" presName="spaceBetweenRectangles" presStyleCnt="0"/>
      <dgm:spPr/>
    </dgm:pt>
    <dgm:pt modelId="{22BD1BD8-6507-4558-BC19-202E9D80B88B}" type="pres">
      <dgm:prSet presAssocID="{2A8BC17B-5900-4127-BA44-779B941A7194}" presName="parentLin" presStyleCnt="0"/>
      <dgm:spPr/>
    </dgm:pt>
    <dgm:pt modelId="{7581E925-40E0-4284-95B0-A2A28EF5E054}" type="pres">
      <dgm:prSet presAssocID="{2A8BC17B-5900-4127-BA44-779B941A7194}" presName="parentLeftMargin" presStyleLbl="node1" presStyleIdx="3" presStyleCnt="5"/>
      <dgm:spPr/>
    </dgm:pt>
    <dgm:pt modelId="{FA10290E-BB14-4575-81AA-22C4C5A61538}" type="pres">
      <dgm:prSet presAssocID="{2A8BC17B-5900-4127-BA44-779B941A7194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F870666-CF78-4ADE-940E-269ECCB241E9}" type="pres">
      <dgm:prSet presAssocID="{2A8BC17B-5900-4127-BA44-779B941A7194}" presName="negativeSpace" presStyleCnt="0"/>
      <dgm:spPr/>
    </dgm:pt>
    <dgm:pt modelId="{30FC04FA-30AC-47EB-9401-E0D9351E0120}" type="pres">
      <dgm:prSet presAssocID="{2A8BC17B-5900-4127-BA44-779B941A719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E597B2F-3CC7-486B-AF92-04CA8390D8C9}" type="presOf" srcId="{2A8BC17B-5900-4127-BA44-779B941A7194}" destId="{7581E925-40E0-4284-95B0-A2A28EF5E054}" srcOrd="0" destOrd="0" presId="urn:microsoft.com/office/officeart/2005/8/layout/list1"/>
    <dgm:cxn modelId="{35FBCEC1-8E03-46EA-B6BE-788DEDE1F0D6}" srcId="{B0C88CBF-6992-4368-92A2-D473ED3A584B}" destId="{2A8BC17B-5900-4127-BA44-779B941A7194}" srcOrd="4" destOrd="0" parTransId="{FD95BF26-67B7-4E22-8F3B-99F3F44EDB6F}" sibTransId="{BB427D57-E3AF-45C1-8350-70F14DF0B739}"/>
    <dgm:cxn modelId="{A075D186-BF8E-4B82-816F-8688373F6275}" type="presOf" srcId="{B4278536-41D0-4B0D-B785-92D8BC230736}" destId="{5B4BC807-C4B9-42A7-9E53-FF59725B42F6}" srcOrd="0" destOrd="0" presId="urn:microsoft.com/office/officeart/2005/8/layout/list1"/>
    <dgm:cxn modelId="{286A515B-55C8-4975-AEED-60EA78487DC3}" type="presOf" srcId="{C1052F8C-4EBC-4C14-A205-C7108E565A03}" destId="{13213637-A67C-405E-AAAD-327DE2FD7836}" srcOrd="0" destOrd="0" presId="urn:microsoft.com/office/officeart/2005/8/layout/list1"/>
    <dgm:cxn modelId="{A8F4E1FA-FB7E-4370-9DCC-C780D793CA1C}" type="presOf" srcId="{2A8BC17B-5900-4127-BA44-779B941A7194}" destId="{FA10290E-BB14-4575-81AA-22C4C5A61538}" srcOrd="1" destOrd="0" presId="urn:microsoft.com/office/officeart/2005/8/layout/list1"/>
    <dgm:cxn modelId="{30CC459B-4389-418C-A961-D9043F4AF2DA}" srcId="{B0C88CBF-6992-4368-92A2-D473ED3A584B}" destId="{E9790482-243D-41C2-87C7-B5FE182B7AED}" srcOrd="1" destOrd="0" parTransId="{7FE23103-E807-4CD3-B116-5D0956D3AA8E}" sibTransId="{B1998CED-A3A9-4EC1-AB6D-75100C888CF7}"/>
    <dgm:cxn modelId="{5BA68C65-F278-4C08-9286-53F30097208E}" type="presOf" srcId="{EC801CD4-8FDC-4402-B82E-19ED55E249FA}" destId="{59729C57-A316-4E9D-A07B-C8A2AE895596}" srcOrd="0" destOrd="0" presId="urn:microsoft.com/office/officeart/2005/8/layout/list1"/>
    <dgm:cxn modelId="{3F9C8B57-9C40-43D6-803B-5FD037EBE9DF}" srcId="{B0C88CBF-6992-4368-92A2-D473ED3A584B}" destId="{B4278536-41D0-4B0D-B785-92D8BC230736}" srcOrd="2" destOrd="0" parTransId="{25C37338-1CB8-4E62-A764-1DD5CA7DAD90}" sibTransId="{45A91DF6-73C5-4E90-A4B9-759E893672EF}"/>
    <dgm:cxn modelId="{DDEEA74F-CFFC-4636-983E-E86FC80F34F8}" type="presOf" srcId="{B0C88CBF-6992-4368-92A2-D473ED3A584B}" destId="{83243DB8-BB04-4147-9A9D-8E6F8EC6C914}" srcOrd="0" destOrd="0" presId="urn:microsoft.com/office/officeart/2005/8/layout/list1"/>
    <dgm:cxn modelId="{3A228C85-D09B-4F88-8537-47AB8AF87082}" type="presOf" srcId="{C1052F8C-4EBC-4C14-A205-C7108E565A03}" destId="{A92A2DA9-CA01-4047-9297-C39C3D7743E1}" srcOrd="1" destOrd="0" presId="urn:microsoft.com/office/officeart/2005/8/layout/list1"/>
    <dgm:cxn modelId="{19CA597F-BBFB-421E-820F-CC2A329D5DFB}" type="presOf" srcId="{EC801CD4-8FDC-4402-B82E-19ED55E249FA}" destId="{031B1218-5C12-4B1E-8517-40204AB1C20C}" srcOrd="1" destOrd="0" presId="urn:microsoft.com/office/officeart/2005/8/layout/list1"/>
    <dgm:cxn modelId="{9D3EDD8A-6BF3-43A8-8F09-EBB84CC63C68}" srcId="{B0C88CBF-6992-4368-92A2-D473ED3A584B}" destId="{EC801CD4-8FDC-4402-B82E-19ED55E249FA}" srcOrd="0" destOrd="0" parTransId="{85A40ACE-A31F-4BAB-A0A4-2C33EAD14327}" sibTransId="{F04886D5-0D81-44EA-A336-92184C4E2DE2}"/>
    <dgm:cxn modelId="{8302ED81-0FB6-4D4F-89A5-89EF345C7CD2}" srcId="{B0C88CBF-6992-4368-92A2-D473ED3A584B}" destId="{C1052F8C-4EBC-4C14-A205-C7108E565A03}" srcOrd="3" destOrd="0" parTransId="{3085CA89-6150-472B-A880-0F0A5B3527C3}" sibTransId="{4261FDFB-1A92-4433-84B1-A60A3BA5527D}"/>
    <dgm:cxn modelId="{71F665E0-D0C7-45F7-8340-7CDCE75B1EE3}" type="presOf" srcId="{E9790482-243D-41C2-87C7-B5FE182B7AED}" destId="{FC59FCA2-25D3-43AC-9846-041901EBDC3D}" srcOrd="0" destOrd="0" presId="urn:microsoft.com/office/officeart/2005/8/layout/list1"/>
    <dgm:cxn modelId="{D496558C-31A4-49F6-A722-A050C5059BC2}" type="presOf" srcId="{B4278536-41D0-4B0D-B785-92D8BC230736}" destId="{43D3D0D0-45DC-4E67-8BDC-176F1099AFFD}" srcOrd="1" destOrd="0" presId="urn:microsoft.com/office/officeart/2005/8/layout/list1"/>
    <dgm:cxn modelId="{9E980E74-379B-4A87-93DB-B0357E610FB9}" type="presOf" srcId="{E9790482-243D-41C2-87C7-B5FE182B7AED}" destId="{AB1E5BA9-F14D-40B1-86FB-4CF37EB48E5F}" srcOrd="1" destOrd="0" presId="urn:microsoft.com/office/officeart/2005/8/layout/list1"/>
    <dgm:cxn modelId="{4247553E-ECE4-467B-B7E3-C1BE64756AA0}" type="presParOf" srcId="{83243DB8-BB04-4147-9A9D-8E6F8EC6C914}" destId="{22F7B1FD-EE7D-48CE-A35E-32DE11243BFB}" srcOrd="0" destOrd="0" presId="urn:microsoft.com/office/officeart/2005/8/layout/list1"/>
    <dgm:cxn modelId="{2F2FE98B-633B-406F-8F7E-31E294122A55}" type="presParOf" srcId="{22F7B1FD-EE7D-48CE-A35E-32DE11243BFB}" destId="{59729C57-A316-4E9D-A07B-C8A2AE895596}" srcOrd="0" destOrd="0" presId="urn:microsoft.com/office/officeart/2005/8/layout/list1"/>
    <dgm:cxn modelId="{17A8219A-3CE6-4732-B534-9AD6589CC6C7}" type="presParOf" srcId="{22F7B1FD-EE7D-48CE-A35E-32DE11243BFB}" destId="{031B1218-5C12-4B1E-8517-40204AB1C20C}" srcOrd="1" destOrd="0" presId="urn:microsoft.com/office/officeart/2005/8/layout/list1"/>
    <dgm:cxn modelId="{97426D90-8DBF-40C3-B424-1C3487198C15}" type="presParOf" srcId="{83243DB8-BB04-4147-9A9D-8E6F8EC6C914}" destId="{F163FBAE-E805-4E77-8545-715D3A3401D7}" srcOrd="1" destOrd="0" presId="urn:microsoft.com/office/officeart/2005/8/layout/list1"/>
    <dgm:cxn modelId="{5892D820-6A5F-4085-9815-B181577A2F1E}" type="presParOf" srcId="{83243DB8-BB04-4147-9A9D-8E6F8EC6C914}" destId="{9BD57ACC-B5A8-4765-9C35-956EAEFEA595}" srcOrd="2" destOrd="0" presId="urn:microsoft.com/office/officeart/2005/8/layout/list1"/>
    <dgm:cxn modelId="{421BDC38-F16F-4C79-BA58-D420775249EF}" type="presParOf" srcId="{83243DB8-BB04-4147-9A9D-8E6F8EC6C914}" destId="{A4D606E5-D550-4EAA-899B-43FA0FEF9B9F}" srcOrd="3" destOrd="0" presId="urn:microsoft.com/office/officeart/2005/8/layout/list1"/>
    <dgm:cxn modelId="{E05B3212-BD88-4CCA-9FB1-6FA78FC62817}" type="presParOf" srcId="{83243DB8-BB04-4147-9A9D-8E6F8EC6C914}" destId="{BAFBFC8B-A85A-40EF-A111-D2390BD8ACC9}" srcOrd="4" destOrd="0" presId="urn:microsoft.com/office/officeart/2005/8/layout/list1"/>
    <dgm:cxn modelId="{E674798A-5379-4DCD-8BA4-0961DB083C9F}" type="presParOf" srcId="{BAFBFC8B-A85A-40EF-A111-D2390BD8ACC9}" destId="{FC59FCA2-25D3-43AC-9846-041901EBDC3D}" srcOrd="0" destOrd="0" presId="urn:microsoft.com/office/officeart/2005/8/layout/list1"/>
    <dgm:cxn modelId="{8B778102-B0C1-4E74-BA80-283C326A9B46}" type="presParOf" srcId="{BAFBFC8B-A85A-40EF-A111-D2390BD8ACC9}" destId="{AB1E5BA9-F14D-40B1-86FB-4CF37EB48E5F}" srcOrd="1" destOrd="0" presId="urn:microsoft.com/office/officeart/2005/8/layout/list1"/>
    <dgm:cxn modelId="{C8ABEBBE-C808-48D6-BF7F-35CA66C2E02E}" type="presParOf" srcId="{83243DB8-BB04-4147-9A9D-8E6F8EC6C914}" destId="{8A723E1E-27BA-4E0C-9EF2-CEFD985D4956}" srcOrd="5" destOrd="0" presId="urn:microsoft.com/office/officeart/2005/8/layout/list1"/>
    <dgm:cxn modelId="{8CDC6BED-EA1B-4F61-838A-D56F16162319}" type="presParOf" srcId="{83243DB8-BB04-4147-9A9D-8E6F8EC6C914}" destId="{5E761119-88F7-4486-BA1C-386429B0BB33}" srcOrd="6" destOrd="0" presId="urn:microsoft.com/office/officeart/2005/8/layout/list1"/>
    <dgm:cxn modelId="{858AB06A-3848-407D-AEFF-9661DC2EFC8B}" type="presParOf" srcId="{83243DB8-BB04-4147-9A9D-8E6F8EC6C914}" destId="{22D0344F-B073-4F4F-8ADD-D95561D2487F}" srcOrd="7" destOrd="0" presId="urn:microsoft.com/office/officeart/2005/8/layout/list1"/>
    <dgm:cxn modelId="{4DEF0494-88DD-49DE-B2DB-BDAEB5793A19}" type="presParOf" srcId="{83243DB8-BB04-4147-9A9D-8E6F8EC6C914}" destId="{A43318B4-4021-43E9-AA9A-70027FF79351}" srcOrd="8" destOrd="0" presId="urn:microsoft.com/office/officeart/2005/8/layout/list1"/>
    <dgm:cxn modelId="{6890A190-0963-4295-BE64-9C6E159634D6}" type="presParOf" srcId="{A43318B4-4021-43E9-AA9A-70027FF79351}" destId="{5B4BC807-C4B9-42A7-9E53-FF59725B42F6}" srcOrd="0" destOrd="0" presId="urn:microsoft.com/office/officeart/2005/8/layout/list1"/>
    <dgm:cxn modelId="{45E0DA18-FD83-43DA-94ED-C10C96A590B8}" type="presParOf" srcId="{A43318B4-4021-43E9-AA9A-70027FF79351}" destId="{43D3D0D0-45DC-4E67-8BDC-176F1099AFFD}" srcOrd="1" destOrd="0" presId="urn:microsoft.com/office/officeart/2005/8/layout/list1"/>
    <dgm:cxn modelId="{98D97676-67D0-44E7-89A0-C946A9DB65D2}" type="presParOf" srcId="{83243DB8-BB04-4147-9A9D-8E6F8EC6C914}" destId="{F0A5CC6A-47F8-4CFE-9963-78E529FFF81C}" srcOrd="9" destOrd="0" presId="urn:microsoft.com/office/officeart/2005/8/layout/list1"/>
    <dgm:cxn modelId="{B2989126-D58B-4475-A443-85D8C1644184}" type="presParOf" srcId="{83243DB8-BB04-4147-9A9D-8E6F8EC6C914}" destId="{340D3A62-FAA7-4849-95BF-1713DF21D26B}" srcOrd="10" destOrd="0" presId="urn:microsoft.com/office/officeart/2005/8/layout/list1"/>
    <dgm:cxn modelId="{AB66F691-8C68-41F0-8192-0DA6B40B54FB}" type="presParOf" srcId="{83243DB8-BB04-4147-9A9D-8E6F8EC6C914}" destId="{EFBB4A66-58A2-4924-9614-4D1FD32C16C3}" srcOrd="11" destOrd="0" presId="urn:microsoft.com/office/officeart/2005/8/layout/list1"/>
    <dgm:cxn modelId="{B356ADE5-CC78-4CD3-81D5-CA96754E8179}" type="presParOf" srcId="{83243DB8-BB04-4147-9A9D-8E6F8EC6C914}" destId="{E833A06C-F148-4844-BE40-AE154725E44A}" srcOrd="12" destOrd="0" presId="urn:microsoft.com/office/officeart/2005/8/layout/list1"/>
    <dgm:cxn modelId="{EF8F978E-302E-426E-B5DC-62F6446B1565}" type="presParOf" srcId="{E833A06C-F148-4844-BE40-AE154725E44A}" destId="{13213637-A67C-405E-AAAD-327DE2FD7836}" srcOrd="0" destOrd="0" presId="urn:microsoft.com/office/officeart/2005/8/layout/list1"/>
    <dgm:cxn modelId="{A13E979E-BA49-44D6-BA3D-CFED916A97AF}" type="presParOf" srcId="{E833A06C-F148-4844-BE40-AE154725E44A}" destId="{A92A2DA9-CA01-4047-9297-C39C3D7743E1}" srcOrd="1" destOrd="0" presId="urn:microsoft.com/office/officeart/2005/8/layout/list1"/>
    <dgm:cxn modelId="{0ABA0F23-EC3D-4DDA-93E7-449A07221974}" type="presParOf" srcId="{83243DB8-BB04-4147-9A9D-8E6F8EC6C914}" destId="{FB96F0D8-3001-433D-ABB1-6D12CB3BF881}" srcOrd="13" destOrd="0" presId="urn:microsoft.com/office/officeart/2005/8/layout/list1"/>
    <dgm:cxn modelId="{159B2CD8-F59B-462F-8E21-2E81058A93AB}" type="presParOf" srcId="{83243DB8-BB04-4147-9A9D-8E6F8EC6C914}" destId="{F5E14CBE-5BF7-4B5B-8233-F35E387BBFF1}" srcOrd="14" destOrd="0" presId="urn:microsoft.com/office/officeart/2005/8/layout/list1"/>
    <dgm:cxn modelId="{16E99708-CBDA-46AF-A7E1-A57D4803C9D1}" type="presParOf" srcId="{83243DB8-BB04-4147-9A9D-8E6F8EC6C914}" destId="{3B1EE39F-FBA1-4D54-9003-FEF19D8A21AC}" srcOrd="15" destOrd="0" presId="urn:microsoft.com/office/officeart/2005/8/layout/list1"/>
    <dgm:cxn modelId="{0029F43B-46AF-49B1-9E72-BB1F1D356D45}" type="presParOf" srcId="{83243DB8-BB04-4147-9A9D-8E6F8EC6C914}" destId="{22BD1BD8-6507-4558-BC19-202E9D80B88B}" srcOrd="16" destOrd="0" presId="urn:microsoft.com/office/officeart/2005/8/layout/list1"/>
    <dgm:cxn modelId="{11C180AF-C05A-4B91-8B6C-13DC6F2D95F8}" type="presParOf" srcId="{22BD1BD8-6507-4558-BC19-202E9D80B88B}" destId="{7581E925-40E0-4284-95B0-A2A28EF5E054}" srcOrd="0" destOrd="0" presId="urn:microsoft.com/office/officeart/2005/8/layout/list1"/>
    <dgm:cxn modelId="{F1E2317A-2534-4755-8E05-DA8728DCEB92}" type="presParOf" srcId="{22BD1BD8-6507-4558-BC19-202E9D80B88B}" destId="{FA10290E-BB14-4575-81AA-22C4C5A61538}" srcOrd="1" destOrd="0" presId="urn:microsoft.com/office/officeart/2005/8/layout/list1"/>
    <dgm:cxn modelId="{2DDC4E0B-6F5E-402A-8252-8071AE5664E4}" type="presParOf" srcId="{83243DB8-BB04-4147-9A9D-8E6F8EC6C914}" destId="{EF870666-CF78-4ADE-940E-269ECCB241E9}" srcOrd="17" destOrd="0" presId="urn:microsoft.com/office/officeart/2005/8/layout/list1"/>
    <dgm:cxn modelId="{B8654C22-B084-43AD-8B21-B2C0F95B3833}" type="presParOf" srcId="{83243DB8-BB04-4147-9A9D-8E6F8EC6C914}" destId="{30FC04FA-30AC-47EB-9401-E0D9351E012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C099C4-B72E-440C-AE9C-E3C3AEDE121E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7F9E398-5321-423D-AF0F-BFAA2AE7FE19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用心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6EC2422C-8C7A-4028-B263-21A76AE4B233}" type="parTrans" cxnId="{4C8BE893-31BC-4612-B2C3-9C0EAD5939A7}">
      <dgm:prSet/>
      <dgm:spPr/>
      <dgm:t>
        <a:bodyPr/>
        <a:lstStyle/>
        <a:p>
          <a:endParaRPr lang="zh-TW" altLang="en-US"/>
        </a:p>
      </dgm:t>
    </dgm:pt>
    <dgm:pt modelId="{CBD4E156-229B-4C57-B494-8C22BDD11408}" type="sibTrans" cxnId="{4C8BE893-31BC-4612-B2C3-9C0EAD5939A7}">
      <dgm:prSet/>
      <dgm:spPr/>
      <dgm:t>
        <a:bodyPr/>
        <a:lstStyle/>
        <a:p>
          <a:endParaRPr lang="zh-TW" altLang="en-US"/>
        </a:p>
      </dgm:t>
    </dgm:pt>
    <dgm:pt modelId="{50B07B0C-614A-49A8-9F06-8EE145776C22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感恩的心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193884A2-9535-4CB4-AA4A-921263EF2F50}" type="parTrans" cxnId="{70041FE1-70AC-409D-B3E4-3312A648D643}">
      <dgm:prSet/>
      <dgm:spPr/>
      <dgm:t>
        <a:bodyPr/>
        <a:lstStyle/>
        <a:p>
          <a:endParaRPr lang="zh-TW" altLang="en-US"/>
        </a:p>
      </dgm:t>
    </dgm:pt>
    <dgm:pt modelId="{9D56C1C6-C442-4F15-ACF1-EE321B56DB44}" type="sibTrans" cxnId="{70041FE1-70AC-409D-B3E4-3312A648D643}">
      <dgm:prSet/>
      <dgm:spPr/>
      <dgm:t>
        <a:bodyPr/>
        <a:lstStyle/>
        <a:p>
          <a:endParaRPr lang="zh-TW" altLang="en-US"/>
        </a:p>
      </dgm:t>
    </dgm:pt>
    <dgm:pt modelId="{47AA16F0-69E0-4FBD-9CBC-EC9007825F92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專注的心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F9EAA1DF-3C83-4C7E-A9A0-ADF49E7FF942}" type="parTrans" cxnId="{9A0CC938-6525-4ED6-B2E5-F965C6A32971}">
      <dgm:prSet/>
      <dgm:spPr/>
      <dgm:t>
        <a:bodyPr/>
        <a:lstStyle/>
        <a:p>
          <a:endParaRPr lang="zh-TW" altLang="en-US"/>
        </a:p>
      </dgm:t>
    </dgm:pt>
    <dgm:pt modelId="{F0DB2BAA-9D30-4A44-88D3-72DF9242FF32}" type="sibTrans" cxnId="{9A0CC938-6525-4ED6-B2E5-F965C6A32971}">
      <dgm:prSet/>
      <dgm:spPr/>
      <dgm:t>
        <a:bodyPr/>
        <a:lstStyle/>
        <a:p>
          <a:endParaRPr lang="zh-TW" altLang="en-US"/>
        </a:p>
      </dgm:t>
    </dgm:pt>
    <dgm:pt modelId="{B5CC729E-6580-4692-A917-FF4758864C2E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得果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E9E8B6A0-FC25-4E83-B139-22F415B75D0C}" type="parTrans" cxnId="{E975C461-5011-4F88-ACAD-2B5E009B731A}">
      <dgm:prSet/>
      <dgm:spPr/>
      <dgm:t>
        <a:bodyPr/>
        <a:lstStyle/>
        <a:p>
          <a:endParaRPr lang="zh-TW" altLang="en-US"/>
        </a:p>
      </dgm:t>
    </dgm:pt>
    <dgm:pt modelId="{1B0B87C6-9832-4C3F-AAA2-BFF73369A8DF}" type="sibTrans" cxnId="{E975C461-5011-4F88-ACAD-2B5E009B731A}">
      <dgm:prSet/>
      <dgm:spPr/>
      <dgm:t>
        <a:bodyPr/>
        <a:lstStyle/>
        <a:p>
          <a:endParaRPr lang="zh-TW" altLang="en-US"/>
        </a:p>
      </dgm:t>
    </dgm:pt>
    <dgm:pt modelId="{233A18C7-F568-4DB7-9564-07D6991359AE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更了解慈濟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8F0FFBDA-021A-4AF3-832A-45A36DC09254}" type="parTrans" cxnId="{34420A43-EEC3-4B72-BB7E-CF81AB674610}">
      <dgm:prSet/>
      <dgm:spPr/>
      <dgm:t>
        <a:bodyPr/>
        <a:lstStyle/>
        <a:p>
          <a:endParaRPr lang="zh-TW" altLang="en-US"/>
        </a:p>
      </dgm:t>
    </dgm:pt>
    <dgm:pt modelId="{52EC6262-7C9A-4441-8F09-8F4768BB6B81}" type="sibTrans" cxnId="{34420A43-EEC3-4B72-BB7E-CF81AB674610}">
      <dgm:prSet/>
      <dgm:spPr/>
      <dgm:t>
        <a:bodyPr/>
        <a:lstStyle/>
        <a:p>
          <a:endParaRPr lang="zh-TW" altLang="en-US"/>
        </a:p>
      </dgm:t>
    </dgm:pt>
    <dgm:pt modelId="{1D1D1854-B9B4-40B9-B995-D68958F792DC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認識更多同修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8CEDB008-4B0D-4EF3-9D95-C772D2DBE919}" type="parTrans" cxnId="{5189C7D8-6E9D-4847-87D2-62FC915734C6}">
      <dgm:prSet/>
      <dgm:spPr/>
      <dgm:t>
        <a:bodyPr/>
        <a:lstStyle/>
        <a:p>
          <a:endParaRPr lang="zh-TW" altLang="en-US"/>
        </a:p>
      </dgm:t>
    </dgm:pt>
    <dgm:pt modelId="{33F54ACF-3318-463B-AFBF-29D789345AEE}" type="sibTrans" cxnId="{5189C7D8-6E9D-4847-87D2-62FC915734C6}">
      <dgm:prSet/>
      <dgm:spPr/>
      <dgm:t>
        <a:bodyPr/>
        <a:lstStyle/>
        <a:p>
          <a:endParaRPr lang="zh-TW" altLang="en-US"/>
        </a:p>
      </dgm:t>
    </dgm:pt>
    <dgm:pt modelId="{4FB82797-34D3-4E70-BF39-5F11F8AD6B3D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學習的心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A09CB916-8915-429B-9188-CA9CA757F161}" type="parTrans" cxnId="{1C20699B-6F17-44A0-A142-435D363CDFD9}">
      <dgm:prSet/>
      <dgm:spPr/>
      <dgm:t>
        <a:bodyPr/>
        <a:lstStyle/>
        <a:p>
          <a:endParaRPr lang="zh-TW" altLang="en-US"/>
        </a:p>
      </dgm:t>
    </dgm:pt>
    <dgm:pt modelId="{43788A62-C407-426D-83E7-C266AF053EC0}" type="sibTrans" cxnId="{1C20699B-6F17-44A0-A142-435D363CDFD9}">
      <dgm:prSet/>
      <dgm:spPr/>
      <dgm:t>
        <a:bodyPr/>
        <a:lstStyle/>
        <a:p>
          <a:endParaRPr lang="zh-TW" altLang="en-US"/>
        </a:p>
      </dgm:t>
    </dgm:pt>
    <dgm:pt modelId="{61D4AFFB-5DA4-4A4D-A925-1A4568C3A8A1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生命更富足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499B2C44-81C3-4FA7-A153-13F39F5488B0}" type="parTrans" cxnId="{24F0C1DC-7FDA-442C-85D2-69DCEEA1C209}">
      <dgm:prSet/>
      <dgm:spPr/>
      <dgm:t>
        <a:bodyPr/>
        <a:lstStyle/>
        <a:p>
          <a:endParaRPr lang="zh-TW" altLang="en-US"/>
        </a:p>
      </dgm:t>
    </dgm:pt>
    <dgm:pt modelId="{74BCE80C-EDE5-44A6-9E2A-ADCD5679F708}" type="sibTrans" cxnId="{24F0C1DC-7FDA-442C-85D2-69DCEEA1C209}">
      <dgm:prSet/>
      <dgm:spPr/>
      <dgm:t>
        <a:bodyPr/>
        <a:lstStyle/>
        <a:p>
          <a:endParaRPr lang="zh-TW" altLang="en-US"/>
        </a:p>
      </dgm:t>
    </dgm:pt>
    <dgm:pt modelId="{7ED608F7-0E52-4D27-85B3-BD3218A35425}" type="pres">
      <dgm:prSet presAssocID="{D3C099C4-B72E-440C-AE9C-E3C3AEDE121E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4D39A07B-08DD-4BC3-BF60-E570F9A3B302}" type="pres">
      <dgm:prSet presAssocID="{D3C099C4-B72E-440C-AE9C-E3C3AEDE121E}" presName="cycle" presStyleCnt="0"/>
      <dgm:spPr/>
    </dgm:pt>
    <dgm:pt modelId="{C2377C7D-B57F-48B7-879B-35E1040D0DDE}" type="pres">
      <dgm:prSet presAssocID="{D3C099C4-B72E-440C-AE9C-E3C3AEDE121E}" presName="centerShape" presStyleCnt="0"/>
      <dgm:spPr/>
    </dgm:pt>
    <dgm:pt modelId="{0EB960CD-81CA-47B5-BC20-1FA99CC49650}" type="pres">
      <dgm:prSet presAssocID="{D3C099C4-B72E-440C-AE9C-E3C3AEDE121E}" presName="connSite" presStyleLbl="node1" presStyleIdx="0" presStyleCnt="3"/>
      <dgm:spPr/>
    </dgm:pt>
    <dgm:pt modelId="{B2502544-3975-4634-819E-BBD8C0A600DC}" type="pres">
      <dgm:prSet presAssocID="{D3C099C4-B72E-440C-AE9C-E3C3AEDE121E}" presName="visible" presStyleLbl="node1" presStyleIdx="0" presStyleCnt="3"/>
      <dgm:spPr/>
    </dgm:pt>
    <dgm:pt modelId="{E704F222-0C6D-4C3C-A8E5-7A4FE8C0ACAE}" type="pres">
      <dgm:prSet presAssocID="{6EC2422C-8C7A-4028-B263-21A76AE4B233}" presName="Name25" presStyleLbl="parChTrans1D1" presStyleIdx="0" presStyleCnt="2"/>
      <dgm:spPr/>
    </dgm:pt>
    <dgm:pt modelId="{2007F844-F62C-4ED0-BC4B-A105D2ED485E}" type="pres">
      <dgm:prSet presAssocID="{37F9E398-5321-423D-AF0F-BFAA2AE7FE19}" presName="node" presStyleCnt="0"/>
      <dgm:spPr/>
    </dgm:pt>
    <dgm:pt modelId="{990E67CA-42BD-4DBD-A187-5745270B8B0A}" type="pres">
      <dgm:prSet presAssocID="{37F9E398-5321-423D-AF0F-BFAA2AE7FE19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253B89-E3E5-4093-A0B1-6F0FAF29338F}" type="pres">
      <dgm:prSet presAssocID="{37F9E398-5321-423D-AF0F-BFAA2AE7FE19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8BD7AE-57D5-43A9-BC8B-5FF832011433}" type="pres">
      <dgm:prSet presAssocID="{E9E8B6A0-FC25-4E83-B139-22F415B75D0C}" presName="Name25" presStyleLbl="parChTrans1D1" presStyleIdx="1" presStyleCnt="2"/>
      <dgm:spPr/>
    </dgm:pt>
    <dgm:pt modelId="{FCD79F77-0A37-49B8-B74F-2C68FAF4F84D}" type="pres">
      <dgm:prSet presAssocID="{B5CC729E-6580-4692-A917-FF4758864C2E}" presName="node" presStyleCnt="0"/>
      <dgm:spPr/>
    </dgm:pt>
    <dgm:pt modelId="{AB3D46A7-E4BD-4562-A443-8B289EEE364D}" type="pres">
      <dgm:prSet presAssocID="{B5CC729E-6580-4692-A917-FF4758864C2E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E9E786-60C5-4059-92F2-898F1D9196B8}" type="pres">
      <dgm:prSet presAssocID="{B5CC729E-6580-4692-A917-FF4758864C2E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4F0C1DC-7FDA-442C-85D2-69DCEEA1C209}" srcId="{B5CC729E-6580-4692-A917-FF4758864C2E}" destId="{61D4AFFB-5DA4-4A4D-A925-1A4568C3A8A1}" srcOrd="2" destOrd="0" parTransId="{499B2C44-81C3-4FA7-A153-13F39F5488B0}" sibTransId="{74BCE80C-EDE5-44A6-9E2A-ADCD5679F708}"/>
    <dgm:cxn modelId="{0C1EE62D-9449-4043-8F4E-5B3FAB8CE482}" type="presOf" srcId="{4FB82797-34D3-4E70-BF39-5F11F8AD6B3D}" destId="{9A253B89-E3E5-4093-A0B1-6F0FAF29338F}" srcOrd="0" destOrd="1" presId="urn:microsoft.com/office/officeart/2005/8/layout/radial2"/>
    <dgm:cxn modelId="{0F2802A2-DBEA-4BEC-805F-EED989D27507}" type="presOf" srcId="{6EC2422C-8C7A-4028-B263-21A76AE4B233}" destId="{E704F222-0C6D-4C3C-A8E5-7A4FE8C0ACAE}" srcOrd="0" destOrd="0" presId="urn:microsoft.com/office/officeart/2005/8/layout/radial2"/>
    <dgm:cxn modelId="{551A9298-D563-49CD-BECB-694DE76631CD}" type="presOf" srcId="{37F9E398-5321-423D-AF0F-BFAA2AE7FE19}" destId="{990E67CA-42BD-4DBD-A187-5745270B8B0A}" srcOrd="0" destOrd="0" presId="urn:microsoft.com/office/officeart/2005/8/layout/radial2"/>
    <dgm:cxn modelId="{70041FE1-70AC-409D-B3E4-3312A648D643}" srcId="{37F9E398-5321-423D-AF0F-BFAA2AE7FE19}" destId="{50B07B0C-614A-49A8-9F06-8EE145776C22}" srcOrd="0" destOrd="0" parTransId="{193884A2-9535-4CB4-AA4A-921263EF2F50}" sibTransId="{9D56C1C6-C442-4F15-ACF1-EE321B56DB44}"/>
    <dgm:cxn modelId="{5189C7D8-6E9D-4847-87D2-62FC915734C6}" srcId="{B5CC729E-6580-4692-A917-FF4758864C2E}" destId="{1D1D1854-B9B4-40B9-B995-D68958F792DC}" srcOrd="1" destOrd="0" parTransId="{8CEDB008-4B0D-4EF3-9D95-C772D2DBE919}" sibTransId="{33F54ACF-3318-463B-AFBF-29D789345AEE}"/>
    <dgm:cxn modelId="{E975C461-5011-4F88-ACAD-2B5E009B731A}" srcId="{D3C099C4-B72E-440C-AE9C-E3C3AEDE121E}" destId="{B5CC729E-6580-4692-A917-FF4758864C2E}" srcOrd="1" destOrd="0" parTransId="{E9E8B6A0-FC25-4E83-B139-22F415B75D0C}" sibTransId="{1B0B87C6-9832-4C3F-AAA2-BFF73369A8DF}"/>
    <dgm:cxn modelId="{1C20699B-6F17-44A0-A142-435D363CDFD9}" srcId="{37F9E398-5321-423D-AF0F-BFAA2AE7FE19}" destId="{4FB82797-34D3-4E70-BF39-5F11F8AD6B3D}" srcOrd="1" destOrd="0" parTransId="{A09CB916-8915-429B-9188-CA9CA757F161}" sibTransId="{43788A62-C407-426D-83E7-C266AF053EC0}"/>
    <dgm:cxn modelId="{E1882B5C-31BF-409D-9359-614D2F9B6992}" type="presOf" srcId="{233A18C7-F568-4DB7-9564-07D6991359AE}" destId="{B2E9E786-60C5-4059-92F2-898F1D9196B8}" srcOrd="0" destOrd="0" presId="urn:microsoft.com/office/officeart/2005/8/layout/radial2"/>
    <dgm:cxn modelId="{4C8BE893-31BC-4612-B2C3-9C0EAD5939A7}" srcId="{D3C099C4-B72E-440C-AE9C-E3C3AEDE121E}" destId="{37F9E398-5321-423D-AF0F-BFAA2AE7FE19}" srcOrd="0" destOrd="0" parTransId="{6EC2422C-8C7A-4028-B263-21A76AE4B233}" sibTransId="{CBD4E156-229B-4C57-B494-8C22BDD11408}"/>
    <dgm:cxn modelId="{2AFB65B9-ED8F-4BDB-8E1F-C0F524BB9847}" type="presOf" srcId="{B5CC729E-6580-4692-A917-FF4758864C2E}" destId="{AB3D46A7-E4BD-4562-A443-8B289EEE364D}" srcOrd="0" destOrd="0" presId="urn:microsoft.com/office/officeart/2005/8/layout/radial2"/>
    <dgm:cxn modelId="{A8625CE4-E0F8-4C89-B0AA-2B472F79E0E4}" type="presOf" srcId="{1D1D1854-B9B4-40B9-B995-D68958F792DC}" destId="{B2E9E786-60C5-4059-92F2-898F1D9196B8}" srcOrd="0" destOrd="1" presId="urn:microsoft.com/office/officeart/2005/8/layout/radial2"/>
    <dgm:cxn modelId="{34420A43-EEC3-4B72-BB7E-CF81AB674610}" srcId="{B5CC729E-6580-4692-A917-FF4758864C2E}" destId="{233A18C7-F568-4DB7-9564-07D6991359AE}" srcOrd="0" destOrd="0" parTransId="{8F0FFBDA-021A-4AF3-832A-45A36DC09254}" sibTransId="{52EC6262-7C9A-4441-8F09-8F4768BB6B81}"/>
    <dgm:cxn modelId="{F234DAF0-B691-4099-B9D6-F9B414C5885C}" type="presOf" srcId="{50B07B0C-614A-49A8-9F06-8EE145776C22}" destId="{9A253B89-E3E5-4093-A0B1-6F0FAF29338F}" srcOrd="0" destOrd="0" presId="urn:microsoft.com/office/officeart/2005/8/layout/radial2"/>
    <dgm:cxn modelId="{1C056F1E-3C05-4265-9093-B12237940344}" type="presOf" srcId="{E9E8B6A0-FC25-4E83-B139-22F415B75D0C}" destId="{618BD7AE-57D5-43A9-BC8B-5FF832011433}" srcOrd="0" destOrd="0" presId="urn:microsoft.com/office/officeart/2005/8/layout/radial2"/>
    <dgm:cxn modelId="{53B6617E-4BC4-4E85-ACB6-9834AE543F17}" type="presOf" srcId="{D3C099C4-B72E-440C-AE9C-E3C3AEDE121E}" destId="{7ED608F7-0E52-4D27-85B3-BD3218A35425}" srcOrd="0" destOrd="0" presId="urn:microsoft.com/office/officeart/2005/8/layout/radial2"/>
    <dgm:cxn modelId="{E1905D65-21F5-4D56-8288-A03CFE922B9E}" type="presOf" srcId="{61D4AFFB-5DA4-4A4D-A925-1A4568C3A8A1}" destId="{B2E9E786-60C5-4059-92F2-898F1D9196B8}" srcOrd="0" destOrd="2" presId="urn:microsoft.com/office/officeart/2005/8/layout/radial2"/>
    <dgm:cxn modelId="{9A0CC938-6525-4ED6-B2E5-F965C6A32971}" srcId="{37F9E398-5321-423D-AF0F-BFAA2AE7FE19}" destId="{47AA16F0-69E0-4FBD-9CBC-EC9007825F92}" srcOrd="2" destOrd="0" parTransId="{F9EAA1DF-3C83-4C7E-A9A0-ADF49E7FF942}" sibTransId="{F0DB2BAA-9D30-4A44-88D3-72DF9242FF32}"/>
    <dgm:cxn modelId="{9C85F556-1CA6-4B05-9714-DAD89C3AF87C}" type="presOf" srcId="{47AA16F0-69E0-4FBD-9CBC-EC9007825F92}" destId="{9A253B89-E3E5-4093-A0B1-6F0FAF29338F}" srcOrd="0" destOrd="2" presId="urn:microsoft.com/office/officeart/2005/8/layout/radial2"/>
    <dgm:cxn modelId="{D3F23570-9EAB-40FA-8389-5C1768C278CE}" type="presParOf" srcId="{7ED608F7-0E52-4D27-85B3-BD3218A35425}" destId="{4D39A07B-08DD-4BC3-BF60-E570F9A3B302}" srcOrd="0" destOrd="0" presId="urn:microsoft.com/office/officeart/2005/8/layout/radial2"/>
    <dgm:cxn modelId="{481EC8A6-6C7E-475F-B24D-3CB1F17174E8}" type="presParOf" srcId="{4D39A07B-08DD-4BC3-BF60-E570F9A3B302}" destId="{C2377C7D-B57F-48B7-879B-35E1040D0DDE}" srcOrd="0" destOrd="0" presId="urn:microsoft.com/office/officeart/2005/8/layout/radial2"/>
    <dgm:cxn modelId="{4DCEE23E-6AD4-4BAC-B7F4-233FA39DAE58}" type="presParOf" srcId="{C2377C7D-B57F-48B7-879B-35E1040D0DDE}" destId="{0EB960CD-81CA-47B5-BC20-1FA99CC49650}" srcOrd="0" destOrd="0" presId="urn:microsoft.com/office/officeart/2005/8/layout/radial2"/>
    <dgm:cxn modelId="{48EEA952-05AD-4821-BDF3-FBB95BD80DD4}" type="presParOf" srcId="{C2377C7D-B57F-48B7-879B-35E1040D0DDE}" destId="{B2502544-3975-4634-819E-BBD8C0A600DC}" srcOrd="1" destOrd="0" presId="urn:microsoft.com/office/officeart/2005/8/layout/radial2"/>
    <dgm:cxn modelId="{5A1EDFEC-9DD1-42E9-BD2A-CE48C384535C}" type="presParOf" srcId="{4D39A07B-08DD-4BC3-BF60-E570F9A3B302}" destId="{E704F222-0C6D-4C3C-A8E5-7A4FE8C0ACAE}" srcOrd="1" destOrd="0" presId="urn:microsoft.com/office/officeart/2005/8/layout/radial2"/>
    <dgm:cxn modelId="{2D335A82-1BB5-4F79-AF97-AC984F43145C}" type="presParOf" srcId="{4D39A07B-08DD-4BC3-BF60-E570F9A3B302}" destId="{2007F844-F62C-4ED0-BC4B-A105D2ED485E}" srcOrd="2" destOrd="0" presId="urn:microsoft.com/office/officeart/2005/8/layout/radial2"/>
    <dgm:cxn modelId="{70CB0E49-2F2F-4E04-870A-5BF82E235309}" type="presParOf" srcId="{2007F844-F62C-4ED0-BC4B-A105D2ED485E}" destId="{990E67CA-42BD-4DBD-A187-5745270B8B0A}" srcOrd="0" destOrd="0" presId="urn:microsoft.com/office/officeart/2005/8/layout/radial2"/>
    <dgm:cxn modelId="{040B7EDA-7A6B-49A6-858C-B8C574FE1D27}" type="presParOf" srcId="{2007F844-F62C-4ED0-BC4B-A105D2ED485E}" destId="{9A253B89-E3E5-4093-A0B1-6F0FAF29338F}" srcOrd="1" destOrd="0" presId="urn:microsoft.com/office/officeart/2005/8/layout/radial2"/>
    <dgm:cxn modelId="{E049E165-9FAC-4209-9AD2-E310A75EF53A}" type="presParOf" srcId="{4D39A07B-08DD-4BC3-BF60-E570F9A3B302}" destId="{618BD7AE-57D5-43A9-BC8B-5FF832011433}" srcOrd="3" destOrd="0" presId="urn:microsoft.com/office/officeart/2005/8/layout/radial2"/>
    <dgm:cxn modelId="{780CBF40-BC0C-498C-9A71-A21AF54BD0FD}" type="presParOf" srcId="{4D39A07B-08DD-4BC3-BF60-E570F9A3B302}" destId="{FCD79F77-0A37-49B8-B74F-2C68FAF4F84D}" srcOrd="4" destOrd="0" presId="urn:microsoft.com/office/officeart/2005/8/layout/radial2"/>
    <dgm:cxn modelId="{AB03300B-4BC2-48D1-B9F6-76588DB6AC7A}" type="presParOf" srcId="{FCD79F77-0A37-49B8-B74F-2C68FAF4F84D}" destId="{AB3D46A7-E4BD-4562-A443-8B289EEE364D}" srcOrd="0" destOrd="0" presId="urn:microsoft.com/office/officeart/2005/8/layout/radial2"/>
    <dgm:cxn modelId="{D9F3C85F-61AE-4194-973E-797675AEFC50}" type="presParOf" srcId="{FCD79F77-0A37-49B8-B74F-2C68FAF4F84D}" destId="{B2E9E786-60C5-4059-92F2-898F1D9196B8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D18AC2-D4EC-4D85-BDAD-20BF85834A70}" type="doc">
      <dgm:prSet loTypeId="urn:microsoft.com/office/officeart/2005/8/layout/equation2" loCatId="process" qsTypeId="urn:microsoft.com/office/officeart/2005/8/quickstyle/3d3" qsCatId="3D" csTypeId="urn:microsoft.com/office/officeart/2005/8/colors/colorful2" csCatId="colorful" phldr="1"/>
      <dgm:spPr/>
    </dgm:pt>
    <dgm:pt modelId="{842B7F95-7366-4C0D-AB66-40ED2A2A2DF1}">
      <dgm:prSet phldrT="[文字]"/>
      <dgm:spPr/>
      <dgm:t>
        <a:bodyPr/>
        <a:lstStyle/>
        <a:p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多 用心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1F84342B-E3D7-46E6-8043-38397CDE3ACF}" type="parTrans" cxnId="{ADAD2E4E-8FF4-4529-AB8D-0BEAF08D63F6}">
      <dgm:prSet/>
      <dgm:spPr/>
      <dgm:t>
        <a:bodyPr/>
        <a:lstStyle/>
        <a:p>
          <a:endParaRPr lang="zh-TW" altLang="en-US"/>
        </a:p>
      </dgm:t>
    </dgm:pt>
    <dgm:pt modelId="{5ADF7D5D-5814-4983-8923-558275DF2357}" type="sibTrans" cxnId="{ADAD2E4E-8FF4-4529-AB8D-0BEAF08D63F6}">
      <dgm:prSet/>
      <dgm:spPr/>
      <dgm:t>
        <a:bodyPr/>
        <a:lstStyle/>
        <a:p>
          <a:endParaRPr lang="zh-TW" altLang="en-US"/>
        </a:p>
      </dgm:t>
    </dgm:pt>
    <dgm:pt modelId="{4BC56CD8-933A-48B2-8D2F-97EF5817D021}">
      <dgm:prSet phldrT="[文字]"/>
      <dgm:spPr/>
      <dgm:t>
        <a:bodyPr/>
        <a:lstStyle/>
        <a:p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薰 法香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1D7CBFCE-86C4-417B-9BB8-F5ADCF86D60A}" type="parTrans" cxnId="{81F26A11-DC90-4C0B-B315-461DB12C65A1}">
      <dgm:prSet/>
      <dgm:spPr/>
      <dgm:t>
        <a:bodyPr/>
        <a:lstStyle/>
        <a:p>
          <a:endParaRPr lang="zh-TW" altLang="en-US"/>
        </a:p>
      </dgm:t>
    </dgm:pt>
    <dgm:pt modelId="{EE723BDF-6EB2-47DE-A038-50FBBAEA88F2}" type="sibTrans" cxnId="{81F26A11-DC90-4C0B-B315-461DB12C65A1}">
      <dgm:prSet/>
      <dgm:spPr/>
      <dgm:t>
        <a:bodyPr/>
        <a:lstStyle/>
        <a:p>
          <a:endParaRPr lang="zh-TW" altLang="en-US"/>
        </a:p>
      </dgm:t>
    </dgm:pt>
    <dgm:pt modelId="{C58F278D-DD5E-4520-8B55-94DA6E3279B5}">
      <dgm:prSet phldrT="[文字]"/>
      <dgm:spPr/>
      <dgm:t>
        <a:bodyPr/>
        <a:lstStyle/>
        <a:p>
          <a:r>
            <a:rPr lang="zh-TW" altLang="en-US" b="1" dirty="0" smtClean="0">
              <a:latin typeface="標楷體" pitchFamily="65" charset="-120"/>
              <a:ea typeface="標楷體" pitchFamily="65" charset="-120"/>
            </a:rPr>
            <a:t>勤修精進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478A47D5-6D50-4210-9305-A9E216A8E9A0}" type="parTrans" cxnId="{26ECB434-AF48-4A19-9E14-D39A1EA75ACE}">
      <dgm:prSet/>
      <dgm:spPr/>
      <dgm:t>
        <a:bodyPr/>
        <a:lstStyle/>
        <a:p>
          <a:endParaRPr lang="zh-TW" altLang="en-US"/>
        </a:p>
      </dgm:t>
    </dgm:pt>
    <dgm:pt modelId="{5EFDB66E-DC2A-41D5-8061-662D6905C616}" type="sibTrans" cxnId="{26ECB434-AF48-4A19-9E14-D39A1EA75ACE}">
      <dgm:prSet/>
      <dgm:spPr/>
      <dgm:t>
        <a:bodyPr/>
        <a:lstStyle/>
        <a:p>
          <a:endParaRPr lang="zh-TW" altLang="en-US"/>
        </a:p>
      </dgm:t>
    </dgm:pt>
    <dgm:pt modelId="{A973FB3B-66F5-493A-B9F9-11968E744314}" type="pres">
      <dgm:prSet presAssocID="{F5D18AC2-D4EC-4D85-BDAD-20BF85834A70}" presName="Name0" presStyleCnt="0">
        <dgm:presLayoutVars>
          <dgm:dir/>
          <dgm:resizeHandles val="exact"/>
        </dgm:presLayoutVars>
      </dgm:prSet>
      <dgm:spPr/>
    </dgm:pt>
    <dgm:pt modelId="{B1EA86C5-5765-49DD-85C9-23EE36DAB20A}" type="pres">
      <dgm:prSet presAssocID="{F5D18AC2-D4EC-4D85-BDAD-20BF85834A70}" presName="vNodes" presStyleCnt="0"/>
      <dgm:spPr/>
    </dgm:pt>
    <dgm:pt modelId="{131EDECB-4081-474B-BC78-D550600660DA}" type="pres">
      <dgm:prSet presAssocID="{842B7F95-7366-4C0D-AB66-40ED2A2A2DF1}" presName="node" presStyleLbl="node1" presStyleIdx="0" presStyleCnt="3">
        <dgm:presLayoutVars>
          <dgm:bulletEnabled val="1"/>
        </dgm:presLayoutVars>
      </dgm:prSet>
      <dgm:spPr/>
    </dgm:pt>
    <dgm:pt modelId="{C2704745-9B68-4233-A2DE-8FFDE571DA5F}" type="pres">
      <dgm:prSet presAssocID="{5ADF7D5D-5814-4983-8923-558275DF2357}" presName="spacerT" presStyleCnt="0"/>
      <dgm:spPr/>
    </dgm:pt>
    <dgm:pt modelId="{E1233D9D-0CAA-4468-9AFE-205D702BD092}" type="pres">
      <dgm:prSet presAssocID="{5ADF7D5D-5814-4983-8923-558275DF2357}" presName="sibTrans" presStyleLbl="sibTrans2D1" presStyleIdx="0" presStyleCnt="2"/>
      <dgm:spPr/>
    </dgm:pt>
    <dgm:pt modelId="{268F04CD-8270-4DDD-837C-A9C566B7AD5D}" type="pres">
      <dgm:prSet presAssocID="{5ADF7D5D-5814-4983-8923-558275DF2357}" presName="spacerB" presStyleCnt="0"/>
      <dgm:spPr/>
    </dgm:pt>
    <dgm:pt modelId="{30EA2A83-CA87-4A89-8695-7EDBDB67D932}" type="pres">
      <dgm:prSet presAssocID="{4BC56CD8-933A-48B2-8D2F-97EF5817D02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7445E17-A5F4-4613-A482-CF2AA5622C5A}" type="pres">
      <dgm:prSet presAssocID="{F5D18AC2-D4EC-4D85-BDAD-20BF85834A70}" presName="sibTransLast" presStyleLbl="sibTrans2D1" presStyleIdx="1" presStyleCnt="2"/>
      <dgm:spPr/>
    </dgm:pt>
    <dgm:pt modelId="{AD3CE220-4ED8-450D-A9DB-C44E0277A687}" type="pres">
      <dgm:prSet presAssocID="{F5D18AC2-D4EC-4D85-BDAD-20BF85834A70}" presName="connectorText" presStyleLbl="sibTrans2D1" presStyleIdx="1" presStyleCnt="2"/>
      <dgm:spPr/>
    </dgm:pt>
    <dgm:pt modelId="{B6CE7587-B7A4-4D86-97D3-875DB036F9C8}" type="pres">
      <dgm:prSet presAssocID="{F5D18AC2-D4EC-4D85-BDAD-20BF85834A70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ADAD2E4E-8FF4-4529-AB8D-0BEAF08D63F6}" srcId="{F5D18AC2-D4EC-4D85-BDAD-20BF85834A70}" destId="{842B7F95-7366-4C0D-AB66-40ED2A2A2DF1}" srcOrd="0" destOrd="0" parTransId="{1F84342B-E3D7-46E6-8043-38397CDE3ACF}" sibTransId="{5ADF7D5D-5814-4983-8923-558275DF2357}"/>
    <dgm:cxn modelId="{E7CCF2DE-C050-46C2-92A9-1A7487B40148}" type="presOf" srcId="{EE723BDF-6EB2-47DE-A038-50FBBAEA88F2}" destId="{17445E17-A5F4-4613-A482-CF2AA5622C5A}" srcOrd="0" destOrd="0" presId="urn:microsoft.com/office/officeart/2005/8/layout/equation2"/>
    <dgm:cxn modelId="{2C8C0D76-C4B4-4B25-9F4B-DCE2F3824E5D}" type="presOf" srcId="{842B7F95-7366-4C0D-AB66-40ED2A2A2DF1}" destId="{131EDECB-4081-474B-BC78-D550600660DA}" srcOrd="0" destOrd="0" presId="urn:microsoft.com/office/officeart/2005/8/layout/equation2"/>
    <dgm:cxn modelId="{3512E9F7-434C-43D0-BA4C-36F2528BDD3B}" type="presOf" srcId="{C58F278D-DD5E-4520-8B55-94DA6E3279B5}" destId="{B6CE7587-B7A4-4D86-97D3-875DB036F9C8}" srcOrd="0" destOrd="0" presId="urn:microsoft.com/office/officeart/2005/8/layout/equation2"/>
    <dgm:cxn modelId="{0D607B9A-88CB-419C-AB9B-0728D2B66FBE}" type="presOf" srcId="{5ADF7D5D-5814-4983-8923-558275DF2357}" destId="{E1233D9D-0CAA-4468-9AFE-205D702BD092}" srcOrd="0" destOrd="0" presId="urn:microsoft.com/office/officeart/2005/8/layout/equation2"/>
    <dgm:cxn modelId="{02A1579E-D5C2-486D-AEA4-B3A3EDA239E5}" type="presOf" srcId="{F5D18AC2-D4EC-4D85-BDAD-20BF85834A70}" destId="{A973FB3B-66F5-493A-B9F9-11968E744314}" srcOrd="0" destOrd="0" presId="urn:microsoft.com/office/officeart/2005/8/layout/equation2"/>
    <dgm:cxn modelId="{26ECB434-AF48-4A19-9E14-D39A1EA75ACE}" srcId="{F5D18AC2-D4EC-4D85-BDAD-20BF85834A70}" destId="{C58F278D-DD5E-4520-8B55-94DA6E3279B5}" srcOrd="2" destOrd="0" parTransId="{478A47D5-6D50-4210-9305-A9E216A8E9A0}" sibTransId="{5EFDB66E-DC2A-41D5-8061-662D6905C616}"/>
    <dgm:cxn modelId="{81F26A11-DC90-4C0B-B315-461DB12C65A1}" srcId="{F5D18AC2-D4EC-4D85-BDAD-20BF85834A70}" destId="{4BC56CD8-933A-48B2-8D2F-97EF5817D021}" srcOrd="1" destOrd="0" parTransId="{1D7CBFCE-86C4-417B-9BB8-F5ADCF86D60A}" sibTransId="{EE723BDF-6EB2-47DE-A038-50FBBAEA88F2}"/>
    <dgm:cxn modelId="{81FA6FD0-1C6F-4748-9177-9A75E0DD1AF5}" type="presOf" srcId="{EE723BDF-6EB2-47DE-A038-50FBBAEA88F2}" destId="{AD3CE220-4ED8-450D-A9DB-C44E0277A687}" srcOrd="1" destOrd="0" presId="urn:microsoft.com/office/officeart/2005/8/layout/equation2"/>
    <dgm:cxn modelId="{CAA23A12-156C-4811-A865-DD5C065867C2}" type="presOf" srcId="{4BC56CD8-933A-48B2-8D2F-97EF5817D021}" destId="{30EA2A83-CA87-4A89-8695-7EDBDB67D932}" srcOrd="0" destOrd="0" presId="urn:microsoft.com/office/officeart/2005/8/layout/equation2"/>
    <dgm:cxn modelId="{4D8C4868-359D-4350-BF2B-CA1BCA989963}" type="presParOf" srcId="{A973FB3B-66F5-493A-B9F9-11968E744314}" destId="{B1EA86C5-5765-49DD-85C9-23EE36DAB20A}" srcOrd="0" destOrd="0" presId="urn:microsoft.com/office/officeart/2005/8/layout/equation2"/>
    <dgm:cxn modelId="{923A1A26-A751-4D79-B359-D4E673FA0206}" type="presParOf" srcId="{B1EA86C5-5765-49DD-85C9-23EE36DAB20A}" destId="{131EDECB-4081-474B-BC78-D550600660DA}" srcOrd="0" destOrd="0" presId="urn:microsoft.com/office/officeart/2005/8/layout/equation2"/>
    <dgm:cxn modelId="{1E1B77C5-C65F-4A17-9266-F7AECE6E4A78}" type="presParOf" srcId="{B1EA86C5-5765-49DD-85C9-23EE36DAB20A}" destId="{C2704745-9B68-4233-A2DE-8FFDE571DA5F}" srcOrd="1" destOrd="0" presId="urn:microsoft.com/office/officeart/2005/8/layout/equation2"/>
    <dgm:cxn modelId="{A5C4BE2C-B471-4AA3-BCFA-4DFC692B7776}" type="presParOf" srcId="{B1EA86C5-5765-49DD-85C9-23EE36DAB20A}" destId="{E1233D9D-0CAA-4468-9AFE-205D702BD092}" srcOrd="2" destOrd="0" presId="urn:microsoft.com/office/officeart/2005/8/layout/equation2"/>
    <dgm:cxn modelId="{34C0854F-2A00-4A3A-BCAE-5E2ADFEB96CD}" type="presParOf" srcId="{B1EA86C5-5765-49DD-85C9-23EE36DAB20A}" destId="{268F04CD-8270-4DDD-837C-A9C566B7AD5D}" srcOrd="3" destOrd="0" presId="urn:microsoft.com/office/officeart/2005/8/layout/equation2"/>
    <dgm:cxn modelId="{9216C9B7-696B-43AD-A7DE-0A60DE5F0B25}" type="presParOf" srcId="{B1EA86C5-5765-49DD-85C9-23EE36DAB20A}" destId="{30EA2A83-CA87-4A89-8695-7EDBDB67D932}" srcOrd="4" destOrd="0" presId="urn:microsoft.com/office/officeart/2005/8/layout/equation2"/>
    <dgm:cxn modelId="{FE93E0BF-4A9F-43D3-8C33-BE2BFE46AC34}" type="presParOf" srcId="{A973FB3B-66F5-493A-B9F9-11968E744314}" destId="{17445E17-A5F4-4613-A482-CF2AA5622C5A}" srcOrd="1" destOrd="0" presId="urn:microsoft.com/office/officeart/2005/8/layout/equation2"/>
    <dgm:cxn modelId="{7CC5A301-254C-4EB9-811D-90BF9BFEB047}" type="presParOf" srcId="{17445E17-A5F4-4613-A482-CF2AA5622C5A}" destId="{AD3CE220-4ED8-450D-A9DB-C44E0277A687}" srcOrd="0" destOrd="0" presId="urn:microsoft.com/office/officeart/2005/8/layout/equation2"/>
    <dgm:cxn modelId="{F206D11F-13E8-41A9-8BA8-BF3B82BA182F}" type="presParOf" srcId="{A973FB3B-66F5-493A-B9F9-11968E744314}" destId="{B6CE7587-B7A4-4D86-97D3-875DB036F9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AA6098-1979-4BBD-A53C-5096590C7BF4}" type="doc">
      <dgm:prSet loTypeId="urn:microsoft.com/office/officeart/2005/8/layout/radial1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972EA434-94FD-4228-80C9-D259FE75E699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遵佛遺教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2B230B46-340A-4AAC-835B-C885080EA84B}" type="parTrans" cxnId="{16030C2D-2981-4BDD-9919-F5FA37AF860F}">
      <dgm:prSet/>
      <dgm:spPr/>
      <dgm:t>
        <a:bodyPr/>
        <a:lstStyle/>
        <a:p>
          <a:endParaRPr lang="zh-TW" altLang="en-US"/>
        </a:p>
      </dgm:t>
    </dgm:pt>
    <dgm:pt modelId="{212408B7-02CC-4ABA-B98A-1717EB177940}" type="sibTrans" cxnId="{16030C2D-2981-4BDD-9919-F5FA37AF860F}">
      <dgm:prSet/>
      <dgm:spPr/>
      <dgm:t>
        <a:bodyPr/>
        <a:lstStyle/>
        <a:p>
          <a:endParaRPr lang="zh-TW" altLang="en-US"/>
        </a:p>
      </dgm:t>
    </dgm:pt>
    <dgm:pt modelId="{971AA9A3-7D22-4AB4-A5D2-BE1F014133DD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上人的叮嚀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FF611015-DBAC-420F-9A50-52504C93F7D9}" type="parTrans" cxnId="{A75C9142-990A-460C-9479-F0FC20E75F04}">
      <dgm:prSet/>
      <dgm:spPr/>
      <dgm:t>
        <a:bodyPr/>
        <a:lstStyle/>
        <a:p>
          <a:endParaRPr lang="zh-TW" altLang="en-US"/>
        </a:p>
      </dgm:t>
    </dgm:pt>
    <dgm:pt modelId="{37EF7ADF-3999-4FEC-925C-9036CDD35190}" type="sibTrans" cxnId="{A75C9142-990A-460C-9479-F0FC20E75F04}">
      <dgm:prSet/>
      <dgm:spPr/>
      <dgm:t>
        <a:bodyPr/>
        <a:lstStyle/>
        <a:p>
          <a:endParaRPr lang="zh-TW" altLang="en-US"/>
        </a:p>
      </dgm:t>
    </dgm:pt>
    <dgm:pt modelId="{8667066C-812E-4019-B407-47894E17A77D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開經偈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607C4BDD-9AAB-4DCE-B61C-0C95C107AF89}" type="parTrans" cxnId="{D75C4AE7-6314-41FA-97D5-7D8FCCC5993B}">
      <dgm:prSet/>
      <dgm:spPr/>
      <dgm:t>
        <a:bodyPr/>
        <a:lstStyle/>
        <a:p>
          <a:endParaRPr lang="zh-TW" altLang="en-US"/>
        </a:p>
      </dgm:t>
    </dgm:pt>
    <dgm:pt modelId="{7E6AC478-7D13-42B5-8EF4-A5A5F4F3ADFC}" type="sibTrans" cxnId="{D75C4AE7-6314-41FA-97D5-7D8FCCC5993B}">
      <dgm:prSet/>
      <dgm:spPr/>
      <dgm:t>
        <a:bodyPr/>
        <a:lstStyle/>
        <a:p>
          <a:endParaRPr lang="zh-TW" altLang="en-US"/>
        </a:p>
      </dgm:t>
    </dgm:pt>
    <dgm:pt modelId="{A7CF4434-7BED-4A17-B020-D34B6C341552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法喜多分享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BC05F9E7-2777-4497-9D34-4C78ACBECA27}" type="parTrans" cxnId="{93389034-E076-4CAE-9F7A-ABE25587A38C}">
      <dgm:prSet/>
      <dgm:spPr/>
      <dgm:t>
        <a:bodyPr/>
        <a:lstStyle/>
        <a:p>
          <a:endParaRPr lang="zh-TW" altLang="en-US"/>
        </a:p>
      </dgm:t>
    </dgm:pt>
    <dgm:pt modelId="{67421B5A-5ECF-40B5-A46C-71C9BCACD41A}" type="sibTrans" cxnId="{93389034-E076-4CAE-9F7A-ABE25587A38C}">
      <dgm:prSet/>
      <dgm:spPr/>
      <dgm:t>
        <a:bodyPr/>
        <a:lstStyle/>
        <a:p>
          <a:endParaRPr lang="zh-TW" altLang="en-US"/>
        </a:p>
      </dgm:t>
    </dgm:pt>
    <dgm:pt modelId="{06B21E1B-FF54-489C-A712-0FC0DC16089D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經典的重點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AE142025-3973-4AF6-8417-BBCBCB758D6B}" type="parTrans" cxnId="{9921EE4A-5065-46E3-A049-31ACC2CB8488}">
      <dgm:prSet/>
      <dgm:spPr/>
      <dgm:t>
        <a:bodyPr/>
        <a:lstStyle/>
        <a:p>
          <a:endParaRPr lang="zh-TW" altLang="en-US"/>
        </a:p>
      </dgm:t>
    </dgm:pt>
    <dgm:pt modelId="{A58B0F1B-648C-42CF-BCFC-8F40BE19CC52}" type="sibTrans" cxnId="{9921EE4A-5065-46E3-A049-31ACC2CB8488}">
      <dgm:prSet/>
      <dgm:spPr/>
      <dgm:t>
        <a:bodyPr/>
        <a:lstStyle/>
        <a:p>
          <a:endParaRPr lang="zh-TW" altLang="en-US"/>
        </a:p>
      </dgm:t>
    </dgm:pt>
    <dgm:pt modelId="{E3BB02FB-A242-4FFC-A833-54603CA8ABD7}" type="pres">
      <dgm:prSet presAssocID="{63AA6098-1979-4BBD-A53C-5096590C7BF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2BFC5ED-1AFA-4BE0-B4C9-987F91D67AE1}" type="pres">
      <dgm:prSet presAssocID="{972EA434-94FD-4228-80C9-D259FE75E699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1E154EFA-BC16-48C2-B4F6-813AC9C692A4}" type="pres">
      <dgm:prSet presAssocID="{FF611015-DBAC-420F-9A50-52504C93F7D9}" presName="Name9" presStyleLbl="parChTrans1D2" presStyleIdx="0" presStyleCnt="4"/>
      <dgm:spPr/>
    </dgm:pt>
    <dgm:pt modelId="{C98E0054-4E82-4D82-B9F0-7146C20A3F8B}" type="pres">
      <dgm:prSet presAssocID="{FF611015-DBAC-420F-9A50-52504C93F7D9}" presName="connTx" presStyleLbl="parChTrans1D2" presStyleIdx="0" presStyleCnt="4"/>
      <dgm:spPr/>
    </dgm:pt>
    <dgm:pt modelId="{D4CDF9DE-DABA-4ED0-A34F-2E6046430F10}" type="pres">
      <dgm:prSet presAssocID="{971AA9A3-7D22-4AB4-A5D2-BE1F014133DD}" presName="node" presStyleLbl="node1" presStyleIdx="0" presStyleCnt="4">
        <dgm:presLayoutVars>
          <dgm:bulletEnabled val="1"/>
        </dgm:presLayoutVars>
      </dgm:prSet>
      <dgm:spPr/>
    </dgm:pt>
    <dgm:pt modelId="{BD384E82-40E1-4961-83C4-9C0E6635B5A1}" type="pres">
      <dgm:prSet presAssocID="{607C4BDD-9AAB-4DCE-B61C-0C95C107AF89}" presName="Name9" presStyleLbl="parChTrans1D2" presStyleIdx="1" presStyleCnt="4"/>
      <dgm:spPr/>
    </dgm:pt>
    <dgm:pt modelId="{D2B96E59-D0A7-429B-9689-C871206860F7}" type="pres">
      <dgm:prSet presAssocID="{607C4BDD-9AAB-4DCE-B61C-0C95C107AF89}" presName="connTx" presStyleLbl="parChTrans1D2" presStyleIdx="1" presStyleCnt="4"/>
      <dgm:spPr/>
    </dgm:pt>
    <dgm:pt modelId="{994FCFCF-B046-42C1-B913-176F4C5AA48D}" type="pres">
      <dgm:prSet presAssocID="{8667066C-812E-4019-B407-47894E17A77D}" presName="node" presStyleLbl="node1" presStyleIdx="1" presStyleCnt="4">
        <dgm:presLayoutVars>
          <dgm:bulletEnabled val="1"/>
        </dgm:presLayoutVars>
      </dgm:prSet>
      <dgm:spPr/>
    </dgm:pt>
    <dgm:pt modelId="{7DFBC00F-E611-4983-94C2-25CE9978F513}" type="pres">
      <dgm:prSet presAssocID="{BC05F9E7-2777-4497-9D34-4C78ACBECA27}" presName="Name9" presStyleLbl="parChTrans1D2" presStyleIdx="2" presStyleCnt="4"/>
      <dgm:spPr/>
    </dgm:pt>
    <dgm:pt modelId="{735E5361-033C-4BE3-94FD-07D672E7B5AA}" type="pres">
      <dgm:prSet presAssocID="{BC05F9E7-2777-4497-9D34-4C78ACBECA27}" presName="connTx" presStyleLbl="parChTrans1D2" presStyleIdx="2" presStyleCnt="4"/>
      <dgm:spPr/>
    </dgm:pt>
    <dgm:pt modelId="{E78F27AE-87C4-4F92-B0AB-4664DAABBFC9}" type="pres">
      <dgm:prSet presAssocID="{A7CF4434-7BED-4A17-B020-D34B6C341552}" presName="node" presStyleLbl="node1" presStyleIdx="2" presStyleCnt="4">
        <dgm:presLayoutVars>
          <dgm:bulletEnabled val="1"/>
        </dgm:presLayoutVars>
      </dgm:prSet>
      <dgm:spPr/>
    </dgm:pt>
    <dgm:pt modelId="{1B5B63D9-C8D3-4EA9-A9EC-D6BCD77E0D2E}" type="pres">
      <dgm:prSet presAssocID="{AE142025-3973-4AF6-8417-BBCBCB758D6B}" presName="Name9" presStyleLbl="parChTrans1D2" presStyleIdx="3" presStyleCnt="4"/>
      <dgm:spPr/>
    </dgm:pt>
    <dgm:pt modelId="{FBBFFFDB-0894-4D6F-BF74-3AAE8FB21AA7}" type="pres">
      <dgm:prSet presAssocID="{AE142025-3973-4AF6-8417-BBCBCB758D6B}" presName="connTx" presStyleLbl="parChTrans1D2" presStyleIdx="3" presStyleCnt="4"/>
      <dgm:spPr/>
    </dgm:pt>
    <dgm:pt modelId="{89562D3D-8F51-452B-B060-0ED4408D334E}" type="pres">
      <dgm:prSet presAssocID="{06B21E1B-FF54-489C-A712-0FC0DC16089D}" presName="node" presStyleLbl="node1" presStyleIdx="3" presStyleCnt="4">
        <dgm:presLayoutVars>
          <dgm:bulletEnabled val="1"/>
        </dgm:presLayoutVars>
      </dgm:prSet>
      <dgm:spPr/>
    </dgm:pt>
  </dgm:ptLst>
  <dgm:cxnLst>
    <dgm:cxn modelId="{9921EE4A-5065-46E3-A049-31ACC2CB8488}" srcId="{972EA434-94FD-4228-80C9-D259FE75E699}" destId="{06B21E1B-FF54-489C-A712-0FC0DC16089D}" srcOrd="3" destOrd="0" parTransId="{AE142025-3973-4AF6-8417-BBCBCB758D6B}" sibTransId="{A58B0F1B-648C-42CF-BCFC-8F40BE19CC52}"/>
    <dgm:cxn modelId="{F333DDA4-E961-430E-A92D-089352E97F92}" type="presOf" srcId="{AE142025-3973-4AF6-8417-BBCBCB758D6B}" destId="{FBBFFFDB-0894-4D6F-BF74-3AAE8FB21AA7}" srcOrd="1" destOrd="0" presId="urn:microsoft.com/office/officeart/2005/8/layout/radial1"/>
    <dgm:cxn modelId="{AF2CDF5C-086F-4C35-92C8-C67898AD2939}" type="presOf" srcId="{FF611015-DBAC-420F-9A50-52504C93F7D9}" destId="{C98E0054-4E82-4D82-B9F0-7146C20A3F8B}" srcOrd="1" destOrd="0" presId="urn:microsoft.com/office/officeart/2005/8/layout/radial1"/>
    <dgm:cxn modelId="{7F222C2E-BFC0-4766-AA89-6D5899D57ECB}" type="presOf" srcId="{8667066C-812E-4019-B407-47894E17A77D}" destId="{994FCFCF-B046-42C1-B913-176F4C5AA48D}" srcOrd="0" destOrd="0" presId="urn:microsoft.com/office/officeart/2005/8/layout/radial1"/>
    <dgm:cxn modelId="{93389034-E076-4CAE-9F7A-ABE25587A38C}" srcId="{972EA434-94FD-4228-80C9-D259FE75E699}" destId="{A7CF4434-7BED-4A17-B020-D34B6C341552}" srcOrd="2" destOrd="0" parTransId="{BC05F9E7-2777-4497-9D34-4C78ACBECA27}" sibTransId="{67421B5A-5ECF-40B5-A46C-71C9BCACD41A}"/>
    <dgm:cxn modelId="{D4CDEDEF-50C0-49A3-9498-1876906BBD93}" type="presOf" srcId="{972EA434-94FD-4228-80C9-D259FE75E699}" destId="{E2BFC5ED-1AFA-4BE0-B4C9-987F91D67AE1}" srcOrd="0" destOrd="0" presId="urn:microsoft.com/office/officeart/2005/8/layout/radial1"/>
    <dgm:cxn modelId="{F76ACE85-F368-4076-BCE4-2DFAF039F390}" type="presOf" srcId="{971AA9A3-7D22-4AB4-A5D2-BE1F014133DD}" destId="{D4CDF9DE-DABA-4ED0-A34F-2E6046430F10}" srcOrd="0" destOrd="0" presId="urn:microsoft.com/office/officeart/2005/8/layout/radial1"/>
    <dgm:cxn modelId="{DBC1B9AA-8D7F-41D6-BE46-117380DB614F}" type="presOf" srcId="{A7CF4434-7BED-4A17-B020-D34B6C341552}" destId="{E78F27AE-87C4-4F92-B0AB-4664DAABBFC9}" srcOrd="0" destOrd="0" presId="urn:microsoft.com/office/officeart/2005/8/layout/radial1"/>
    <dgm:cxn modelId="{A75C9142-990A-460C-9479-F0FC20E75F04}" srcId="{972EA434-94FD-4228-80C9-D259FE75E699}" destId="{971AA9A3-7D22-4AB4-A5D2-BE1F014133DD}" srcOrd="0" destOrd="0" parTransId="{FF611015-DBAC-420F-9A50-52504C93F7D9}" sibTransId="{37EF7ADF-3999-4FEC-925C-9036CDD35190}"/>
    <dgm:cxn modelId="{4DBE534C-48CF-42C4-88A3-D21F8E8B09B2}" type="presOf" srcId="{06B21E1B-FF54-489C-A712-0FC0DC16089D}" destId="{89562D3D-8F51-452B-B060-0ED4408D334E}" srcOrd="0" destOrd="0" presId="urn:microsoft.com/office/officeart/2005/8/layout/radial1"/>
    <dgm:cxn modelId="{D5D39D18-8562-48B2-8362-F67E7E0A91D2}" type="presOf" srcId="{607C4BDD-9AAB-4DCE-B61C-0C95C107AF89}" destId="{D2B96E59-D0A7-429B-9689-C871206860F7}" srcOrd="1" destOrd="0" presId="urn:microsoft.com/office/officeart/2005/8/layout/radial1"/>
    <dgm:cxn modelId="{1617A9C6-F6B5-4D3E-B74F-4E85B33A41FE}" type="presOf" srcId="{607C4BDD-9AAB-4DCE-B61C-0C95C107AF89}" destId="{BD384E82-40E1-4961-83C4-9C0E6635B5A1}" srcOrd="0" destOrd="0" presId="urn:microsoft.com/office/officeart/2005/8/layout/radial1"/>
    <dgm:cxn modelId="{54C34BD1-7CDE-4B3E-A2AD-3044A44FDA6A}" type="presOf" srcId="{BC05F9E7-2777-4497-9D34-4C78ACBECA27}" destId="{735E5361-033C-4BE3-94FD-07D672E7B5AA}" srcOrd="1" destOrd="0" presId="urn:microsoft.com/office/officeart/2005/8/layout/radial1"/>
    <dgm:cxn modelId="{70858B9C-2368-47A2-AE22-5BCC124931AD}" type="presOf" srcId="{BC05F9E7-2777-4497-9D34-4C78ACBECA27}" destId="{7DFBC00F-E611-4983-94C2-25CE9978F513}" srcOrd="0" destOrd="0" presId="urn:microsoft.com/office/officeart/2005/8/layout/radial1"/>
    <dgm:cxn modelId="{CA05A65F-D994-40BC-A66D-11445E728F45}" type="presOf" srcId="{63AA6098-1979-4BBD-A53C-5096590C7BF4}" destId="{E3BB02FB-A242-4FFC-A833-54603CA8ABD7}" srcOrd="0" destOrd="0" presId="urn:microsoft.com/office/officeart/2005/8/layout/radial1"/>
    <dgm:cxn modelId="{16030C2D-2981-4BDD-9919-F5FA37AF860F}" srcId="{63AA6098-1979-4BBD-A53C-5096590C7BF4}" destId="{972EA434-94FD-4228-80C9-D259FE75E699}" srcOrd="0" destOrd="0" parTransId="{2B230B46-340A-4AAC-835B-C885080EA84B}" sibTransId="{212408B7-02CC-4ABA-B98A-1717EB177940}"/>
    <dgm:cxn modelId="{91CAE522-E162-4112-A017-CAC3D13191C8}" type="presOf" srcId="{AE142025-3973-4AF6-8417-BBCBCB758D6B}" destId="{1B5B63D9-C8D3-4EA9-A9EC-D6BCD77E0D2E}" srcOrd="0" destOrd="0" presId="urn:microsoft.com/office/officeart/2005/8/layout/radial1"/>
    <dgm:cxn modelId="{D75C4AE7-6314-41FA-97D5-7D8FCCC5993B}" srcId="{972EA434-94FD-4228-80C9-D259FE75E699}" destId="{8667066C-812E-4019-B407-47894E17A77D}" srcOrd="1" destOrd="0" parTransId="{607C4BDD-9AAB-4DCE-B61C-0C95C107AF89}" sibTransId="{7E6AC478-7D13-42B5-8EF4-A5A5F4F3ADFC}"/>
    <dgm:cxn modelId="{8ADEE42B-1D0C-40B4-9943-9226B9B9D123}" type="presOf" srcId="{FF611015-DBAC-420F-9A50-52504C93F7D9}" destId="{1E154EFA-BC16-48C2-B4F6-813AC9C692A4}" srcOrd="0" destOrd="0" presId="urn:microsoft.com/office/officeart/2005/8/layout/radial1"/>
    <dgm:cxn modelId="{903BC497-053C-446B-8DD0-26A175737A75}" type="presParOf" srcId="{E3BB02FB-A242-4FFC-A833-54603CA8ABD7}" destId="{E2BFC5ED-1AFA-4BE0-B4C9-987F91D67AE1}" srcOrd="0" destOrd="0" presId="urn:microsoft.com/office/officeart/2005/8/layout/radial1"/>
    <dgm:cxn modelId="{02DCE055-0CDA-46D3-9AFB-2306C087A5B2}" type="presParOf" srcId="{E3BB02FB-A242-4FFC-A833-54603CA8ABD7}" destId="{1E154EFA-BC16-48C2-B4F6-813AC9C692A4}" srcOrd="1" destOrd="0" presId="urn:microsoft.com/office/officeart/2005/8/layout/radial1"/>
    <dgm:cxn modelId="{55B030AD-9C9D-4882-9E5C-25F25736061C}" type="presParOf" srcId="{1E154EFA-BC16-48C2-B4F6-813AC9C692A4}" destId="{C98E0054-4E82-4D82-B9F0-7146C20A3F8B}" srcOrd="0" destOrd="0" presId="urn:microsoft.com/office/officeart/2005/8/layout/radial1"/>
    <dgm:cxn modelId="{63DD55F5-26F8-42F1-9D4C-B5FC8FD94DD8}" type="presParOf" srcId="{E3BB02FB-A242-4FFC-A833-54603CA8ABD7}" destId="{D4CDF9DE-DABA-4ED0-A34F-2E6046430F10}" srcOrd="2" destOrd="0" presId="urn:microsoft.com/office/officeart/2005/8/layout/radial1"/>
    <dgm:cxn modelId="{E516E20C-8FA1-4C6C-B322-801072C6A112}" type="presParOf" srcId="{E3BB02FB-A242-4FFC-A833-54603CA8ABD7}" destId="{BD384E82-40E1-4961-83C4-9C0E6635B5A1}" srcOrd="3" destOrd="0" presId="urn:microsoft.com/office/officeart/2005/8/layout/radial1"/>
    <dgm:cxn modelId="{A981072A-5BA2-43D8-B92A-3A9FBC9CFC82}" type="presParOf" srcId="{BD384E82-40E1-4961-83C4-9C0E6635B5A1}" destId="{D2B96E59-D0A7-429B-9689-C871206860F7}" srcOrd="0" destOrd="0" presId="urn:microsoft.com/office/officeart/2005/8/layout/radial1"/>
    <dgm:cxn modelId="{E62B0ABE-1854-4E6D-9410-02257381F1AA}" type="presParOf" srcId="{E3BB02FB-A242-4FFC-A833-54603CA8ABD7}" destId="{994FCFCF-B046-42C1-B913-176F4C5AA48D}" srcOrd="4" destOrd="0" presId="urn:microsoft.com/office/officeart/2005/8/layout/radial1"/>
    <dgm:cxn modelId="{7A455D0E-6BE5-478D-9B9D-18B92EB92F05}" type="presParOf" srcId="{E3BB02FB-A242-4FFC-A833-54603CA8ABD7}" destId="{7DFBC00F-E611-4983-94C2-25CE9978F513}" srcOrd="5" destOrd="0" presId="urn:microsoft.com/office/officeart/2005/8/layout/radial1"/>
    <dgm:cxn modelId="{73910AE5-FF15-44E9-B808-0ABA01274B98}" type="presParOf" srcId="{7DFBC00F-E611-4983-94C2-25CE9978F513}" destId="{735E5361-033C-4BE3-94FD-07D672E7B5AA}" srcOrd="0" destOrd="0" presId="urn:microsoft.com/office/officeart/2005/8/layout/radial1"/>
    <dgm:cxn modelId="{AD52EE88-01A7-4D7A-B640-6576B3F32959}" type="presParOf" srcId="{E3BB02FB-A242-4FFC-A833-54603CA8ABD7}" destId="{E78F27AE-87C4-4F92-B0AB-4664DAABBFC9}" srcOrd="6" destOrd="0" presId="urn:microsoft.com/office/officeart/2005/8/layout/radial1"/>
    <dgm:cxn modelId="{779FB9FC-C14B-489F-8118-A48E3F416F4E}" type="presParOf" srcId="{E3BB02FB-A242-4FFC-A833-54603CA8ABD7}" destId="{1B5B63D9-C8D3-4EA9-A9EC-D6BCD77E0D2E}" srcOrd="7" destOrd="0" presId="urn:microsoft.com/office/officeart/2005/8/layout/radial1"/>
    <dgm:cxn modelId="{BBEAEA07-5ACD-4C32-A26F-BC9BFCD91A19}" type="presParOf" srcId="{1B5B63D9-C8D3-4EA9-A9EC-D6BCD77E0D2E}" destId="{FBBFFFDB-0894-4D6F-BF74-3AAE8FB21AA7}" srcOrd="0" destOrd="0" presId="urn:microsoft.com/office/officeart/2005/8/layout/radial1"/>
    <dgm:cxn modelId="{BFE0C6FC-28F4-4FE7-A480-316EBEE5003E}" type="presParOf" srcId="{E3BB02FB-A242-4FFC-A833-54603CA8ABD7}" destId="{89562D3D-8F51-452B-B060-0ED4408D334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BEAFBD-396C-48AD-B517-F7DD51549B83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48B7EA77-684A-4AE2-AC81-34CDD0DAC75F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上人的  叮嚀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6E951133-10CD-40F5-8C8E-3E65CB872997}" type="parTrans" cxnId="{FDC8D5C8-2099-4583-B723-E61CAD1912E5}">
      <dgm:prSet/>
      <dgm:spPr/>
      <dgm:t>
        <a:bodyPr/>
        <a:lstStyle/>
        <a:p>
          <a:endParaRPr lang="zh-TW" altLang="en-US"/>
        </a:p>
      </dgm:t>
    </dgm:pt>
    <dgm:pt modelId="{ECD52F0A-624F-48BA-84F3-F5651C703C38}" type="sibTrans" cxnId="{FDC8D5C8-2099-4583-B723-E61CAD1912E5}">
      <dgm:prSet/>
      <dgm:spPr/>
      <dgm:t>
        <a:bodyPr/>
        <a:lstStyle/>
        <a:p>
          <a:endParaRPr lang="zh-TW" altLang="en-US"/>
        </a:p>
      </dgm:t>
    </dgm:pt>
    <dgm:pt modelId="{3D82C676-ED27-4FF2-82A4-98688D0616F3}">
      <dgm:prSet phldrT="[文字]" custT="1"/>
      <dgm:spPr/>
      <dgm:t>
        <a:bodyPr/>
        <a:lstStyle/>
        <a:p>
          <a:r>
            <a:rPr lang="zh-TW" altLang="en-US" sz="1800" dirty="0" smtClean="0">
              <a:latin typeface="標楷體" pitchFamily="65" charset="-120"/>
              <a:ea typeface="標楷體" pitchFamily="65" charset="-120"/>
            </a:rPr>
            <a:t>常住師父要看</a:t>
          </a:r>
          <a:endParaRPr lang="zh-TW" altLang="en-US" sz="1800" dirty="0">
            <a:latin typeface="標楷體" pitchFamily="65" charset="-120"/>
            <a:ea typeface="標楷體" pitchFamily="65" charset="-120"/>
          </a:endParaRPr>
        </a:p>
      </dgm:t>
    </dgm:pt>
    <dgm:pt modelId="{90F68E38-671D-42D9-B8D1-0237DB230FB3}" type="parTrans" cxnId="{4B9BA1B2-202F-45A6-AD87-5D99DE716CF8}">
      <dgm:prSet/>
      <dgm:spPr/>
      <dgm:t>
        <a:bodyPr/>
        <a:lstStyle/>
        <a:p>
          <a:endParaRPr lang="zh-TW" altLang="en-US"/>
        </a:p>
      </dgm:t>
    </dgm:pt>
    <dgm:pt modelId="{3DB42EA2-090E-4AD7-88BC-90849BCA902F}" type="sibTrans" cxnId="{4B9BA1B2-202F-45A6-AD87-5D99DE716CF8}">
      <dgm:prSet/>
      <dgm:spPr/>
      <dgm:t>
        <a:bodyPr/>
        <a:lstStyle/>
        <a:p>
          <a:endParaRPr lang="zh-TW" altLang="en-US"/>
        </a:p>
      </dgm:t>
    </dgm:pt>
    <dgm:pt modelId="{492A7DF0-3D43-4688-8E40-AF4E7F0077F8}">
      <dgm:prSet phldrT="[文字]" custT="1"/>
      <dgm:spPr/>
      <dgm:t>
        <a:bodyPr/>
        <a:lstStyle/>
        <a:p>
          <a:r>
            <a:rPr lang="zh-TW" altLang="en-US" sz="1800" dirty="0" smtClean="0">
              <a:latin typeface="標楷體" pitchFamily="65" charset="-120"/>
              <a:ea typeface="標楷體" pitchFamily="65" charset="-120"/>
            </a:rPr>
            <a:t>字字是經典</a:t>
          </a:r>
          <a:endParaRPr lang="zh-TW" altLang="en-US" sz="1800" dirty="0">
            <a:latin typeface="標楷體" pitchFamily="65" charset="-120"/>
            <a:ea typeface="標楷體" pitchFamily="65" charset="-120"/>
          </a:endParaRPr>
        </a:p>
      </dgm:t>
    </dgm:pt>
    <dgm:pt modelId="{51B53077-4438-4152-964F-502C5DA3F1F7}" type="parTrans" cxnId="{6D8C7722-67B7-4150-B656-9DF6B7BDDE5A}">
      <dgm:prSet/>
      <dgm:spPr/>
      <dgm:t>
        <a:bodyPr/>
        <a:lstStyle/>
        <a:p>
          <a:endParaRPr lang="zh-TW" altLang="en-US"/>
        </a:p>
      </dgm:t>
    </dgm:pt>
    <dgm:pt modelId="{96391175-B724-40A3-92B8-4B8E253AE11D}" type="sibTrans" cxnId="{6D8C7722-67B7-4150-B656-9DF6B7BDDE5A}">
      <dgm:prSet/>
      <dgm:spPr/>
      <dgm:t>
        <a:bodyPr/>
        <a:lstStyle/>
        <a:p>
          <a:endParaRPr lang="zh-TW" altLang="en-US"/>
        </a:p>
      </dgm:t>
    </dgm:pt>
    <dgm:pt modelId="{45147268-C404-468C-B6A2-6E4353B7ECFC}">
      <dgm:prSet phldrT="[文字]" custT="1"/>
      <dgm:spPr/>
      <dgm:t>
        <a:bodyPr/>
        <a:lstStyle/>
        <a:p>
          <a:r>
            <a:rPr lang="zh-TW" altLang="en-US" sz="1800" dirty="0" smtClean="0">
              <a:latin typeface="標楷體" pitchFamily="65" charset="-120"/>
              <a:ea typeface="標楷體" pitchFamily="65" charset="-120"/>
            </a:rPr>
            <a:t>弟子也要看</a:t>
          </a:r>
          <a:endParaRPr lang="zh-TW" altLang="en-US" sz="1800" dirty="0">
            <a:latin typeface="標楷體" pitchFamily="65" charset="-120"/>
            <a:ea typeface="標楷體" pitchFamily="65" charset="-120"/>
          </a:endParaRPr>
        </a:p>
      </dgm:t>
    </dgm:pt>
    <dgm:pt modelId="{B72A055E-2172-4885-BD08-D415B897F2AC}" type="parTrans" cxnId="{92CD916C-E2F9-4F21-A24E-55B4FDF714C8}">
      <dgm:prSet/>
      <dgm:spPr/>
      <dgm:t>
        <a:bodyPr/>
        <a:lstStyle/>
        <a:p>
          <a:endParaRPr lang="zh-TW" altLang="en-US"/>
        </a:p>
      </dgm:t>
    </dgm:pt>
    <dgm:pt modelId="{B635B15F-E96A-44BD-8D40-91B35B508046}" type="sibTrans" cxnId="{92CD916C-E2F9-4F21-A24E-55B4FDF714C8}">
      <dgm:prSet/>
      <dgm:spPr/>
      <dgm:t>
        <a:bodyPr/>
        <a:lstStyle/>
        <a:p>
          <a:endParaRPr lang="zh-TW" altLang="en-US"/>
        </a:p>
      </dgm:t>
    </dgm:pt>
    <dgm:pt modelId="{DA1DCA1E-78AC-4F8E-A9F5-AD71420EF6D2}">
      <dgm:prSet phldrT="[文字]" custT="1"/>
      <dgm:spPr/>
      <dgm:t>
        <a:bodyPr/>
        <a:lstStyle/>
        <a:p>
          <a:r>
            <a:rPr lang="zh-TW" altLang="en-US" sz="1800" dirty="0" smtClean="0">
              <a:latin typeface="標楷體" pitchFamily="65" charset="-120"/>
              <a:ea typeface="標楷體" pitchFamily="65" charset="-120"/>
            </a:rPr>
            <a:t>上人沒有說的？</a:t>
          </a:r>
          <a:endParaRPr lang="zh-TW" altLang="en-US" sz="1800" dirty="0">
            <a:latin typeface="標楷體" pitchFamily="65" charset="-120"/>
            <a:ea typeface="標楷體" pitchFamily="65" charset="-120"/>
          </a:endParaRPr>
        </a:p>
      </dgm:t>
    </dgm:pt>
    <dgm:pt modelId="{AE05B268-3F1A-40D1-9E90-984C33E5A85C}" type="parTrans" cxnId="{35C5E515-4D08-44FC-B00C-2138ECE3283C}">
      <dgm:prSet/>
      <dgm:spPr/>
      <dgm:t>
        <a:bodyPr/>
        <a:lstStyle/>
        <a:p>
          <a:endParaRPr lang="zh-TW" altLang="en-US"/>
        </a:p>
      </dgm:t>
    </dgm:pt>
    <dgm:pt modelId="{A72C3FF3-544B-4376-8723-DDA31156EA4F}" type="sibTrans" cxnId="{35C5E515-4D08-44FC-B00C-2138ECE3283C}">
      <dgm:prSet/>
      <dgm:spPr/>
      <dgm:t>
        <a:bodyPr/>
        <a:lstStyle/>
        <a:p>
          <a:endParaRPr lang="zh-TW" altLang="en-US"/>
        </a:p>
      </dgm:t>
    </dgm:pt>
    <dgm:pt modelId="{FBD9F304-7AB6-4F13-92CE-26502AE53AEC}" type="pres">
      <dgm:prSet presAssocID="{5EBEAFBD-396C-48AD-B517-F7DD51549B8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743848A-64BE-4874-A14B-FE88C09B74D5}" type="pres">
      <dgm:prSet presAssocID="{48B7EA77-684A-4AE2-AC81-34CDD0DAC75F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788CDC24-124F-45D1-97C8-14E1315528B2}" type="pres">
      <dgm:prSet presAssocID="{90F68E38-671D-42D9-B8D1-0237DB230FB3}" presName="parTrans" presStyleLbl="sibTrans2D1" presStyleIdx="0" presStyleCnt="4"/>
      <dgm:spPr/>
    </dgm:pt>
    <dgm:pt modelId="{06F98426-D343-4D26-90DC-636BCC1B1F3D}" type="pres">
      <dgm:prSet presAssocID="{90F68E38-671D-42D9-B8D1-0237DB230FB3}" presName="connectorText" presStyleLbl="sibTrans2D1" presStyleIdx="0" presStyleCnt="4"/>
      <dgm:spPr/>
    </dgm:pt>
    <dgm:pt modelId="{2168D183-08E5-47A5-A6A6-79928663057E}" type="pres">
      <dgm:prSet presAssocID="{3D82C676-ED27-4FF2-82A4-98688D0616F3}" presName="node" presStyleLbl="node1" presStyleIdx="0" presStyleCnt="4">
        <dgm:presLayoutVars>
          <dgm:bulletEnabled val="1"/>
        </dgm:presLayoutVars>
      </dgm:prSet>
      <dgm:spPr/>
    </dgm:pt>
    <dgm:pt modelId="{6611B172-6E57-42CD-9903-B82EC5FEB9C3}" type="pres">
      <dgm:prSet presAssocID="{51B53077-4438-4152-964F-502C5DA3F1F7}" presName="parTrans" presStyleLbl="sibTrans2D1" presStyleIdx="1" presStyleCnt="4"/>
      <dgm:spPr/>
    </dgm:pt>
    <dgm:pt modelId="{F5BD25B5-DCB8-4A97-A7F2-0EA081E39179}" type="pres">
      <dgm:prSet presAssocID="{51B53077-4438-4152-964F-502C5DA3F1F7}" presName="connectorText" presStyleLbl="sibTrans2D1" presStyleIdx="1" presStyleCnt="4"/>
      <dgm:spPr/>
    </dgm:pt>
    <dgm:pt modelId="{F549EFBB-79B6-4A61-A421-D50C510FF1F1}" type="pres">
      <dgm:prSet presAssocID="{492A7DF0-3D43-4688-8E40-AF4E7F0077F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4CA068-9063-4DEF-A2B0-CF46E8BE037D}" type="pres">
      <dgm:prSet presAssocID="{B72A055E-2172-4885-BD08-D415B897F2AC}" presName="parTrans" presStyleLbl="sibTrans2D1" presStyleIdx="2" presStyleCnt="4"/>
      <dgm:spPr/>
    </dgm:pt>
    <dgm:pt modelId="{4BD1374D-8E33-40BC-8DD1-F566016DF7C8}" type="pres">
      <dgm:prSet presAssocID="{B72A055E-2172-4885-BD08-D415B897F2AC}" presName="connectorText" presStyleLbl="sibTrans2D1" presStyleIdx="2" presStyleCnt="4"/>
      <dgm:spPr/>
    </dgm:pt>
    <dgm:pt modelId="{A53D8CCC-EC3D-4938-B82F-C2BA01D2E7E3}" type="pres">
      <dgm:prSet presAssocID="{45147268-C404-468C-B6A2-6E4353B7ECFC}" presName="node" presStyleLbl="node1" presStyleIdx="2" presStyleCnt="4">
        <dgm:presLayoutVars>
          <dgm:bulletEnabled val="1"/>
        </dgm:presLayoutVars>
      </dgm:prSet>
      <dgm:spPr/>
    </dgm:pt>
    <dgm:pt modelId="{34B8202B-46E2-49BE-86DE-4BCEF82F0062}" type="pres">
      <dgm:prSet presAssocID="{AE05B268-3F1A-40D1-9E90-984C33E5A85C}" presName="parTrans" presStyleLbl="sibTrans2D1" presStyleIdx="3" presStyleCnt="4"/>
      <dgm:spPr/>
    </dgm:pt>
    <dgm:pt modelId="{D87B808D-3FF4-4A58-9D36-E91937587B28}" type="pres">
      <dgm:prSet presAssocID="{AE05B268-3F1A-40D1-9E90-984C33E5A85C}" presName="connectorText" presStyleLbl="sibTrans2D1" presStyleIdx="3" presStyleCnt="4"/>
      <dgm:spPr/>
    </dgm:pt>
    <dgm:pt modelId="{99E2C33E-90BD-4E86-8F63-F43C98E9630A}" type="pres">
      <dgm:prSet presAssocID="{DA1DCA1E-78AC-4F8E-A9F5-AD71420EF6D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34EAC8F-C2C6-4BE8-A147-B44CB26EC84A}" type="presOf" srcId="{AE05B268-3F1A-40D1-9E90-984C33E5A85C}" destId="{34B8202B-46E2-49BE-86DE-4BCEF82F0062}" srcOrd="0" destOrd="0" presId="urn:microsoft.com/office/officeart/2005/8/layout/radial5"/>
    <dgm:cxn modelId="{16346502-162D-4EF0-B10C-F16384FEDF56}" type="presOf" srcId="{90F68E38-671D-42D9-B8D1-0237DB230FB3}" destId="{06F98426-D343-4D26-90DC-636BCC1B1F3D}" srcOrd="1" destOrd="0" presId="urn:microsoft.com/office/officeart/2005/8/layout/radial5"/>
    <dgm:cxn modelId="{D8807104-EF6E-438D-A088-7B1D5096C2FD}" type="presOf" srcId="{48B7EA77-684A-4AE2-AC81-34CDD0DAC75F}" destId="{B743848A-64BE-4874-A14B-FE88C09B74D5}" srcOrd="0" destOrd="0" presId="urn:microsoft.com/office/officeart/2005/8/layout/radial5"/>
    <dgm:cxn modelId="{D91B0ADB-DFAD-4FDF-93B5-72418DD61FFD}" type="presOf" srcId="{5EBEAFBD-396C-48AD-B517-F7DD51549B83}" destId="{FBD9F304-7AB6-4F13-92CE-26502AE53AEC}" srcOrd="0" destOrd="0" presId="urn:microsoft.com/office/officeart/2005/8/layout/radial5"/>
    <dgm:cxn modelId="{20D97904-1D70-4109-ADC7-A5719841B2ED}" type="presOf" srcId="{51B53077-4438-4152-964F-502C5DA3F1F7}" destId="{6611B172-6E57-42CD-9903-B82EC5FEB9C3}" srcOrd="0" destOrd="0" presId="urn:microsoft.com/office/officeart/2005/8/layout/radial5"/>
    <dgm:cxn modelId="{FDC8D5C8-2099-4583-B723-E61CAD1912E5}" srcId="{5EBEAFBD-396C-48AD-B517-F7DD51549B83}" destId="{48B7EA77-684A-4AE2-AC81-34CDD0DAC75F}" srcOrd="0" destOrd="0" parTransId="{6E951133-10CD-40F5-8C8E-3E65CB872997}" sibTransId="{ECD52F0A-624F-48BA-84F3-F5651C703C38}"/>
    <dgm:cxn modelId="{1C404A61-3E2C-47F0-9B4D-9C2C57C12D7A}" type="presOf" srcId="{B72A055E-2172-4885-BD08-D415B897F2AC}" destId="{4BD1374D-8E33-40BC-8DD1-F566016DF7C8}" srcOrd="1" destOrd="0" presId="urn:microsoft.com/office/officeart/2005/8/layout/radial5"/>
    <dgm:cxn modelId="{35C5E515-4D08-44FC-B00C-2138ECE3283C}" srcId="{48B7EA77-684A-4AE2-AC81-34CDD0DAC75F}" destId="{DA1DCA1E-78AC-4F8E-A9F5-AD71420EF6D2}" srcOrd="3" destOrd="0" parTransId="{AE05B268-3F1A-40D1-9E90-984C33E5A85C}" sibTransId="{A72C3FF3-544B-4376-8723-DDA31156EA4F}"/>
    <dgm:cxn modelId="{E4D70364-4BDA-4932-9D4D-5358559F3942}" type="presOf" srcId="{492A7DF0-3D43-4688-8E40-AF4E7F0077F8}" destId="{F549EFBB-79B6-4A61-A421-D50C510FF1F1}" srcOrd="0" destOrd="0" presId="urn:microsoft.com/office/officeart/2005/8/layout/radial5"/>
    <dgm:cxn modelId="{ABAF8472-2FBC-4DBD-B711-09C29723B913}" type="presOf" srcId="{90F68E38-671D-42D9-B8D1-0237DB230FB3}" destId="{788CDC24-124F-45D1-97C8-14E1315528B2}" srcOrd="0" destOrd="0" presId="urn:microsoft.com/office/officeart/2005/8/layout/radial5"/>
    <dgm:cxn modelId="{63D981FF-1C5D-40E0-B624-F9B6437EE8B3}" type="presOf" srcId="{DA1DCA1E-78AC-4F8E-A9F5-AD71420EF6D2}" destId="{99E2C33E-90BD-4E86-8F63-F43C98E9630A}" srcOrd="0" destOrd="0" presId="urn:microsoft.com/office/officeart/2005/8/layout/radial5"/>
    <dgm:cxn modelId="{E14BAEE9-3ED6-4E7F-921A-5B59FD36B290}" type="presOf" srcId="{B72A055E-2172-4885-BD08-D415B897F2AC}" destId="{C44CA068-9063-4DEF-A2B0-CF46E8BE037D}" srcOrd="0" destOrd="0" presId="urn:microsoft.com/office/officeart/2005/8/layout/radial5"/>
    <dgm:cxn modelId="{DF42E7B9-DCAE-4609-B680-895377B87B80}" type="presOf" srcId="{51B53077-4438-4152-964F-502C5DA3F1F7}" destId="{F5BD25B5-DCB8-4A97-A7F2-0EA081E39179}" srcOrd="1" destOrd="0" presId="urn:microsoft.com/office/officeart/2005/8/layout/radial5"/>
    <dgm:cxn modelId="{6D8C7722-67B7-4150-B656-9DF6B7BDDE5A}" srcId="{48B7EA77-684A-4AE2-AC81-34CDD0DAC75F}" destId="{492A7DF0-3D43-4688-8E40-AF4E7F0077F8}" srcOrd="1" destOrd="0" parTransId="{51B53077-4438-4152-964F-502C5DA3F1F7}" sibTransId="{96391175-B724-40A3-92B8-4B8E253AE11D}"/>
    <dgm:cxn modelId="{4B9BA1B2-202F-45A6-AD87-5D99DE716CF8}" srcId="{48B7EA77-684A-4AE2-AC81-34CDD0DAC75F}" destId="{3D82C676-ED27-4FF2-82A4-98688D0616F3}" srcOrd="0" destOrd="0" parTransId="{90F68E38-671D-42D9-B8D1-0237DB230FB3}" sibTransId="{3DB42EA2-090E-4AD7-88BC-90849BCA902F}"/>
    <dgm:cxn modelId="{6ACB9DAB-44FE-441A-8793-3B776445E617}" type="presOf" srcId="{3D82C676-ED27-4FF2-82A4-98688D0616F3}" destId="{2168D183-08E5-47A5-A6A6-79928663057E}" srcOrd="0" destOrd="0" presId="urn:microsoft.com/office/officeart/2005/8/layout/radial5"/>
    <dgm:cxn modelId="{BE65DC9C-8DAA-4893-9EA3-985CA3BB41CD}" type="presOf" srcId="{45147268-C404-468C-B6A2-6E4353B7ECFC}" destId="{A53D8CCC-EC3D-4938-B82F-C2BA01D2E7E3}" srcOrd="0" destOrd="0" presId="urn:microsoft.com/office/officeart/2005/8/layout/radial5"/>
    <dgm:cxn modelId="{92CD916C-E2F9-4F21-A24E-55B4FDF714C8}" srcId="{48B7EA77-684A-4AE2-AC81-34CDD0DAC75F}" destId="{45147268-C404-468C-B6A2-6E4353B7ECFC}" srcOrd="2" destOrd="0" parTransId="{B72A055E-2172-4885-BD08-D415B897F2AC}" sibTransId="{B635B15F-E96A-44BD-8D40-91B35B508046}"/>
    <dgm:cxn modelId="{A8A834F5-1937-4BEA-8901-80E89A1724A6}" type="presOf" srcId="{AE05B268-3F1A-40D1-9E90-984C33E5A85C}" destId="{D87B808D-3FF4-4A58-9D36-E91937587B28}" srcOrd="1" destOrd="0" presId="urn:microsoft.com/office/officeart/2005/8/layout/radial5"/>
    <dgm:cxn modelId="{9045586B-F897-4CED-95CA-83E7947AF289}" type="presParOf" srcId="{FBD9F304-7AB6-4F13-92CE-26502AE53AEC}" destId="{B743848A-64BE-4874-A14B-FE88C09B74D5}" srcOrd="0" destOrd="0" presId="urn:microsoft.com/office/officeart/2005/8/layout/radial5"/>
    <dgm:cxn modelId="{1827998A-57BA-4EE1-B988-332C1F4B1BF8}" type="presParOf" srcId="{FBD9F304-7AB6-4F13-92CE-26502AE53AEC}" destId="{788CDC24-124F-45D1-97C8-14E1315528B2}" srcOrd="1" destOrd="0" presId="urn:microsoft.com/office/officeart/2005/8/layout/radial5"/>
    <dgm:cxn modelId="{AE18963B-A05E-4999-A564-9CB0E087145E}" type="presParOf" srcId="{788CDC24-124F-45D1-97C8-14E1315528B2}" destId="{06F98426-D343-4D26-90DC-636BCC1B1F3D}" srcOrd="0" destOrd="0" presId="urn:microsoft.com/office/officeart/2005/8/layout/radial5"/>
    <dgm:cxn modelId="{AA8A8C36-BD76-4A64-8738-B176CE247E95}" type="presParOf" srcId="{FBD9F304-7AB6-4F13-92CE-26502AE53AEC}" destId="{2168D183-08E5-47A5-A6A6-79928663057E}" srcOrd="2" destOrd="0" presId="urn:microsoft.com/office/officeart/2005/8/layout/radial5"/>
    <dgm:cxn modelId="{4E005B2C-DC7E-4AC6-A4A7-0B48DF06F15E}" type="presParOf" srcId="{FBD9F304-7AB6-4F13-92CE-26502AE53AEC}" destId="{6611B172-6E57-42CD-9903-B82EC5FEB9C3}" srcOrd="3" destOrd="0" presId="urn:microsoft.com/office/officeart/2005/8/layout/radial5"/>
    <dgm:cxn modelId="{C05D5710-C400-4814-B1E4-352D63AAA288}" type="presParOf" srcId="{6611B172-6E57-42CD-9903-B82EC5FEB9C3}" destId="{F5BD25B5-DCB8-4A97-A7F2-0EA081E39179}" srcOrd="0" destOrd="0" presId="urn:microsoft.com/office/officeart/2005/8/layout/radial5"/>
    <dgm:cxn modelId="{B7C647DC-D305-415A-8C95-6342A95886AB}" type="presParOf" srcId="{FBD9F304-7AB6-4F13-92CE-26502AE53AEC}" destId="{F549EFBB-79B6-4A61-A421-D50C510FF1F1}" srcOrd="4" destOrd="0" presId="urn:microsoft.com/office/officeart/2005/8/layout/radial5"/>
    <dgm:cxn modelId="{91F4FAD3-C554-4DF7-A1FF-7835548CDC98}" type="presParOf" srcId="{FBD9F304-7AB6-4F13-92CE-26502AE53AEC}" destId="{C44CA068-9063-4DEF-A2B0-CF46E8BE037D}" srcOrd="5" destOrd="0" presId="urn:microsoft.com/office/officeart/2005/8/layout/radial5"/>
    <dgm:cxn modelId="{560F3723-4F24-46DF-985A-F242C52ADDA7}" type="presParOf" srcId="{C44CA068-9063-4DEF-A2B0-CF46E8BE037D}" destId="{4BD1374D-8E33-40BC-8DD1-F566016DF7C8}" srcOrd="0" destOrd="0" presId="urn:microsoft.com/office/officeart/2005/8/layout/radial5"/>
    <dgm:cxn modelId="{510F9D4C-33D2-446A-A3A4-463FE401FE3B}" type="presParOf" srcId="{FBD9F304-7AB6-4F13-92CE-26502AE53AEC}" destId="{A53D8CCC-EC3D-4938-B82F-C2BA01D2E7E3}" srcOrd="6" destOrd="0" presId="urn:microsoft.com/office/officeart/2005/8/layout/radial5"/>
    <dgm:cxn modelId="{05675D9E-4FD3-41D4-AC55-0A87E103DEF9}" type="presParOf" srcId="{FBD9F304-7AB6-4F13-92CE-26502AE53AEC}" destId="{34B8202B-46E2-49BE-86DE-4BCEF82F0062}" srcOrd="7" destOrd="0" presId="urn:microsoft.com/office/officeart/2005/8/layout/radial5"/>
    <dgm:cxn modelId="{5A543DF4-169F-4323-8E24-E1B8943BB773}" type="presParOf" srcId="{34B8202B-46E2-49BE-86DE-4BCEF82F0062}" destId="{D87B808D-3FF4-4A58-9D36-E91937587B28}" srcOrd="0" destOrd="0" presId="urn:microsoft.com/office/officeart/2005/8/layout/radial5"/>
    <dgm:cxn modelId="{590E291C-7162-4F29-9483-0B2291BF76FB}" type="presParOf" srcId="{FBD9F304-7AB6-4F13-92CE-26502AE53AEC}" destId="{99E2C33E-90BD-4E86-8F63-F43C98E9630A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0AE93A-AE9C-48D4-995D-8B12585467E2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858590F0-A2D3-4EBD-8DA7-9DCCE0DC352B}">
      <dgm:prSet phldrT="[文字]"/>
      <dgm:spPr/>
      <dgm:t>
        <a:bodyPr/>
        <a:lstStyle/>
        <a:p>
          <a:r>
            <a:rPr lang="zh-TW" altLang="en-US" dirty="0" smtClean="0"/>
            <a:t>開經偈</a:t>
          </a:r>
          <a:endParaRPr lang="zh-TW" altLang="en-US" dirty="0"/>
        </a:p>
      </dgm:t>
    </dgm:pt>
    <dgm:pt modelId="{3C598B52-DA26-4F2B-A2FD-711755C39E98}" type="parTrans" cxnId="{E4828A4C-80C0-4049-A9E4-4AE2CAA5D9AA}">
      <dgm:prSet/>
      <dgm:spPr/>
      <dgm:t>
        <a:bodyPr/>
        <a:lstStyle/>
        <a:p>
          <a:endParaRPr lang="zh-TW" altLang="en-US"/>
        </a:p>
      </dgm:t>
    </dgm:pt>
    <dgm:pt modelId="{80558EA8-2317-4F9E-ABDB-7B981F19F059}" type="sibTrans" cxnId="{E4828A4C-80C0-4049-A9E4-4AE2CAA5D9AA}">
      <dgm:prSet/>
      <dgm:spPr/>
      <dgm:t>
        <a:bodyPr/>
        <a:lstStyle/>
        <a:p>
          <a:endParaRPr lang="zh-TW" altLang="en-US"/>
        </a:p>
      </dgm:t>
    </dgm:pt>
    <dgm:pt modelId="{AC13A0A5-AB32-4860-BED8-312E53175017}">
      <dgm:prSet phldrT="[文字]"/>
      <dgm:spPr/>
      <dgm:t>
        <a:bodyPr/>
        <a:lstStyle/>
        <a:p>
          <a:r>
            <a:rPr lang="zh-TW" altLang="en-US" dirty="0" smtClean="0"/>
            <a:t>慈悲三昧水懺</a:t>
          </a:r>
          <a:endParaRPr lang="zh-TW" altLang="en-US" dirty="0"/>
        </a:p>
      </dgm:t>
    </dgm:pt>
    <dgm:pt modelId="{F4855E19-5468-4450-9673-89196F203E76}" type="parTrans" cxnId="{C0995724-9DE8-4DA9-BE23-202B2FF00E6A}">
      <dgm:prSet/>
      <dgm:spPr/>
      <dgm:t>
        <a:bodyPr/>
        <a:lstStyle/>
        <a:p>
          <a:endParaRPr lang="zh-TW" altLang="en-US"/>
        </a:p>
      </dgm:t>
    </dgm:pt>
    <dgm:pt modelId="{9C037AB6-9F96-4090-BB98-668A27109022}" type="sibTrans" cxnId="{C0995724-9DE8-4DA9-BE23-202B2FF00E6A}">
      <dgm:prSet/>
      <dgm:spPr/>
      <dgm:t>
        <a:bodyPr/>
        <a:lstStyle/>
        <a:p>
          <a:endParaRPr lang="zh-TW" altLang="en-US"/>
        </a:p>
      </dgm:t>
    </dgm:pt>
    <dgm:pt modelId="{1CF7F280-7BF9-4A4C-AA87-DF4EA017500B}">
      <dgm:prSet phldrT="[文字]"/>
      <dgm:spPr/>
      <dgm:t>
        <a:bodyPr/>
        <a:lstStyle/>
        <a:p>
          <a:r>
            <a:rPr lang="zh-TW" altLang="en-US" dirty="0" smtClean="0"/>
            <a:t>佛遺教經</a:t>
          </a:r>
          <a:endParaRPr lang="zh-TW" altLang="en-US" dirty="0"/>
        </a:p>
      </dgm:t>
    </dgm:pt>
    <dgm:pt modelId="{1280248E-7A77-4114-BFFE-3F170EBAD614}" type="parTrans" cxnId="{538B8877-A2A8-4A78-ADC1-56A79EF8674F}">
      <dgm:prSet/>
      <dgm:spPr/>
      <dgm:t>
        <a:bodyPr/>
        <a:lstStyle/>
        <a:p>
          <a:endParaRPr lang="zh-TW" altLang="en-US"/>
        </a:p>
      </dgm:t>
    </dgm:pt>
    <dgm:pt modelId="{3C57545B-4C48-4362-98EF-470DADCA738F}" type="sibTrans" cxnId="{538B8877-A2A8-4A78-ADC1-56A79EF8674F}">
      <dgm:prSet/>
      <dgm:spPr/>
      <dgm:t>
        <a:bodyPr/>
        <a:lstStyle/>
        <a:p>
          <a:endParaRPr lang="zh-TW" altLang="en-US"/>
        </a:p>
      </dgm:t>
    </dgm:pt>
    <dgm:pt modelId="{FD6B2D49-5919-44B9-9166-7723915CEBAB}" type="pres">
      <dgm:prSet presAssocID="{120AE93A-AE9C-48D4-995D-8B12585467E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87DAB47-77E8-4615-9AE8-2F63BDAAF4E8}" type="pres">
      <dgm:prSet presAssocID="{858590F0-A2D3-4EBD-8DA7-9DCCE0DC352B}" presName="centerShape" presStyleLbl="node0" presStyleIdx="0" presStyleCnt="1"/>
      <dgm:spPr/>
    </dgm:pt>
    <dgm:pt modelId="{03F2C354-8694-4546-8BE4-4707AD0B1F3B}" type="pres">
      <dgm:prSet presAssocID="{F4855E19-5468-4450-9673-89196F203E76}" presName="parTrans" presStyleLbl="bgSibTrans2D1" presStyleIdx="0" presStyleCnt="2"/>
      <dgm:spPr/>
    </dgm:pt>
    <dgm:pt modelId="{107E03B5-7D93-433D-AEBD-F923D3D8B3CB}" type="pres">
      <dgm:prSet presAssocID="{AC13A0A5-AB32-4860-BED8-312E53175017}" presName="node" presStyleLbl="node1" presStyleIdx="0" presStyleCnt="2">
        <dgm:presLayoutVars>
          <dgm:bulletEnabled val="1"/>
        </dgm:presLayoutVars>
      </dgm:prSet>
      <dgm:spPr/>
    </dgm:pt>
    <dgm:pt modelId="{1928AC1D-C718-4CC1-9D28-75F69E9275A1}" type="pres">
      <dgm:prSet presAssocID="{1280248E-7A77-4114-BFFE-3F170EBAD614}" presName="parTrans" presStyleLbl="bgSibTrans2D1" presStyleIdx="1" presStyleCnt="2"/>
      <dgm:spPr/>
    </dgm:pt>
    <dgm:pt modelId="{797DE9A0-035A-416D-AB03-146C1DF22C48}" type="pres">
      <dgm:prSet presAssocID="{1CF7F280-7BF9-4A4C-AA87-DF4EA017500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0A0A836-4600-4CD5-9C5B-0615FEAAB3DA}" type="presOf" srcId="{F4855E19-5468-4450-9673-89196F203E76}" destId="{03F2C354-8694-4546-8BE4-4707AD0B1F3B}" srcOrd="0" destOrd="0" presId="urn:microsoft.com/office/officeart/2005/8/layout/radial4"/>
    <dgm:cxn modelId="{C0995724-9DE8-4DA9-BE23-202B2FF00E6A}" srcId="{858590F0-A2D3-4EBD-8DA7-9DCCE0DC352B}" destId="{AC13A0A5-AB32-4860-BED8-312E53175017}" srcOrd="0" destOrd="0" parTransId="{F4855E19-5468-4450-9673-89196F203E76}" sibTransId="{9C037AB6-9F96-4090-BB98-668A27109022}"/>
    <dgm:cxn modelId="{4C35E6EB-1B43-4A1E-A879-29CEF5F66653}" type="presOf" srcId="{1CF7F280-7BF9-4A4C-AA87-DF4EA017500B}" destId="{797DE9A0-035A-416D-AB03-146C1DF22C48}" srcOrd="0" destOrd="0" presId="urn:microsoft.com/office/officeart/2005/8/layout/radial4"/>
    <dgm:cxn modelId="{92B46A2B-37D6-4AC2-B6FC-57764C4D034D}" type="presOf" srcId="{120AE93A-AE9C-48D4-995D-8B12585467E2}" destId="{FD6B2D49-5919-44B9-9166-7723915CEBAB}" srcOrd="0" destOrd="0" presId="urn:microsoft.com/office/officeart/2005/8/layout/radial4"/>
    <dgm:cxn modelId="{30CCF116-2A23-44FA-A1EC-0FB6782F98DE}" type="presOf" srcId="{1280248E-7A77-4114-BFFE-3F170EBAD614}" destId="{1928AC1D-C718-4CC1-9D28-75F69E9275A1}" srcOrd="0" destOrd="0" presId="urn:microsoft.com/office/officeart/2005/8/layout/radial4"/>
    <dgm:cxn modelId="{538B8877-A2A8-4A78-ADC1-56A79EF8674F}" srcId="{858590F0-A2D3-4EBD-8DA7-9DCCE0DC352B}" destId="{1CF7F280-7BF9-4A4C-AA87-DF4EA017500B}" srcOrd="1" destOrd="0" parTransId="{1280248E-7A77-4114-BFFE-3F170EBAD614}" sibTransId="{3C57545B-4C48-4362-98EF-470DADCA738F}"/>
    <dgm:cxn modelId="{5D15028C-27C3-45CE-BEFC-1EF45413341E}" type="presOf" srcId="{858590F0-A2D3-4EBD-8DA7-9DCCE0DC352B}" destId="{187DAB47-77E8-4615-9AE8-2F63BDAAF4E8}" srcOrd="0" destOrd="0" presId="urn:microsoft.com/office/officeart/2005/8/layout/radial4"/>
    <dgm:cxn modelId="{E4828A4C-80C0-4049-A9E4-4AE2CAA5D9AA}" srcId="{120AE93A-AE9C-48D4-995D-8B12585467E2}" destId="{858590F0-A2D3-4EBD-8DA7-9DCCE0DC352B}" srcOrd="0" destOrd="0" parTransId="{3C598B52-DA26-4F2B-A2FD-711755C39E98}" sibTransId="{80558EA8-2317-4F9E-ABDB-7B981F19F059}"/>
    <dgm:cxn modelId="{DEA4918D-7CF0-4E3C-A78D-054A7DE62276}" type="presOf" srcId="{AC13A0A5-AB32-4860-BED8-312E53175017}" destId="{107E03B5-7D93-433D-AEBD-F923D3D8B3CB}" srcOrd="0" destOrd="0" presId="urn:microsoft.com/office/officeart/2005/8/layout/radial4"/>
    <dgm:cxn modelId="{E884BC46-5721-4014-95AD-60C6CD11969A}" type="presParOf" srcId="{FD6B2D49-5919-44B9-9166-7723915CEBAB}" destId="{187DAB47-77E8-4615-9AE8-2F63BDAAF4E8}" srcOrd="0" destOrd="0" presId="urn:microsoft.com/office/officeart/2005/8/layout/radial4"/>
    <dgm:cxn modelId="{9032EE89-FF2E-47B5-91AF-4A56B4812C50}" type="presParOf" srcId="{FD6B2D49-5919-44B9-9166-7723915CEBAB}" destId="{03F2C354-8694-4546-8BE4-4707AD0B1F3B}" srcOrd="1" destOrd="0" presId="urn:microsoft.com/office/officeart/2005/8/layout/radial4"/>
    <dgm:cxn modelId="{73E09D1B-2AE2-40DE-BA99-FD5461633BD8}" type="presParOf" srcId="{FD6B2D49-5919-44B9-9166-7723915CEBAB}" destId="{107E03B5-7D93-433D-AEBD-F923D3D8B3CB}" srcOrd="2" destOrd="0" presId="urn:microsoft.com/office/officeart/2005/8/layout/radial4"/>
    <dgm:cxn modelId="{39009E33-80C2-432E-98D3-38A4BB513E96}" type="presParOf" srcId="{FD6B2D49-5919-44B9-9166-7723915CEBAB}" destId="{1928AC1D-C718-4CC1-9D28-75F69E9275A1}" srcOrd="3" destOrd="0" presId="urn:microsoft.com/office/officeart/2005/8/layout/radial4"/>
    <dgm:cxn modelId="{1939B28B-3A80-4381-83CD-F257AB50B7C3}" type="presParOf" srcId="{FD6B2D49-5919-44B9-9166-7723915CEBAB}" destId="{797DE9A0-035A-416D-AB03-146C1DF22C48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FE1893-3005-45F6-A6FB-21264C98D842}" type="doc">
      <dgm:prSet loTypeId="urn:microsoft.com/office/officeart/2005/8/layout/gear1" loCatId="process" qsTypeId="urn:microsoft.com/office/officeart/2005/8/quickstyle/simple1" qsCatId="simple" csTypeId="urn:microsoft.com/office/officeart/2005/8/colors/colorful1" csCatId="colorful" phldr="1"/>
      <dgm:spPr/>
    </dgm:pt>
    <dgm:pt modelId="{4FC2BBFE-3F40-4EA7-A965-AF7F7A0D03E2}">
      <dgm:prSet phldrT="[文字]" custT="1"/>
      <dgm:spPr/>
      <dgm:t>
        <a:bodyPr/>
        <a:lstStyle/>
        <a:p>
          <a:r>
            <a:rPr lang="zh-TW" altLang="en-US" sz="2800" smtClean="0">
              <a:latin typeface="標楷體" pitchFamily="65" charset="-120"/>
              <a:ea typeface="標楷體" pitchFamily="65" charset="-120"/>
            </a:rPr>
            <a:t>法喜多</a:t>
          </a: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分享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9C59A6EC-3382-4B03-966F-06032D5921F3}" type="parTrans" cxnId="{9DA192BD-F03F-47E4-992D-358CFCC6906F}">
      <dgm:prSet/>
      <dgm:spPr/>
      <dgm:t>
        <a:bodyPr/>
        <a:lstStyle/>
        <a:p>
          <a:endParaRPr lang="zh-TW" altLang="en-US"/>
        </a:p>
      </dgm:t>
    </dgm:pt>
    <dgm:pt modelId="{93595A42-FFFE-4CA1-B43A-F10B36F89867}" type="sibTrans" cxnId="{9DA192BD-F03F-47E4-992D-358CFCC6906F}">
      <dgm:prSet/>
      <dgm:spPr/>
      <dgm:t>
        <a:bodyPr/>
        <a:lstStyle/>
        <a:p>
          <a:endParaRPr lang="zh-TW" altLang="en-US"/>
        </a:p>
      </dgm:t>
    </dgm:pt>
    <dgm:pt modelId="{1A8B624E-1133-4025-B0D9-2E59AC75D83E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隨喜轉教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FFF3DA36-4831-43D4-BF0B-1AA5B025D7DB}" type="parTrans" cxnId="{20633EC0-96DE-40B3-99AE-49AFFDFB283C}">
      <dgm:prSet/>
      <dgm:spPr/>
      <dgm:t>
        <a:bodyPr/>
        <a:lstStyle/>
        <a:p>
          <a:endParaRPr lang="zh-TW" altLang="en-US"/>
        </a:p>
      </dgm:t>
    </dgm:pt>
    <dgm:pt modelId="{011E6E2D-C89D-485E-88DD-B8000AD2C9EB}" type="sibTrans" cxnId="{20633EC0-96DE-40B3-99AE-49AFFDFB283C}">
      <dgm:prSet/>
      <dgm:spPr/>
      <dgm:t>
        <a:bodyPr/>
        <a:lstStyle/>
        <a:p>
          <a:endParaRPr lang="zh-TW" altLang="en-US"/>
        </a:p>
      </dgm:t>
    </dgm:pt>
    <dgm:pt modelId="{F49692D1-2F45-4853-935D-99049E327F82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勤修精進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C846AF88-EA0C-4086-8370-B41A2FDF42B9}" type="parTrans" cxnId="{78F03689-3B1B-424D-A4CD-03D57A9AF197}">
      <dgm:prSet/>
      <dgm:spPr/>
      <dgm:t>
        <a:bodyPr/>
        <a:lstStyle/>
        <a:p>
          <a:endParaRPr lang="zh-TW" altLang="en-US"/>
        </a:p>
      </dgm:t>
    </dgm:pt>
    <dgm:pt modelId="{57F80EC4-F341-4810-8048-0730DD370764}" type="sibTrans" cxnId="{78F03689-3B1B-424D-A4CD-03D57A9AF197}">
      <dgm:prSet/>
      <dgm:spPr/>
      <dgm:t>
        <a:bodyPr/>
        <a:lstStyle/>
        <a:p>
          <a:endParaRPr lang="zh-TW" altLang="en-US"/>
        </a:p>
      </dgm:t>
    </dgm:pt>
    <dgm:pt modelId="{77231432-0453-4331-8E1D-2CCA42AB843C}" type="pres">
      <dgm:prSet presAssocID="{22FE1893-3005-45F6-A6FB-21264C98D84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544CBCF-B429-4752-8A5F-59D60878F4D0}" type="pres">
      <dgm:prSet presAssocID="{4FC2BBFE-3F40-4EA7-A965-AF7F7A0D03E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7CB5BA-3878-423A-ACCA-62B1765E5403}" type="pres">
      <dgm:prSet presAssocID="{4FC2BBFE-3F40-4EA7-A965-AF7F7A0D03E2}" presName="gear1srcNode" presStyleLbl="node1" presStyleIdx="0" presStyleCnt="3"/>
      <dgm:spPr/>
    </dgm:pt>
    <dgm:pt modelId="{83E8CFEF-E8ED-49BA-8BB8-D9272256523F}" type="pres">
      <dgm:prSet presAssocID="{4FC2BBFE-3F40-4EA7-A965-AF7F7A0D03E2}" presName="gear1dstNode" presStyleLbl="node1" presStyleIdx="0" presStyleCnt="3"/>
      <dgm:spPr/>
    </dgm:pt>
    <dgm:pt modelId="{EF904EB2-D91A-411E-A09D-2A453EF653CC}" type="pres">
      <dgm:prSet presAssocID="{1A8B624E-1133-4025-B0D9-2E59AC75D83E}" presName="gear2" presStyleLbl="node1" presStyleIdx="1" presStyleCnt="3">
        <dgm:presLayoutVars>
          <dgm:chMax val="1"/>
          <dgm:bulletEnabled val="1"/>
        </dgm:presLayoutVars>
      </dgm:prSet>
      <dgm:spPr/>
    </dgm:pt>
    <dgm:pt modelId="{EC12429D-ECA4-4C23-91EA-69F6768CF2D4}" type="pres">
      <dgm:prSet presAssocID="{1A8B624E-1133-4025-B0D9-2E59AC75D83E}" presName="gear2srcNode" presStyleLbl="node1" presStyleIdx="1" presStyleCnt="3"/>
      <dgm:spPr/>
    </dgm:pt>
    <dgm:pt modelId="{440AB583-C5EB-4A09-9891-8D13804F328C}" type="pres">
      <dgm:prSet presAssocID="{1A8B624E-1133-4025-B0D9-2E59AC75D83E}" presName="gear2dstNode" presStyleLbl="node1" presStyleIdx="1" presStyleCnt="3"/>
      <dgm:spPr/>
    </dgm:pt>
    <dgm:pt modelId="{B395F41F-204C-4B48-8CB2-66997C9A5468}" type="pres">
      <dgm:prSet presAssocID="{F49692D1-2F45-4853-935D-99049E327F82}" presName="gear3" presStyleLbl="node1" presStyleIdx="2" presStyleCnt="3"/>
      <dgm:spPr/>
    </dgm:pt>
    <dgm:pt modelId="{13BAE72E-33E9-4253-9411-74E1B2D41729}" type="pres">
      <dgm:prSet presAssocID="{F49692D1-2F45-4853-935D-99049E327F82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E43F3D32-6D1E-4C83-898D-AC80FBB901D6}" type="pres">
      <dgm:prSet presAssocID="{F49692D1-2F45-4853-935D-99049E327F82}" presName="gear3srcNode" presStyleLbl="node1" presStyleIdx="2" presStyleCnt="3"/>
      <dgm:spPr/>
    </dgm:pt>
    <dgm:pt modelId="{8DE59B3F-881A-43F4-803C-2AE68041FE1E}" type="pres">
      <dgm:prSet presAssocID="{F49692D1-2F45-4853-935D-99049E327F82}" presName="gear3dstNode" presStyleLbl="node1" presStyleIdx="2" presStyleCnt="3"/>
      <dgm:spPr/>
    </dgm:pt>
    <dgm:pt modelId="{8A6C1B15-9E98-4C1E-AB93-1440576D1825}" type="pres">
      <dgm:prSet presAssocID="{93595A42-FFFE-4CA1-B43A-F10B36F89867}" presName="connector1" presStyleLbl="sibTrans2D1" presStyleIdx="0" presStyleCnt="3"/>
      <dgm:spPr/>
    </dgm:pt>
    <dgm:pt modelId="{8D33C174-AF53-4B85-94E7-6FD9FEF6358F}" type="pres">
      <dgm:prSet presAssocID="{011E6E2D-C89D-485E-88DD-B8000AD2C9EB}" presName="connector2" presStyleLbl="sibTrans2D1" presStyleIdx="1" presStyleCnt="3"/>
      <dgm:spPr/>
    </dgm:pt>
    <dgm:pt modelId="{0E8B7881-93E2-4919-B98D-F357BE87BF51}" type="pres">
      <dgm:prSet presAssocID="{57F80EC4-F341-4810-8048-0730DD370764}" presName="connector3" presStyleLbl="sibTrans2D1" presStyleIdx="2" presStyleCnt="3"/>
      <dgm:spPr/>
    </dgm:pt>
  </dgm:ptLst>
  <dgm:cxnLst>
    <dgm:cxn modelId="{10E74635-1C2F-4986-AC16-505910E6C901}" type="presOf" srcId="{57F80EC4-F341-4810-8048-0730DD370764}" destId="{0E8B7881-93E2-4919-B98D-F357BE87BF51}" srcOrd="0" destOrd="0" presId="urn:microsoft.com/office/officeart/2005/8/layout/gear1"/>
    <dgm:cxn modelId="{F0197A1C-AA88-40EA-BC68-D293F5CF47DB}" type="presOf" srcId="{F49692D1-2F45-4853-935D-99049E327F82}" destId="{B395F41F-204C-4B48-8CB2-66997C9A5468}" srcOrd="0" destOrd="0" presId="urn:microsoft.com/office/officeart/2005/8/layout/gear1"/>
    <dgm:cxn modelId="{8C4EB2EE-75A3-40C6-88B4-889E6C01BDF5}" type="presOf" srcId="{F49692D1-2F45-4853-935D-99049E327F82}" destId="{8DE59B3F-881A-43F4-803C-2AE68041FE1E}" srcOrd="3" destOrd="0" presId="urn:microsoft.com/office/officeart/2005/8/layout/gear1"/>
    <dgm:cxn modelId="{870B8E7A-582F-4C61-A110-1045E33BB36B}" type="presOf" srcId="{F49692D1-2F45-4853-935D-99049E327F82}" destId="{E43F3D32-6D1E-4C83-898D-AC80FBB901D6}" srcOrd="2" destOrd="0" presId="urn:microsoft.com/office/officeart/2005/8/layout/gear1"/>
    <dgm:cxn modelId="{9DA192BD-F03F-47E4-992D-358CFCC6906F}" srcId="{22FE1893-3005-45F6-A6FB-21264C98D842}" destId="{4FC2BBFE-3F40-4EA7-A965-AF7F7A0D03E2}" srcOrd="0" destOrd="0" parTransId="{9C59A6EC-3382-4B03-966F-06032D5921F3}" sibTransId="{93595A42-FFFE-4CA1-B43A-F10B36F89867}"/>
    <dgm:cxn modelId="{71510AAB-AB52-443F-8D45-0F784BE50D27}" type="presOf" srcId="{4FC2BBFE-3F40-4EA7-A965-AF7F7A0D03E2}" destId="{FD7CB5BA-3878-423A-ACCA-62B1765E5403}" srcOrd="1" destOrd="0" presId="urn:microsoft.com/office/officeart/2005/8/layout/gear1"/>
    <dgm:cxn modelId="{A2EBFFC2-DF84-40AB-8491-67CC526C8E5F}" type="presOf" srcId="{1A8B624E-1133-4025-B0D9-2E59AC75D83E}" destId="{EF904EB2-D91A-411E-A09D-2A453EF653CC}" srcOrd="0" destOrd="0" presId="urn:microsoft.com/office/officeart/2005/8/layout/gear1"/>
    <dgm:cxn modelId="{C6AD136B-EE51-4D0D-94F3-9B0E129D79B9}" type="presOf" srcId="{4FC2BBFE-3F40-4EA7-A965-AF7F7A0D03E2}" destId="{83E8CFEF-E8ED-49BA-8BB8-D9272256523F}" srcOrd="2" destOrd="0" presId="urn:microsoft.com/office/officeart/2005/8/layout/gear1"/>
    <dgm:cxn modelId="{B82639A9-8857-4B3D-9357-2F3405953162}" type="presOf" srcId="{22FE1893-3005-45F6-A6FB-21264C98D842}" destId="{77231432-0453-4331-8E1D-2CCA42AB843C}" srcOrd="0" destOrd="0" presId="urn:microsoft.com/office/officeart/2005/8/layout/gear1"/>
    <dgm:cxn modelId="{3A992616-DCC7-48FF-B850-5A81F8B5F952}" type="presOf" srcId="{93595A42-FFFE-4CA1-B43A-F10B36F89867}" destId="{8A6C1B15-9E98-4C1E-AB93-1440576D1825}" srcOrd="0" destOrd="0" presId="urn:microsoft.com/office/officeart/2005/8/layout/gear1"/>
    <dgm:cxn modelId="{3406A93D-056C-424D-897D-4707B15556F0}" type="presOf" srcId="{1A8B624E-1133-4025-B0D9-2E59AC75D83E}" destId="{440AB583-C5EB-4A09-9891-8D13804F328C}" srcOrd="2" destOrd="0" presId="urn:microsoft.com/office/officeart/2005/8/layout/gear1"/>
    <dgm:cxn modelId="{78F03689-3B1B-424D-A4CD-03D57A9AF197}" srcId="{22FE1893-3005-45F6-A6FB-21264C98D842}" destId="{F49692D1-2F45-4853-935D-99049E327F82}" srcOrd="2" destOrd="0" parTransId="{C846AF88-EA0C-4086-8370-B41A2FDF42B9}" sibTransId="{57F80EC4-F341-4810-8048-0730DD370764}"/>
    <dgm:cxn modelId="{20633EC0-96DE-40B3-99AE-49AFFDFB283C}" srcId="{22FE1893-3005-45F6-A6FB-21264C98D842}" destId="{1A8B624E-1133-4025-B0D9-2E59AC75D83E}" srcOrd="1" destOrd="0" parTransId="{FFF3DA36-4831-43D4-BF0B-1AA5B025D7DB}" sibTransId="{011E6E2D-C89D-485E-88DD-B8000AD2C9EB}"/>
    <dgm:cxn modelId="{D6E908F9-13A2-4ABA-BE3C-466FB8BB81F2}" type="presOf" srcId="{F49692D1-2F45-4853-935D-99049E327F82}" destId="{13BAE72E-33E9-4253-9411-74E1B2D41729}" srcOrd="1" destOrd="0" presId="urn:microsoft.com/office/officeart/2005/8/layout/gear1"/>
    <dgm:cxn modelId="{B4B439C0-3943-4B44-B6F4-BB96A69C6E69}" type="presOf" srcId="{4FC2BBFE-3F40-4EA7-A965-AF7F7A0D03E2}" destId="{C544CBCF-B429-4752-8A5F-59D60878F4D0}" srcOrd="0" destOrd="0" presId="urn:microsoft.com/office/officeart/2005/8/layout/gear1"/>
    <dgm:cxn modelId="{1728D50F-A2DE-420E-9D61-13E3C26A0BA6}" type="presOf" srcId="{011E6E2D-C89D-485E-88DD-B8000AD2C9EB}" destId="{8D33C174-AF53-4B85-94E7-6FD9FEF6358F}" srcOrd="0" destOrd="0" presId="urn:microsoft.com/office/officeart/2005/8/layout/gear1"/>
    <dgm:cxn modelId="{86BD4F5F-11AE-49F0-8B94-0839B9772CB3}" type="presOf" srcId="{1A8B624E-1133-4025-B0D9-2E59AC75D83E}" destId="{EC12429D-ECA4-4C23-91EA-69F6768CF2D4}" srcOrd="1" destOrd="0" presId="urn:microsoft.com/office/officeart/2005/8/layout/gear1"/>
    <dgm:cxn modelId="{69532A61-3756-4225-B20D-280C858382F4}" type="presParOf" srcId="{77231432-0453-4331-8E1D-2CCA42AB843C}" destId="{C544CBCF-B429-4752-8A5F-59D60878F4D0}" srcOrd="0" destOrd="0" presId="urn:microsoft.com/office/officeart/2005/8/layout/gear1"/>
    <dgm:cxn modelId="{F606D547-FD87-4A37-BFF5-A87DA7930372}" type="presParOf" srcId="{77231432-0453-4331-8E1D-2CCA42AB843C}" destId="{FD7CB5BA-3878-423A-ACCA-62B1765E5403}" srcOrd="1" destOrd="0" presId="urn:microsoft.com/office/officeart/2005/8/layout/gear1"/>
    <dgm:cxn modelId="{AC14A947-46A9-4BAA-8D9C-ADDA89F66110}" type="presParOf" srcId="{77231432-0453-4331-8E1D-2CCA42AB843C}" destId="{83E8CFEF-E8ED-49BA-8BB8-D9272256523F}" srcOrd="2" destOrd="0" presId="urn:microsoft.com/office/officeart/2005/8/layout/gear1"/>
    <dgm:cxn modelId="{BCB63E84-1FCF-4480-9332-49E984D0ED18}" type="presParOf" srcId="{77231432-0453-4331-8E1D-2CCA42AB843C}" destId="{EF904EB2-D91A-411E-A09D-2A453EF653CC}" srcOrd="3" destOrd="0" presId="urn:microsoft.com/office/officeart/2005/8/layout/gear1"/>
    <dgm:cxn modelId="{0196AE69-9F1B-4BAD-B3CC-86D1F6F89CF5}" type="presParOf" srcId="{77231432-0453-4331-8E1D-2CCA42AB843C}" destId="{EC12429D-ECA4-4C23-91EA-69F6768CF2D4}" srcOrd="4" destOrd="0" presId="urn:microsoft.com/office/officeart/2005/8/layout/gear1"/>
    <dgm:cxn modelId="{70FFA4C0-82B9-4DDE-BE61-F7C763EF1E1A}" type="presParOf" srcId="{77231432-0453-4331-8E1D-2CCA42AB843C}" destId="{440AB583-C5EB-4A09-9891-8D13804F328C}" srcOrd="5" destOrd="0" presId="urn:microsoft.com/office/officeart/2005/8/layout/gear1"/>
    <dgm:cxn modelId="{76E2ACC2-F2C9-4114-BB63-0F10CB0F8E9A}" type="presParOf" srcId="{77231432-0453-4331-8E1D-2CCA42AB843C}" destId="{B395F41F-204C-4B48-8CB2-66997C9A5468}" srcOrd="6" destOrd="0" presId="urn:microsoft.com/office/officeart/2005/8/layout/gear1"/>
    <dgm:cxn modelId="{533DAD99-0A74-4F64-9A62-2B251C8EC110}" type="presParOf" srcId="{77231432-0453-4331-8E1D-2CCA42AB843C}" destId="{13BAE72E-33E9-4253-9411-74E1B2D41729}" srcOrd="7" destOrd="0" presId="urn:microsoft.com/office/officeart/2005/8/layout/gear1"/>
    <dgm:cxn modelId="{F87A137C-9B3C-41CB-BE20-735376D2FDD6}" type="presParOf" srcId="{77231432-0453-4331-8E1D-2CCA42AB843C}" destId="{E43F3D32-6D1E-4C83-898D-AC80FBB901D6}" srcOrd="8" destOrd="0" presId="urn:microsoft.com/office/officeart/2005/8/layout/gear1"/>
    <dgm:cxn modelId="{E8C8710F-A902-4020-9166-96D183124D60}" type="presParOf" srcId="{77231432-0453-4331-8E1D-2CCA42AB843C}" destId="{8DE59B3F-881A-43F4-803C-2AE68041FE1E}" srcOrd="9" destOrd="0" presId="urn:microsoft.com/office/officeart/2005/8/layout/gear1"/>
    <dgm:cxn modelId="{8449968B-F7B5-4EBC-BB78-A16F1BE9B680}" type="presParOf" srcId="{77231432-0453-4331-8E1D-2CCA42AB843C}" destId="{8A6C1B15-9E98-4C1E-AB93-1440576D1825}" srcOrd="10" destOrd="0" presId="urn:microsoft.com/office/officeart/2005/8/layout/gear1"/>
    <dgm:cxn modelId="{E1EBC4B3-FFE5-4B6D-9005-EC6069A7CC76}" type="presParOf" srcId="{77231432-0453-4331-8E1D-2CCA42AB843C}" destId="{8D33C174-AF53-4B85-94E7-6FD9FEF6358F}" srcOrd="11" destOrd="0" presId="urn:microsoft.com/office/officeart/2005/8/layout/gear1"/>
    <dgm:cxn modelId="{F0BFEDB1-DAC9-4C71-9790-C49D13F7F437}" type="presParOf" srcId="{77231432-0453-4331-8E1D-2CCA42AB843C}" destId="{0E8B7881-93E2-4919-B98D-F357BE87BF5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07CE4CB-5133-4484-ACE3-83657EB8A041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C91EB4B2-DF12-46CA-B879-B2954A8756B5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戒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B1E9B66A-8B1B-4EF8-A22B-728E9A46D6B4}" type="parTrans" cxnId="{407001CD-0A7C-46FF-B893-FBB4EA3CE552}">
      <dgm:prSet/>
      <dgm:spPr/>
      <dgm:t>
        <a:bodyPr/>
        <a:lstStyle/>
        <a:p>
          <a:endParaRPr lang="zh-TW" altLang="en-US"/>
        </a:p>
      </dgm:t>
    </dgm:pt>
    <dgm:pt modelId="{F7ADECB2-799C-416E-B917-6DCD462E3C9B}" type="sibTrans" cxnId="{407001CD-0A7C-46FF-B893-FBB4EA3CE552}">
      <dgm:prSet/>
      <dgm:spPr/>
      <dgm:t>
        <a:bodyPr/>
        <a:lstStyle/>
        <a:p>
          <a:endParaRPr lang="zh-TW" altLang="en-US"/>
        </a:p>
      </dgm:t>
    </dgm:pt>
    <dgm:pt modelId="{56048F0C-F764-465E-9F53-429F7764E9F5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定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CC457105-0DD6-4BCA-AD20-EBF77A2D9C17}" type="parTrans" cxnId="{303D65C3-D73D-4536-A918-DC35E4760528}">
      <dgm:prSet/>
      <dgm:spPr/>
      <dgm:t>
        <a:bodyPr/>
        <a:lstStyle/>
        <a:p>
          <a:endParaRPr lang="zh-TW" altLang="en-US"/>
        </a:p>
      </dgm:t>
    </dgm:pt>
    <dgm:pt modelId="{97D7B9E5-84AC-4E84-9144-55732335F9D7}" type="sibTrans" cxnId="{303D65C3-D73D-4536-A918-DC35E4760528}">
      <dgm:prSet/>
      <dgm:spPr/>
      <dgm:t>
        <a:bodyPr/>
        <a:lstStyle/>
        <a:p>
          <a:endParaRPr lang="zh-TW" altLang="en-US"/>
        </a:p>
      </dgm:t>
    </dgm:pt>
    <dgm:pt modelId="{A12F51B7-1923-4155-BCDD-489B338DE801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慧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A0D451E2-68D4-4857-8BB6-9437B28A8903}" type="parTrans" cxnId="{15D66CDA-CE11-4530-9FBC-3E1F30EB302E}">
      <dgm:prSet/>
      <dgm:spPr/>
      <dgm:t>
        <a:bodyPr/>
        <a:lstStyle/>
        <a:p>
          <a:endParaRPr lang="zh-TW" altLang="en-US"/>
        </a:p>
      </dgm:t>
    </dgm:pt>
    <dgm:pt modelId="{2C193F97-B41A-471D-AE2A-2E1D47C63521}" type="sibTrans" cxnId="{15D66CDA-CE11-4530-9FBC-3E1F30EB302E}">
      <dgm:prSet/>
      <dgm:spPr/>
      <dgm:t>
        <a:bodyPr/>
        <a:lstStyle/>
        <a:p>
          <a:endParaRPr lang="zh-TW" altLang="en-US"/>
        </a:p>
      </dgm:t>
    </dgm:pt>
    <dgm:pt modelId="{550CD184-B25C-4E6C-B577-3B4D95643FFD}" type="pres">
      <dgm:prSet presAssocID="{E07CE4CB-5133-4484-ACE3-83657EB8A041}" presName="CompostProcess" presStyleCnt="0">
        <dgm:presLayoutVars>
          <dgm:dir/>
          <dgm:resizeHandles val="exact"/>
        </dgm:presLayoutVars>
      </dgm:prSet>
      <dgm:spPr/>
    </dgm:pt>
    <dgm:pt modelId="{C22FB463-AC6C-4563-AC0C-BE236885FC53}" type="pres">
      <dgm:prSet presAssocID="{E07CE4CB-5133-4484-ACE3-83657EB8A041}" presName="arrow" presStyleLbl="bgShp" presStyleIdx="0" presStyleCnt="1"/>
      <dgm:spPr/>
    </dgm:pt>
    <dgm:pt modelId="{66E572F6-9894-49F2-AF56-4C131FEB239B}" type="pres">
      <dgm:prSet presAssocID="{E07CE4CB-5133-4484-ACE3-83657EB8A041}" presName="linearProcess" presStyleCnt="0"/>
      <dgm:spPr/>
    </dgm:pt>
    <dgm:pt modelId="{4D3C5BED-05DA-44A6-A491-D033D3AFD3A7}" type="pres">
      <dgm:prSet presAssocID="{C91EB4B2-DF12-46CA-B879-B2954A8756B5}" presName="textNode" presStyleLbl="node1" presStyleIdx="0" presStyleCnt="3">
        <dgm:presLayoutVars>
          <dgm:bulletEnabled val="1"/>
        </dgm:presLayoutVars>
      </dgm:prSet>
      <dgm:spPr/>
    </dgm:pt>
    <dgm:pt modelId="{7284187F-E487-4664-8E1D-1613A4707DAC}" type="pres">
      <dgm:prSet presAssocID="{F7ADECB2-799C-416E-B917-6DCD462E3C9B}" presName="sibTrans" presStyleCnt="0"/>
      <dgm:spPr/>
    </dgm:pt>
    <dgm:pt modelId="{35DB967C-3D32-4607-A295-428912437CED}" type="pres">
      <dgm:prSet presAssocID="{56048F0C-F764-465E-9F53-429F7764E9F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9C7995-3CB1-441A-AD5B-9764F957FD32}" type="pres">
      <dgm:prSet presAssocID="{97D7B9E5-84AC-4E84-9144-55732335F9D7}" presName="sibTrans" presStyleCnt="0"/>
      <dgm:spPr/>
    </dgm:pt>
    <dgm:pt modelId="{AF7FE586-0DE0-4CEB-A674-A9004A8BF247}" type="pres">
      <dgm:prSet presAssocID="{A12F51B7-1923-4155-BCDD-489B338DE801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07001CD-0A7C-46FF-B893-FBB4EA3CE552}" srcId="{E07CE4CB-5133-4484-ACE3-83657EB8A041}" destId="{C91EB4B2-DF12-46CA-B879-B2954A8756B5}" srcOrd="0" destOrd="0" parTransId="{B1E9B66A-8B1B-4EF8-A22B-728E9A46D6B4}" sibTransId="{F7ADECB2-799C-416E-B917-6DCD462E3C9B}"/>
    <dgm:cxn modelId="{F647BF9D-8EE4-4536-ABF3-531F36FAFD6E}" type="presOf" srcId="{C91EB4B2-DF12-46CA-B879-B2954A8756B5}" destId="{4D3C5BED-05DA-44A6-A491-D033D3AFD3A7}" srcOrd="0" destOrd="0" presId="urn:microsoft.com/office/officeart/2005/8/layout/hProcess9"/>
    <dgm:cxn modelId="{FF520420-E030-42AD-8EA7-9BBCE8BF890D}" type="presOf" srcId="{56048F0C-F764-465E-9F53-429F7764E9F5}" destId="{35DB967C-3D32-4607-A295-428912437CED}" srcOrd="0" destOrd="0" presId="urn:microsoft.com/office/officeart/2005/8/layout/hProcess9"/>
    <dgm:cxn modelId="{F0456608-12BE-4AAC-A116-F25D1D2B4CCB}" type="presOf" srcId="{A12F51B7-1923-4155-BCDD-489B338DE801}" destId="{AF7FE586-0DE0-4CEB-A674-A9004A8BF247}" srcOrd="0" destOrd="0" presId="urn:microsoft.com/office/officeart/2005/8/layout/hProcess9"/>
    <dgm:cxn modelId="{DD1A2A98-5115-4FD3-8EB6-D835C4E5CC72}" type="presOf" srcId="{E07CE4CB-5133-4484-ACE3-83657EB8A041}" destId="{550CD184-B25C-4E6C-B577-3B4D95643FFD}" srcOrd="0" destOrd="0" presId="urn:microsoft.com/office/officeart/2005/8/layout/hProcess9"/>
    <dgm:cxn modelId="{303D65C3-D73D-4536-A918-DC35E4760528}" srcId="{E07CE4CB-5133-4484-ACE3-83657EB8A041}" destId="{56048F0C-F764-465E-9F53-429F7764E9F5}" srcOrd="1" destOrd="0" parTransId="{CC457105-0DD6-4BCA-AD20-EBF77A2D9C17}" sibTransId="{97D7B9E5-84AC-4E84-9144-55732335F9D7}"/>
    <dgm:cxn modelId="{15D66CDA-CE11-4530-9FBC-3E1F30EB302E}" srcId="{E07CE4CB-5133-4484-ACE3-83657EB8A041}" destId="{A12F51B7-1923-4155-BCDD-489B338DE801}" srcOrd="2" destOrd="0" parTransId="{A0D451E2-68D4-4857-8BB6-9437B28A8903}" sibTransId="{2C193F97-B41A-471D-AE2A-2E1D47C63521}"/>
    <dgm:cxn modelId="{84049DAE-8701-44AC-B651-6E2A837DEFAC}" type="presParOf" srcId="{550CD184-B25C-4E6C-B577-3B4D95643FFD}" destId="{C22FB463-AC6C-4563-AC0C-BE236885FC53}" srcOrd="0" destOrd="0" presId="urn:microsoft.com/office/officeart/2005/8/layout/hProcess9"/>
    <dgm:cxn modelId="{5BDECF07-22FD-4AD4-879C-326642F4D970}" type="presParOf" srcId="{550CD184-B25C-4E6C-B577-3B4D95643FFD}" destId="{66E572F6-9894-49F2-AF56-4C131FEB239B}" srcOrd="1" destOrd="0" presId="urn:microsoft.com/office/officeart/2005/8/layout/hProcess9"/>
    <dgm:cxn modelId="{209FD3C5-4E73-43CD-861B-2D4A63C86BF7}" type="presParOf" srcId="{66E572F6-9894-49F2-AF56-4C131FEB239B}" destId="{4D3C5BED-05DA-44A6-A491-D033D3AFD3A7}" srcOrd="0" destOrd="0" presId="urn:microsoft.com/office/officeart/2005/8/layout/hProcess9"/>
    <dgm:cxn modelId="{78400E80-E6CD-49A1-8857-8AE29A1803DC}" type="presParOf" srcId="{66E572F6-9894-49F2-AF56-4C131FEB239B}" destId="{7284187F-E487-4664-8E1D-1613A4707DAC}" srcOrd="1" destOrd="0" presId="urn:microsoft.com/office/officeart/2005/8/layout/hProcess9"/>
    <dgm:cxn modelId="{94B9D6E2-8BE3-469E-9FA2-BD9D4213D865}" type="presParOf" srcId="{66E572F6-9894-49F2-AF56-4C131FEB239B}" destId="{35DB967C-3D32-4607-A295-428912437CED}" srcOrd="2" destOrd="0" presId="urn:microsoft.com/office/officeart/2005/8/layout/hProcess9"/>
    <dgm:cxn modelId="{4E769910-CE05-4C63-93F7-20EFB9B60F4F}" type="presParOf" srcId="{66E572F6-9894-49F2-AF56-4C131FEB239B}" destId="{BB9C7995-3CB1-441A-AD5B-9764F957FD32}" srcOrd="3" destOrd="0" presId="urn:microsoft.com/office/officeart/2005/8/layout/hProcess9"/>
    <dgm:cxn modelId="{1AB6D2BF-C223-42EF-968E-EF607F980724}" type="presParOf" srcId="{66E572F6-9894-49F2-AF56-4C131FEB239B}" destId="{AF7FE586-0DE0-4CEB-A674-A9004A8BF24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A82E1DFD-B213-4FC3-A84B-362041E94064}" type="presOf" srcId="{27DD040A-5BEA-440D-B2A5-6FE470088D9E}" destId="{2C523489-6021-4032-B0EB-5B3924D3EF73}" srcOrd="0" destOrd="0" presId="urn:microsoft.com/office/officeart/2005/8/layout/radial6"/>
    <dgm:cxn modelId="{1E389DC1-DBA1-43CA-ABFD-8C75252E651F}" type="presOf" srcId="{B898B256-1DC4-4ACA-8702-7E9D23CBB8BD}" destId="{3823EB82-FD9D-4909-8CA8-18A8BD03105D}" srcOrd="0" destOrd="0" presId="urn:microsoft.com/office/officeart/2005/8/layout/radial6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FB33B37E-CFFA-40CD-85A5-29BA9C0DE49B}" type="presOf" srcId="{54781F36-F6DE-499F-A106-16010FDDD875}" destId="{959C92F0-2E46-43F3-830C-49C98CBEB9CA}" srcOrd="0" destOrd="0" presId="urn:microsoft.com/office/officeart/2005/8/layout/radial6"/>
    <dgm:cxn modelId="{9F52E3D3-1211-4A40-A133-1836756F378D}" type="presOf" srcId="{042C8BC4-E7BB-4CE8-BC79-4BD800DD72DA}" destId="{B7786AA7-A9A6-4CD1-B870-EE0AD55B053D}" srcOrd="0" destOrd="0" presId="urn:microsoft.com/office/officeart/2005/8/layout/radial6"/>
    <dgm:cxn modelId="{B41BE0F3-9667-49D7-B0E2-1D94E9D32F1F}" type="presOf" srcId="{A8E004D1-7480-4518-A0F6-2E5AEF1E413C}" destId="{BE7AD2B0-1553-40E7-ACF4-37E336760326}" srcOrd="0" destOrd="0" presId="urn:microsoft.com/office/officeart/2005/8/layout/radial6"/>
    <dgm:cxn modelId="{08CF29FB-FC20-4521-AD96-8817CB5C18FB}" type="presOf" srcId="{8C1D9E9B-962D-411B-8910-2E01576BB020}" destId="{1ADFF002-B2AF-4E51-BFDF-3AA186ADCCFD}" srcOrd="0" destOrd="0" presId="urn:microsoft.com/office/officeart/2005/8/layout/radial6"/>
    <dgm:cxn modelId="{9FB63993-C4B0-49B6-914B-432E7FBEDA4D}" type="presOf" srcId="{55388F6A-1EAB-40C3-88EA-8A1CEF30126C}" destId="{782DD138-6EA7-4349-92DD-F5D248446C3E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556FECE0-0BA1-4C86-AC92-EA24711AE9B7}" type="presOf" srcId="{5E836791-17E8-465B-8F18-3C459910C2C5}" destId="{9A54682F-6F2A-4887-96B0-AAF84B12D9EE}" srcOrd="0" destOrd="0" presId="urn:microsoft.com/office/officeart/2005/8/layout/radial6"/>
    <dgm:cxn modelId="{B8EE3B46-F3FC-421F-8D7A-84A0CCF08916}" type="presOf" srcId="{E27DF006-D491-423F-8760-5A0724FE8662}" destId="{B9D55764-05F3-4E67-9DB7-E514CD6E2C28}" srcOrd="0" destOrd="0" presId="urn:microsoft.com/office/officeart/2005/8/layout/radial6"/>
    <dgm:cxn modelId="{82A8EE0C-3C6F-4D40-9433-1A2015CE8816}" type="presOf" srcId="{F3D58A33-901D-446B-8A2A-9A962C4D1071}" destId="{A0177C7D-7A5E-40FE-BC89-A478E69B4B14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66364FFD-6080-400E-9499-7091091DC794}" type="presParOf" srcId="{3823EB82-FD9D-4909-8CA8-18A8BD03105D}" destId="{A0177C7D-7A5E-40FE-BC89-A478E69B4B14}" srcOrd="0" destOrd="0" presId="urn:microsoft.com/office/officeart/2005/8/layout/radial6"/>
    <dgm:cxn modelId="{23FD1FBD-43D8-494E-96BA-14394A1D9454}" type="presParOf" srcId="{3823EB82-FD9D-4909-8CA8-18A8BD03105D}" destId="{782DD138-6EA7-4349-92DD-F5D248446C3E}" srcOrd="1" destOrd="0" presId="urn:microsoft.com/office/officeart/2005/8/layout/radial6"/>
    <dgm:cxn modelId="{AE7ABD53-43F8-476E-86CD-3233E652FE8C}" type="presParOf" srcId="{3823EB82-FD9D-4909-8CA8-18A8BD03105D}" destId="{9F2562DC-FC95-4185-80B3-AD959BBF3C6F}" srcOrd="2" destOrd="0" presId="urn:microsoft.com/office/officeart/2005/8/layout/radial6"/>
    <dgm:cxn modelId="{5A8895BB-774A-458A-B721-6895774921DD}" type="presParOf" srcId="{3823EB82-FD9D-4909-8CA8-18A8BD03105D}" destId="{9A54682F-6F2A-4887-96B0-AAF84B12D9EE}" srcOrd="3" destOrd="0" presId="urn:microsoft.com/office/officeart/2005/8/layout/radial6"/>
    <dgm:cxn modelId="{BE91CD3D-172A-46E7-8604-20F6CFF9019F}" type="presParOf" srcId="{3823EB82-FD9D-4909-8CA8-18A8BD03105D}" destId="{B9D55764-05F3-4E67-9DB7-E514CD6E2C28}" srcOrd="4" destOrd="0" presId="urn:microsoft.com/office/officeart/2005/8/layout/radial6"/>
    <dgm:cxn modelId="{998D1B6C-C89F-4F27-B234-9849A5EFA113}" type="presParOf" srcId="{3823EB82-FD9D-4909-8CA8-18A8BD03105D}" destId="{CBB51DBB-3124-4337-B8F8-D11817EAF330}" srcOrd="5" destOrd="0" presId="urn:microsoft.com/office/officeart/2005/8/layout/radial6"/>
    <dgm:cxn modelId="{C02A6E92-EF50-4E84-A2E3-935748824A4C}" type="presParOf" srcId="{3823EB82-FD9D-4909-8CA8-18A8BD03105D}" destId="{B7786AA7-A9A6-4CD1-B870-EE0AD55B053D}" srcOrd="6" destOrd="0" presId="urn:microsoft.com/office/officeart/2005/8/layout/radial6"/>
    <dgm:cxn modelId="{C037316F-C358-43C6-A789-A9357CA36A9B}" type="presParOf" srcId="{3823EB82-FD9D-4909-8CA8-18A8BD03105D}" destId="{959C92F0-2E46-43F3-830C-49C98CBEB9CA}" srcOrd="7" destOrd="0" presId="urn:microsoft.com/office/officeart/2005/8/layout/radial6"/>
    <dgm:cxn modelId="{848708A3-F927-496B-AF30-D0193B10F28D}" type="presParOf" srcId="{3823EB82-FD9D-4909-8CA8-18A8BD03105D}" destId="{46D3571B-6FA0-456C-A96A-C5A9BE3B3AB4}" srcOrd="8" destOrd="0" presId="urn:microsoft.com/office/officeart/2005/8/layout/radial6"/>
    <dgm:cxn modelId="{ECC6149A-05E5-4239-AA14-F3D22E230256}" type="presParOf" srcId="{3823EB82-FD9D-4909-8CA8-18A8BD03105D}" destId="{1ADFF002-B2AF-4E51-BFDF-3AA186ADCCFD}" srcOrd="9" destOrd="0" presId="urn:microsoft.com/office/officeart/2005/8/layout/radial6"/>
    <dgm:cxn modelId="{6A7DBC15-479A-4D1E-AF18-01C55FD58779}" type="presParOf" srcId="{3823EB82-FD9D-4909-8CA8-18A8BD03105D}" destId="{BE7AD2B0-1553-40E7-ACF4-37E336760326}" srcOrd="10" destOrd="0" presId="urn:microsoft.com/office/officeart/2005/8/layout/radial6"/>
    <dgm:cxn modelId="{6DE3DCFD-DF1E-4AB9-9ADC-D655BEE5DA52}" type="presParOf" srcId="{3823EB82-FD9D-4909-8CA8-18A8BD03105D}" destId="{A5395A6A-4FD3-4DE1-AD37-51199987CC3C}" srcOrd="11" destOrd="0" presId="urn:microsoft.com/office/officeart/2005/8/layout/radial6"/>
    <dgm:cxn modelId="{0C6FE646-6868-4F66-83F6-D963B72F09F2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FAF1F9-536B-422A-AAE8-C1F3C569F117}">
      <dsp:nvSpPr>
        <dsp:cNvPr id="0" name=""/>
        <dsp:cNvSpPr/>
      </dsp:nvSpPr>
      <dsp:spPr>
        <a:xfrm>
          <a:off x="491454" y="0"/>
          <a:ext cx="5569818" cy="230425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2CD27-A94E-45C1-B5CD-D4AAC58AD0F2}">
      <dsp:nvSpPr>
        <dsp:cNvPr id="0" name=""/>
        <dsp:cNvSpPr/>
      </dsp:nvSpPr>
      <dsp:spPr>
        <a:xfrm>
          <a:off x="38074" y="691276"/>
          <a:ext cx="1965818" cy="9217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itchFamily="65" charset="-120"/>
              <a:ea typeface="標楷體" pitchFamily="65" charset="-120"/>
            </a:rPr>
            <a:t>見習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38074" y="691276"/>
        <a:ext cx="1965818" cy="921702"/>
      </dsp:txXfrm>
    </dsp:sp>
    <dsp:sp modelId="{E6DB1F30-72C9-4642-8D42-81B0FAB6FD4C}">
      <dsp:nvSpPr>
        <dsp:cNvPr id="0" name=""/>
        <dsp:cNvSpPr/>
      </dsp:nvSpPr>
      <dsp:spPr>
        <a:xfrm>
          <a:off x="2293454" y="691276"/>
          <a:ext cx="1965818" cy="92170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itchFamily="65" charset="-120"/>
              <a:ea typeface="標楷體" pitchFamily="65" charset="-120"/>
            </a:rPr>
            <a:t>培訓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2293454" y="691276"/>
        <a:ext cx="1965818" cy="921702"/>
      </dsp:txXfrm>
    </dsp:sp>
    <dsp:sp modelId="{26B73B2C-0475-4C37-B4F1-10AFACA9ACA9}">
      <dsp:nvSpPr>
        <dsp:cNvPr id="0" name=""/>
        <dsp:cNvSpPr/>
      </dsp:nvSpPr>
      <dsp:spPr>
        <a:xfrm>
          <a:off x="4548834" y="691276"/>
          <a:ext cx="1965818" cy="92170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itchFamily="65" charset="-120"/>
              <a:ea typeface="標楷體" pitchFamily="65" charset="-120"/>
            </a:rPr>
            <a:t>受證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548834" y="691276"/>
        <a:ext cx="1965818" cy="92170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114842" y="1406518"/>
        <a:ext cx="1542715" cy="154271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1613"/>
        <a:ext cx="1079900" cy="1079900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982562" y="1637926"/>
        <a:ext cx="1079900" cy="1079900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3274239"/>
        <a:ext cx="1079900" cy="1079900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709936" y="1637926"/>
        <a:ext cx="1079900" cy="107990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114842" y="1406518"/>
        <a:ext cx="1542715" cy="154271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1613"/>
        <a:ext cx="1079900" cy="1079900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982562" y="1637926"/>
        <a:ext cx="1079900" cy="1079900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3274239"/>
        <a:ext cx="1079900" cy="1079900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709936" y="1637926"/>
        <a:ext cx="1079900" cy="107990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114842" y="1406518"/>
        <a:ext cx="1542715" cy="154271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1613"/>
        <a:ext cx="1079900" cy="1079900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982562" y="1637926"/>
        <a:ext cx="1079900" cy="1079900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3274239"/>
        <a:ext cx="1079900" cy="1079900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709936" y="1637926"/>
        <a:ext cx="1079900" cy="107990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114842" y="1406518"/>
        <a:ext cx="1542715" cy="154271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1613"/>
        <a:ext cx="1079900" cy="1079900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982562" y="1637926"/>
        <a:ext cx="1079900" cy="1079900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3274239"/>
        <a:ext cx="1079900" cy="1079900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709936" y="1637926"/>
        <a:ext cx="1079900" cy="107990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114842" y="1406518"/>
        <a:ext cx="1542715" cy="154271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1613"/>
        <a:ext cx="1079900" cy="1079900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982562" y="1637926"/>
        <a:ext cx="1079900" cy="1079900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3274239"/>
        <a:ext cx="1079900" cy="1079900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709936" y="1637926"/>
        <a:ext cx="1079900" cy="1079900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07D370-CA31-4C9F-A4D3-93AE4ED935D5}">
      <dsp:nvSpPr>
        <dsp:cNvPr id="0" name=""/>
        <dsp:cNvSpPr/>
      </dsp:nvSpPr>
      <dsp:spPr>
        <a:xfrm>
          <a:off x="0" y="0"/>
          <a:ext cx="4608512" cy="10715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 smtClean="0">
              <a:latin typeface="標楷體" pitchFamily="65" charset="-120"/>
              <a:ea typeface="標楷體" pitchFamily="65" charset="-120"/>
            </a:rPr>
            <a:t>諸行無常</a:t>
          </a:r>
          <a:endParaRPr lang="zh-TW" altLang="en-US" sz="5400" kern="1200" dirty="0">
            <a:latin typeface="標楷體" pitchFamily="65" charset="-120"/>
            <a:ea typeface="標楷體" pitchFamily="65" charset="-120"/>
          </a:endParaRPr>
        </a:p>
      </dsp:txBody>
      <dsp:txXfrm>
        <a:off x="1028858" y="0"/>
        <a:ext cx="3579653" cy="1071562"/>
      </dsp:txXfrm>
    </dsp:sp>
    <dsp:sp modelId="{787A2B0D-02DB-4C4B-BDB7-91031E1A8AC1}">
      <dsp:nvSpPr>
        <dsp:cNvPr id="0" name=""/>
        <dsp:cNvSpPr/>
      </dsp:nvSpPr>
      <dsp:spPr>
        <a:xfrm>
          <a:off x="107156" y="107156"/>
          <a:ext cx="921702" cy="857250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4C89C-C4E0-4B06-8435-0808AAABB3C8}">
      <dsp:nvSpPr>
        <dsp:cNvPr id="0" name=""/>
        <dsp:cNvSpPr/>
      </dsp:nvSpPr>
      <dsp:spPr>
        <a:xfrm>
          <a:off x="0" y="1178718"/>
          <a:ext cx="4608512" cy="10715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 smtClean="0">
              <a:latin typeface="標楷體" pitchFamily="65" charset="-120"/>
              <a:ea typeface="標楷體" pitchFamily="65" charset="-120"/>
            </a:rPr>
            <a:t>諸法無我</a:t>
          </a:r>
          <a:endParaRPr lang="zh-TW" altLang="en-US" sz="5400" kern="1200" dirty="0">
            <a:latin typeface="標楷體" pitchFamily="65" charset="-120"/>
            <a:ea typeface="標楷體" pitchFamily="65" charset="-120"/>
          </a:endParaRPr>
        </a:p>
      </dsp:txBody>
      <dsp:txXfrm>
        <a:off x="1028858" y="1178718"/>
        <a:ext cx="3579653" cy="1071562"/>
      </dsp:txXfrm>
    </dsp:sp>
    <dsp:sp modelId="{E20446AA-35A6-4708-AF56-C3F601605896}">
      <dsp:nvSpPr>
        <dsp:cNvPr id="0" name=""/>
        <dsp:cNvSpPr/>
      </dsp:nvSpPr>
      <dsp:spPr>
        <a:xfrm>
          <a:off x="107156" y="1285875"/>
          <a:ext cx="921702" cy="857250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A4608-DE2F-4D1C-A3BD-E8EBAD4AAD08}">
      <dsp:nvSpPr>
        <dsp:cNvPr id="0" name=""/>
        <dsp:cNvSpPr/>
      </dsp:nvSpPr>
      <dsp:spPr>
        <a:xfrm>
          <a:off x="0" y="2357437"/>
          <a:ext cx="4608512" cy="10715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 smtClean="0">
              <a:latin typeface="標楷體" pitchFamily="65" charset="-120"/>
              <a:ea typeface="標楷體" pitchFamily="65" charset="-120"/>
            </a:rPr>
            <a:t>涅槃寂靜</a:t>
          </a:r>
          <a:endParaRPr lang="zh-TW" altLang="en-US" sz="5400" kern="1200" dirty="0">
            <a:latin typeface="標楷體" pitchFamily="65" charset="-120"/>
            <a:ea typeface="標楷體" pitchFamily="65" charset="-120"/>
          </a:endParaRPr>
        </a:p>
      </dsp:txBody>
      <dsp:txXfrm>
        <a:off x="1028858" y="2357437"/>
        <a:ext cx="3579653" cy="1071562"/>
      </dsp:txXfrm>
    </dsp:sp>
    <dsp:sp modelId="{FD65DFFC-38BA-4627-A7FB-5804EFBEEB1D}">
      <dsp:nvSpPr>
        <dsp:cNvPr id="0" name=""/>
        <dsp:cNvSpPr/>
      </dsp:nvSpPr>
      <dsp:spPr>
        <a:xfrm>
          <a:off x="107156" y="2464593"/>
          <a:ext cx="921702" cy="857250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0A50E1-0615-4E1C-BD30-0AC9702EDAD0}">
      <dsp:nvSpPr>
        <dsp:cNvPr id="0" name=""/>
        <dsp:cNvSpPr/>
      </dsp:nvSpPr>
      <dsp:spPr>
        <a:xfrm rot="5400000">
          <a:off x="4675222" y="-2338248"/>
          <a:ext cx="734959" cy="55990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苦的現象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八苦</a:t>
          </a: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: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生老病死，愛別離、怨憎會，求不得，煩惱熾盛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4675222" y="-2338248"/>
        <a:ext cx="734959" cy="5599016"/>
      </dsp:txXfrm>
    </dsp:sp>
    <dsp:sp modelId="{D700AAD6-BDD1-47F9-8D8F-78ECAE2CAC0E}">
      <dsp:nvSpPr>
        <dsp:cNvPr id="0" name=""/>
        <dsp:cNvSpPr/>
      </dsp:nvSpPr>
      <dsp:spPr>
        <a:xfrm>
          <a:off x="906253" y="1910"/>
          <a:ext cx="1336940" cy="918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苦</a:t>
          </a:r>
          <a:endParaRPr lang="zh-TW" altLang="en-US" sz="3400" kern="1200" dirty="0"/>
        </a:p>
      </dsp:txBody>
      <dsp:txXfrm>
        <a:off x="906253" y="1910"/>
        <a:ext cx="1336940" cy="918699"/>
      </dsp:txXfrm>
    </dsp:sp>
    <dsp:sp modelId="{A7DDD2A7-FE38-498A-8282-B49E5229508C}">
      <dsp:nvSpPr>
        <dsp:cNvPr id="0" name=""/>
        <dsp:cNvSpPr/>
      </dsp:nvSpPr>
      <dsp:spPr>
        <a:xfrm rot="5400000">
          <a:off x="4675222" y="-1373613"/>
          <a:ext cx="734959" cy="55990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苦的原因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貪瞋癡慢疑</a:t>
          </a: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五鈍使</a:t>
          </a: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，身見、邊見、邪見、見取見、戒禁取見</a:t>
          </a: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五利使</a:t>
          </a:r>
          <a:r>
            <a:rPr lang="en-US" altLang="zh-TW" sz="1600" kern="1200" dirty="0" smtClean="0">
              <a:latin typeface="標楷體" pitchFamily="65" charset="-120"/>
              <a:ea typeface="標楷體" pitchFamily="65" charset="-120"/>
            </a:rPr>
            <a:t>)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4675222" y="-1373613"/>
        <a:ext cx="734959" cy="5599016"/>
      </dsp:txXfrm>
    </dsp:sp>
    <dsp:sp modelId="{D70C046C-6A61-4B35-AE1C-9BE55032EEE6}">
      <dsp:nvSpPr>
        <dsp:cNvPr id="0" name=""/>
        <dsp:cNvSpPr/>
      </dsp:nvSpPr>
      <dsp:spPr>
        <a:xfrm>
          <a:off x="906253" y="966544"/>
          <a:ext cx="1336940" cy="918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集</a:t>
          </a:r>
          <a:endParaRPr lang="zh-TW" altLang="en-US" sz="3400" kern="1200" dirty="0"/>
        </a:p>
      </dsp:txBody>
      <dsp:txXfrm>
        <a:off x="906253" y="966544"/>
        <a:ext cx="1336940" cy="918699"/>
      </dsp:txXfrm>
    </dsp:sp>
    <dsp:sp modelId="{8E132179-06E4-4421-A2B2-27238EDBFFAE}">
      <dsp:nvSpPr>
        <dsp:cNvPr id="0" name=""/>
        <dsp:cNvSpPr/>
      </dsp:nvSpPr>
      <dsp:spPr>
        <a:xfrm rot="5400000">
          <a:off x="4675222" y="-408979"/>
          <a:ext cx="734959" cy="55990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kern="1200" dirty="0" smtClean="0">
              <a:latin typeface="標楷體" pitchFamily="65" charset="-120"/>
              <a:ea typeface="標楷體" pitchFamily="65" charset="-120"/>
            </a:rPr>
            <a:t>滅苦的法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kern="1200" dirty="0" smtClean="0">
              <a:latin typeface="標楷體" pitchFamily="65" charset="-120"/>
              <a:ea typeface="標楷體" pitchFamily="65" charset="-120"/>
            </a:rPr>
            <a:t>戒定慧，三十七道品，四攝法，六度萬行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4675222" y="-408979"/>
        <a:ext cx="734959" cy="5599016"/>
      </dsp:txXfrm>
    </dsp:sp>
    <dsp:sp modelId="{0FBD15A7-FAFB-4DA8-9F49-A35B4577489A}">
      <dsp:nvSpPr>
        <dsp:cNvPr id="0" name=""/>
        <dsp:cNvSpPr/>
      </dsp:nvSpPr>
      <dsp:spPr>
        <a:xfrm>
          <a:off x="906253" y="1931179"/>
          <a:ext cx="1336940" cy="918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滅</a:t>
          </a:r>
          <a:endParaRPr lang="zh-TW" altLang="en-US" sz="3400" kern="1200" dirty="0"/>
        </a:p>
      </dsp:txBody>
      <dsp:txXfrm>
        <a:off x="906253" y="1931179"/>
        <a:ext cx="1336940" cy="918699"/>
      </dsp:txXfrm>
    </dsp:sp>
    <dsp:sp modelId="{9AC6AEEB-F8E2-4B64-88B6-A4043DE64815}">
      <dsp:nvSpPr>
        <dsp:cNvPr id="0" name=""/>
        <dsp:cNvSpPr/>
      </dsp:nvSpPr>
      <dsp:spPr>
        <a:xfrm rot="5400000">
          <a:off x="4675222" y="555655"/>
          <a:ext cx="734959" cy="55990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kern="1200" dirty="0" smtClean="0">
              <a:latin typeface="標楷體" pitchFamily="65" charset="-120"/>
              <a:ea typeface="標楷體" pitchFamily="65" charset="-120"/>
            </a:rPr>
            <a:t>修行的道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kern="1200" dirty="0" smtClean="0">
              <a:latin typeface="標楷體" pitchFamily="65" charset="-120"/>
              <a:ea typeface="標楷體" pitchFamily="65" charset="-120"/>
            </a:rPr>
            <a:t>菩薩道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</dsp:txBody>
      <dsp:txXfrm rot="5400000">
        <a:off x="4675222" y="555655"/>
        <a:ext cx="734959" cy="5599016"/>
      </dsp:txXfrm>
    </dsp:sp>
    <dsp:sp modelId="{7BE18B99-814F-45DA-AF70-C0D23944C3E6}">
      <dsp:nvSpPr>
        <dsp:cNvPr id="0" name=""/>
        <dsp:cNvSpPr/>
      </dsp:nvSpPr>
      <dsp:spPr>
        <a:xfrm>
          <a:off x="906253" y="2895814"/>
          <a:ext cx="1336940" cy="918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道</a:t>
          </a:r>
          <a:endParaRPr lang="zh-TW" altLang="en-US" sz="3400" kern="1200" dirty="0"/>
        </a:p>
      </dsp:txBody>
      <dsp:txXfrm>
        <a:off x="906253" y="2895814"/>
        <a:ext cx="1336940" cy="918699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1922094" y="501802"/>
          <a:ext cx="3352147" cy="3352147"/>
        </a:xfrm>
        <a:prstGeom prst="blockArc">
          <a:avLst>
            <a:gd name="adj1" fmla="val 10800000"/>
            <a:gd name="adj2" fmla="val 16200000"/>
            <a:gd name="adj3" fmla="val 463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1922094" y="501802"/>
          <a:ext cx="3352147" cy="3352147"/>
        </a:xfrm>
        <a:prstGeom prst="blockArc">
          <a:avLst>
            <a:gd name="adj1" fmla="val 5400000"/>
            <a:gd name="adj2" fmla="val 10800000"/>
            <a:gd name="adj3" fmla="val 463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1922094" y="501802"/>
          <a:ext cx="3352147" cy="3352147"/>
        </a:xfrm>
        <a:prstGeom prst="blockArc">
          <a:avLst>
            <a:gd name="adj1" fmla="val 0"/>
            <a:gd name="adj2" fmla="val 5400000"/>
            <a:gd name="adj3" fmla="val 463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1922094" y="501802"/>
          <a:ext cx="3352147" cy="3352147"/>
        </a:xfrm>
        <a:prstGeom prst="blockArc">
          <a:avLst>
            <a:gd name="adj1" fmla="val 16200000"/>
            <a:gd name="adj2" fmla="val 0"/>
            <a:gd name="adj3" fmla="val 463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2826881" y="1406589"/>
          <a:ext cx="1542573" cy="15425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2826881" y="1406589"/>
        <a:ext cx="1542573" cy="1542573"/>
      </dsp:txXfrm>
    </dsp:sp>
    <dsp:sp modelId="{782DD138-6EA7-4349-92DD-F5D248446C3E}">
      <dsp:nvSpPr>
        <dsp:cNvPr id="0" name=""/>
        <dsp:cNvSpPr/>
      </dsp:nvSpPr>
      <dsp:spPr>
        <a:xfrm>
          <a:off x="3058267" y="774"/>
          <a:ext cx="1079801" cy="10798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058267" y="774"/>
        <a:ext cx="1079801" cy="1079801"/>
      </dsp:txXfrm>
    </dsp:sp>
    <dsp:sp modelId="{B9D55764-05F3-4E67-9DB7-E514CD6E2C28}">
      <dsp:nvSpPr>
        <dsp:cNvPr id="0" name=""/>
        <dsp:cNvSpPr/>
      </dsp:nvSpPr>
      <dsp:spPr>
        <a:xfrm>
          <a:off x="4695467" y="1637975"/>
          <a:ext cx="1079801" cy="107980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695467" y="1637975"/>
        <a:ext cx="1079801" cy="1079801"/>
      </dsp:txXfrm>
    </dsp:sp>
    <dsp:sp modelId="{959C92F0-2E46-43F3-830C-49C98CBEB9CA}">
      <dsp:nvSpPr>
        <dsp:cNvPr id="0" name=""/>
        <dsp:cNvSpPr/>
      </dsp:nvSpPr>
      <dsp:spPr>
        <a:xfrm>
          <a:off x="3058267" y="3275176"/>
          <a:ext cx="1079801" cy="10798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058267" y="3275176"/>
        <a:ext cx="1079801" cy="1079801"/>
      </dsp:txXfrm>
    </dsp:sp>
    <dsp:sp modelId="{BE7AD2B0-1553-40E7-ACF4-37E336760326}">
      <dsp:nvSpPr>
        <dsp:cNvPr id="0" name=""/>
        <dsp:cNvSpPr/>
      </dsp:nvSpPr>
      <dsp:spPr>
        <a:xfrm>
          <a:off x="1421066" y="1637975"/>
          <a:ext cx="1079801" cy="107980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421066" y="1637975"/>
        <a:ext cx="1079801" cy="1079801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D57ACC-B5A8-4765-9C35-956EAEFEA595}">
      <dsp:nvSpPr>
        <dsp:cNvPr id="0" name=""/>
        <dsp:cNvSpPr/>
      </dsp:nvSpPr>
      <dsp:spPr>
        <a:xfrm>
          <a:off x="0" y="329011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1B1218-5C12-4B1E-8517-40204AB1C20C}">
      <dsp:nvSpPr>
        <dsp:cNvPr id="0" name=""/>
        <dsp:cNvSpPr/>
      </dsp:nvSpPr>
      <dsp:spPr>
        <a:xfrm>
          <a:off x="172227" y="78091"/>
          <a:ext cx="2411186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itchFamily="65" charset="-120"/>
              <a:ea typeface="標楷體" pitchFamily="65" charset="-120"/>
            </a:rPr>
            <a:t>涅槃四德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172227" y="78091"/>
        <a:ext cx="2411186" cy="501840"/>
      </dsp:txXfrm>
    </dsp:sp>
    <dsp:sp modelId="{5E761119-88F7-4486-BA1C-386429B0BB33}">
      <dsp:nvSpPr>
        <dsp:cNvPr id="0" name=""/>
        <dsp:cNvSpPr/>
      </dsp:nvSpPr>
      <dsp:spPr>
        <a:xfrm>
          <a:off x="0" y="1100131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1E5BA9-F14D-40B1-86FB-4CF37EB48E5F}">
      <dsp:nvSpPr>
        <dsp:cNvPr id="0" name=""/>
        <dsp:cNvSpPr/>
      </dsp:nvSpPr>
      <dsp:spPr>
        <a:xfrm>
          <a:off x="172227" y="849211"/>
          <a:ext cx="2411186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itchFamily="65" charset="-120"/>
              <a:ea typeface="標楷體" pitchFamily="65" charset="-120"/>
            </a:rPr>
            <a:t>四聖諦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172227" y="849211"/>
        <a:ext cx="2411186" cy="501840"/>
      </dsp:txXfrm>
    </dsp:sp>
    <dsp:sp modelId="{340D3A62-FAA7-4849-95BF-1713DF21D26B}">
      <dsp:nvSpPr>
        <dsp:cNvPr id="0" name=""/>
        <dsp:cNvSpPr/>
      </dsp:nvSpPr>
      <dsp:spPr>
        <a:xfrm>
          <a:off x="0" y="1871252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3D0D0-45DC-4E67-8BDC-176F1099AFFD}">
      <dsp:nvSpPr>
        <dsp:cNvPr id="0" name=""/>
        <dsp:cNvSpPr/>
      </dsp:nvSpPr>
      <dsp:spPr>
        <a:xfrm>
          <a:off x="172227" y="1620331"/>
          <a:ext cx="2411186" cy="5018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itchFamily="65" charset="-120"/>
              <a:ea typeface="標楷體" pitchFamily="65" charset="-120"/>
            </a:rPr>
            <a:t>三法印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172227" y="1620331"/>
        <a:ext cx="2411186" cy="501840"/>
      </dsp:txXfrm>
    </dsp:sp>
    <dsp:sp modelId="{F5E14CBE-5BF7-4B5B-8233-F35E387BBFF1}">
      <dsp:nvSpPr>
        <dsp:cNvPr id="0" name=""/>
        <dsp:cNvSpPr/>
      </dsp:nvSpPr>
      <dsp:spPr>
        <a:xfrm>
          <a:off x="0" y="2642372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A2DA9-CA01-4047-9297-C39C3D7743E1}">
      <dsp:nvSpPr>
        <dsp:cNvPr id="0" name=""/>
        <dsp:cNvSpPr/>
      </dsp:nvSpPr>
      <dsp:spPr>
        <a:xfrm>
          <a:off x="172227" y="2391452"/>
          <a:ext cx="2411186" cy="501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itchFamily="65" charset="-120"/>
              <a:ea typeface="標楷體" pitchFamily="65" charset="-120"/>
            </a:rPr>
            <a:t>八正道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172227" y="2391452"/>
        <a:ext cx="2411186" cy="501840"/>
      </dsp:txXfrm>
    </dsp:sp>
    <dsp:sp modelId="{30FC04FA-30AC-47EB-9401-E0D9351E0120}">
      <dsp:nvSpPr>
        <dsp:cNvPr id="0" name=""/>
        <dsp:cNvSpPr/>
      </dsp:nvSpPr>
      <dsp:spPr>
        <a:xfrm>
          <a:off x="0" y="3413492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0290E-BB14-4575-81AA-22C4C5A61538}">
      <dsp:nvSpPr>
        <dsp:cNvPr id="0" name=""/>
        <dsp:cNvSpPr/>
      </dsp:nvSpPr>
      <dsp:spPr>
        <a:xfrm>
          <a:off x="172227" y="3162572"/>
          <a:ext cx="2411186" cy="5018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itchFamily="65" charset="-120"/>
              <a:ea typeface="標楷體" pitchFamily="65" charset="-120"/>
            </a:rPr>
            <a:t>一念心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172227" y="3162572"/>
        <a:ext cx="2411186" cy="5018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8BD7AE-57D5-43A9-BC8B-5FF832011433}">
      <dsp:nvSpPr>
        <dsp:cNvPr id="0" name=""/>
        <dsp:cNvSpPr/>
      </dsp:nvSpPr>
      <dsp:spPr>
        <a:xfrm rot="1757146">
          <a:off x="2825296" y="2277366"/>
          <a:ext cx="679063" cy="49746"/>
        </a:xfrm>
        <a:custGeom>
          <a:avLst/>
          <a:gdLst/>
          <a:ahLst/>
          <a:cxnLst/>
          <a:rect l="0" t="0" r="0" b="0"/>
          <a:pathLst>
            <a:path>
              <a:moveTo>
                <a:pt x="0" y="24873"/>
              </a:moveTo>
              <a:lnTo>
                <a:pt x="679063" y="248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4F222-0C6D-4C3C-A8E5-7A4FE8C0ACAE}">
      <dsp:nvSpPr>
        <dsp:cNvPr id="0" name=""/>
        <dsp:cNvSpPr/>
      </dsp:nvSpPr>
      <dsp:spPr>
        <a:xfrm rot="19842854">
          <a:off x="2825296" y="1101887"/>
          <a:ext cx="679063" cy="49746"/>
        </a:xfrm>
        <a:custGeom>
          <a:avLst/>
          <a:gdLst/>
          <a:ahLst/>
          <a:cxnLst/>
          <a:rect l="0" t="0" r="0" b="0"/>
          <a:pathLst>
            <a:path>
              <a:moveTo>
                <a:pt x="0" y="24873"/>
              </a:moveTo>
              <a:lnTo>
                <a:pt x="679063" y="248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502544-3975-4634-819E-BBD8C0A600DC}">
      <dsp:nvSpPr>
        <dsp:cNvPr id="0" name=""/>
        <dsp:cNvSpPr/>
      </dsp:nvSpPr>
      <dsp:spPr>
        <a:xfrm>
          <a:off x="1042860" y="640481"/>
          <a:ext cx="2148036" cy="21480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90E67CA-42BD-4DBD-A187-5745270B8B0A}">
      <dsp:nvSpPr>
        <dsp:cNvPr id="0" name=""/>
        <dsp:cNvSpPr/>
      </dsp:nvSpPr>
      <dsp:spPr>
        <a:xfrm>
          <a:off x="3378602" y="1038"/>
          <a:ext cx="1288821" cy="128882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latin typeface="標楷體" pitchFamily="65" charset="-120"/>
              <a:ea typeface="標楷體" pitchFamily="65" charset="-120"/>
            </a:rPr>
            <a:t>用心</a:t>
          </a:r>
          <a:endParaRPr lang="zh-TW" altLang="en-US" sz="3400" kern="1200" dirty="0">
            <a:latin typeface="標楷體" pitchFamily="65" charset="-120"/>
            <a:ea typeface="標楷體" pitchFamily="65" charset="-120"/>
          </a:endParaRPr>
        </a:p>
      </dsp:txBody>
      <dsp:txXfrm>
        <a:off x="3378602" y="1038"/>
        <a:ext cx="1288821" cy="1288821"/>
      </dsp:txXfrm>
    </dsp:sp>
    <dsp:sp modelId="{9A253B89-E3E5-4093-A0B1-6F0FAF29338F}">
      <dsp:nvSpPr>
        <dsp:cNvPr id="0" name=""/>
        <dsp:cNvSpPr/>
      </dsp:nvSpPr>
      <dsp:spPr>
        <a:xfrm>
          <a:off x="4796306" y="1038"/>
          <a:ext cx="1933232" cy="1288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感恩的心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學習的心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專注的心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</dsp:txBody>
      <dsp:txXfrm>
        <a:off x="4796306" y="1038"/>
        <a:ext cx="1933232" cy="1288821"/>
      </dsp:txXfrm>
    </dsp:sp>
    <dsp:sp modelId="{AB3D46A7-E4BD-4562-A443-8B289EEE364D}">
      <dsp:nvSpPr>
        <dsp:cNvPr id="0" name=""/>
        <dsp:cNvSpPr/>
      </dsp:nvSpPr>
      <dsp:spPr>
        <a:xfrm>
          <a:off x="3378602" y="2139139"/>
          <a:ext cx="1288821" cy="128882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5000"/>
                <a:satMod val="125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59000"/>
                <a:satMod val="13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55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0000"/>
                <a:satMod val="125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latin typeface="標楷體" pitchFamily="65" charset="-120"/>
              <a:ea typeface="標楷體" pitchFamily="65" charset="-120"/>
            </a:rPr>
            <a:t>得果</a:t>
          </a:r>
          <a:endParaRPr lang="zh-TW" altLang="en-US" sz="3400" kern="1200" dirty="0">
            <a:latin typeface="標楷體" pitchFamily="65" charset="-120"/>
            <a:ea typeface="標楷體" pitchFamily="65" charset="-120"/>
          </a:endParaRPr>
        </a:p>
      </dsp:txBody>
      <dsp:txXfrm>
        <a:off x="3378602" y="2139139"/>
        <a:ext cx="1288821" cy="1288821"/>
      </dsp:txXfrm>
    </dsp:sp>
    <dsp:sp modelId="{B2E9E786-60C5-4059-92F2-898F1D9196B8}">
      <dsp:nvSpPr>
        <dsp:cNvPr id="0" name=""/>
        <dsp:cNvSpPr/>
      </dsp:nvSpPr>
      <dsp:spPr>
        <a:xfrm>
          <a:off x="4796306" y="2139139"/>
          <a:ext cx="1933232" cy="1288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更了解慈濟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認識更多同修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生命更富足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</dsp:txBody>
      <dsp:txXfrm>
        <a:off x="4796306" y="2139139"/>
        <a:ext cx="1933232" cy="128882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1EDECB-4081-474B-BC78-D550600660DA}">
      <dsp:nvSpPr>
        <dsp:cNvPr id="0" name=""/>
        <dsp:cNvSpPr/>
      </dsp:nvSpPr>
      <dsp:spPr>
        <a:xfrm>
          <a:off x="1638731" y="2428"/>
          <a:ext cx="1248593" cy="124859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2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latin typeface="標楷體" pitchFamily="65" charset="-120"/>
              <a:ea typeface="標楷體" pitchFamily="65" charset="-120"/>
            </a:rPr>
            <a:t>多 用心</a:t>
          </a:r>
          <a:endParaRPr lang="zh-TW" altLang="en-US" sz="27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1638731" y="2428"/>
        <a:ext cx="1248593" cy="1248593"/>
      </dsp:txXfrm>
    </dsp:sp>
    <dsp:sp modelId="{E1233D9D-0CAA-4468-9AFE-205D702BD092}">
      <dsp:nvSpPr>
        <dsp:cNvPr id="0" name=""/>
        <dsp:cNvSpPr/>
      </dsp:nvSpPr>
      <dsp:spPr>
        <a:xfrm>
          <a:off x="1900936" y="1352407"/>
          <a:ext cx="724184" cy="724184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/>
        </a:p>
      </dsp:txBody>
      <dsp:txXfrm>
        <a:off x="1900936" y="1352407"/>
        <a:ext cx="724184" cy="724184"/>
      </dsp:txXfrm>
    </dsp:sp>
    <dsp:sp modelId="{30EA2A83-CA87-4A89-8695-7EDBDB67D932}">
      <dsp:nvSpPr>
        <dsp:cNvPr id="0" name=""/>
        <dsp:cNvSpPr/>
      </dsp:nvSpPr>
      <dsp:spPr>
        <a:xfrm>
          <a:off x="1638731" y="2177977"/>
          <a:ext cx="1248593" cy="1248593"/>
        </a:xfrm>
        <a:prstGeom prst="ellipse">
          <a:avLst/>
        </a:prstGeom>
        <a:solidFill>
          <a:schemeClr val="accent2">
            <a:hueOff val="-8662909"/>
            <a:satOff val="7828"/>
            <a:lumOff val="884"/>
            <a:alphaOff val="0"/>
          </a:schemeClr>
        </a:solidFill>
        <a:ln>
          <a:noFill/>
        </a:ln>
        <a:effectLst>
          <a:glow rad="63500">
            <a:schemeClr val="accent2">
              <a:hueOff val="-8662909"/>
              <a:satOff val="7828"/>
              <a:lumOff val="884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latin typeface="標楷體" pitchFamily="65" charset="-120"/>
              <a:ea typeface="標楷體" pitchFamily="65" charset="-120"/>
            </a:rPr>
            <a:t>薰 法香</a:t>
          </a:r>
          <a:endParaRPr lang="zh-TW" altLang="en-US" sz="27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1638731" y="2177977"/>
        <a:ext cx="1248593" cy="1248593"/>
      </dsp:txXfrm>
    </dsp:sp>
    <dsp:sp modelId="{17445E17-A5F4-4613-A482-CF2AA5622C5A}">
      <dsp:nvSpPr>
        <dsp:cNvPr id="0" name=""/>
        <dsp:cNvSpPr/>
      </dsp:nvSpPr>
      <dsp:spPr>
        <a:xfrm>
          <a:off x="3074614" y="1482261"/>
          <a:ext cx="397052" cy="464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7325818"/>
            <a:satOff val="15657"/>
            <a:lumOff val="17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100" kern="1200"/>
        </a:p>
      </dsp:txBody>
      <dsp:txXfrm>
        <a:off x="3074614" y="1482261"/>
        <a:ext cx="397052" cy="464476"/>
      </dsp:txXfrm>
    </dsp:sp>
    <dsp:sp modelId="{B6CE7587-B7A4-4D86-97D3-875DB036F9C8}">
      <dsp:nvSpPr>
        <dsp:cNvPr id="0" name=""/>
        <dsp:cNvSpPr/>
      </dsp:nvSpPr>
      <dsp:spPr>
        <a:xfrm>
          <a:off x="3636481" y="465906"/>
          <a:ext cx="2497187" cy="2497187"/>
        </a:xfrm>
        <a:prstGeom prst="ellipse">
          <a:avLst/>
        </a:prstGeom>
        <a:solidFill>
          <a:schemeClr val="accent2">
            <a:hueOff val="-17325818"/>
            <a:satOff val="15657"/>
            <a:lumOff val="1768"/>
            <a:alphaOff val="0"/>
          </a:schemeClr>
        </a:solidFill>
        <a:ln>
          <a:noFill/>
        </a:ln>
        <a:effectLst>
          <a:glow rad="63500">
            <a:schemeClr val="accent2">
              <a:hueOff val="-17325818"/>
              <a:satOff val="15657"/>
              <a:lumOff val="1768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b="1" kern="1200" dirty="0" smtClean="0">
              <a:latin typeface="標楷體" pitchFamily="65" charset="-120"/>
              <a:ea typeface="標楷體" pitchFamily="65" charset="-120"/>
            </a:rPr>
            <a:t>勤修精進</a:t>
          </a:r>
          <a:endParaRPr lang="zh-TW" altLang="en-US" sz="5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3636481" y="465906"/>
        <a:ext cx="2497187" cy="249718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BFC5ED-1AFA-4BE0-B4C9-987F91D67AE1}">
      <dsp:nvSpPr>
        <dsp:cNvPr id="0" name=""/>
        <dsp:cNvSpPr/>
      </dsp:nvSpPr>
      <dsp:spPr>
        <a:xfrm>
          <a:off x="3252415" y="1652103"/>
          <a:ext cx="1267569" cy="12675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遵佛遺教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3252415" y="1652103"/>
        <a:ext cx="1267569" cy="1267569"/>
      </dsp:txXfrm>
    </dsp:sp>
    <dsp:sp modelId="{1E154EFA-BC16-48C2-B4F6-813AC9C692A4}">
      <dsp:nvSpPr>
        <dsp:cNvPr id="0" name=""/>
        <dsp:cNvSpPr/>
      </dsp:nvSpPr>
      <dsp:spPr>
        <a:xfrm rot="16200000">
          <a:off x="3694839" y="1446065"/>
          <a:ext cx="382721" cy="29355"/>
        </a:xfrm>
        <a:custGeom>
          <a:avLst/>
          <a:gdLst/>
          <a:ahLst/>
          <a:cxnLst/>
          <a:rect l="0" t="0" r="0" b="0"/>
          <a:pathLst>
            <a:path>
              <a:moveTo>
                <a:pt x="0" y="14677"/>
              </a:moveTo>
              <a:lnTo>
                <a:pt x="382721" y="14677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 rot="16200000">
        <a:off x="3876631" y="1451175"/>
        <a:ext cx="19136" cy="19136"/>
      </dsp:txXfrm>
    </dsp:sp>
    <dsp:sp modelId="{D4CDF9DE-DABA-4ED0-A34F-2E6046430F10}">
      <dsp:nvSpPr>
        <dsp:cNvPr id="0" name=""/>
        <dsp:cNvSpPr/>
      </dsp:nvSpPr>
      <dsp:spPr>
        <a:xfrm>
          <a:off x="3252415" y="1813"/>
          <a:ext cx="1267569" cy="12675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>
              <a:latin typeface="標楷體" pitchFamily="65" charset="-120"/>
              <a:ea typeface="標楷體" pitchFamily="65" charset="-120"/>
            </a:rPr>
            <a:t>上人的叮嚀</a:t>
          </a:r>
          <a:endParaRPr lang="zh-TW" altLang="en-US" sz="2200" kern="1200" dirty="0">
            <a:latin typeface="標楷體" pitchFamily="65" charset="-120"/>
            <a:ea typeface="標楷體" pitchFamily="65" charset="-120"/>
          </a:endParaRPr>
        </a:p>
      </dsp:txBody>
      <dsp:txXfrm>
        <a:off x="3252415" y="1813"/>
        <a:ext cx="1267569" cy="1267569"/>
      </dsp:txXfrm>
    </dsp:sp>
    <dsp:sp modelId="{BD384E82-40E1-4961-83C4-9C0E6635B5A1}">
      <dsp:nvSpPr>
        <dsp:cNvPr id="0" name=""/>
        <dsp:cNvSpPr/>
      </dsp:nvSpPr>
      <dsp:spPr>
        <a:xfrm>
          <a:off x="4519984" y="2271210"/>
          <a:ext cx="382721" cy="29355"/>
        </a:xfrm>
        <a:custGeom>
          <a:avLst/>
          <a:gdLst/>
          <a:ahLst/>
          <a:cxnLst/>
          <a:rect l="0" t="0" r="0" b="0"/>
          <a:pathLst>
            <a:path>
              <a:moveTo>
                <a:pt x="0" y="14677"/>
              </a:moveTo>
              <a:lnTo>
                <a:pt x="382721" y="14677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701777" y="2276320"/>
        <a:ext cx="19136" cy="19136"/>
      </dsp:txXfrm>
    </dsp:sp>
    <dsp:sp modelId="{994FCFCF-B046-42C1-B913-176F4C5AA48D}">
      <dsp:nvSpPr>
        <dsp:cNvPr id="0" name=""/>
        <dsp:cNvSpPr/>
      </dsp:nvSpPr>
      <dsp:spPr>
        <a:xfrm>
          <a:off x="4902706" y="1652103"/>
          <a:ext cx="1267569" cy="1267569"/>
        </a:xfrm>
        <a:prstGeom prst="ellipse">
          <a:avLst/>
        </a:prstGeom>
        <a:solidFill>
          <a:schemeClr val="accent2">
            <a:hueOff val="-5775273"/>
            <a:satOff val="5219"/>
            <a:lumOff val="58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>
              <a:latin typeface="標楷體" pitchFamily="65" charset="-120"/>
              <a:ea typeface="標楷體" pitchFamily="65" charset="-120"/>
            </a:rPr>
            <a:t>開經偈</a:t>
          </a:r>
          <a:endParaRPr lang="zh-TW" altLang="en-US" sz="2200" kern="1200" dirty="0">
            <a:latin typeface="標楷體" pitchFamily="65" charset="-120"/>
            <a:ea typeface="標楷體" pitchFamily="65" charset="-120"/>
          </a:endParaRPr>
        </a:p>
      </dsp:txBody>
      <dsp:txXfrm>
        <a:off x="4902706" y="1652103"/>
        <a:ext cx="1267569" cy="1267569"/>
      </dsp:txXfrm>
    </dsp:sp>
    <dsp:sp modelId="{7DFBC00F-E611-4983-94C2-25CE9978F513}">
      <dsp:nvSpPr>
        <dsp:cNvPr id="0" name=""/>
        <dsp:cNvSpPr/>
      </dsp:nvSpPr>
      <dsp:spPr>
        <a:xfrm rot="5400000">
          <a:off x="3694839" y="3096356"/>
          <a:ext cx="382721" cy="29355"/>
        </a:xfrm>
        <a:custGeom>
          <a:avLst/>
          <a:gdLst/>
          <a:ahLst/>
          <a:cxnLst/>
          <a:rect l="0" t="0" r="0" b="0"/>
          <a:pathLst>
            <a:path>
              <a:moveTo>
                <a:pt x="0" y="14677"/>
              </a:moveTo>
              <a:lnTo>
                <a:pt x="382721" y="14677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 rot="5400000">
        <a:off x="3876631" y="3101465"/>
        <a:ext cx="19136" cy="19136"/>
      </dsp:txXfrm>
    </dsp:sp>
    <dsp:sp modelId="{E78F27AE-87C4-4F92-B0AB-4664DAABBFC9}">
      <dsp:nvSpPr>
        <dsp:cNvPr id="0" name=""/>
        <dsp:cNvSpPr/>
      </dsp:nvSpPr>
      <dsp:spPr>
        <a:xfrm>
          <a:off x="3252415" y="3302394"/>
          <a:ext cx="1267569" cy="1267569"/>
        </a:xfrm>
        <a:prstGeom prst="ellipse">
          <a:avLst/>
        </a:prstGeom>
        <a:solidFill>
          <a:schemeClr val="accent2">
            <a:hueOff val="-11550546"/>
            <a:satOff val="10438"/>
            <a:lumOff val="117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>
              <a:latin typeface="標楷體" pitchFamily="65" charset="-120"/>
              <a:ea typeface="標楷體" pitchFamily="65" charset="-120"/>
            </a:rPr>
            <a:t>法喜多分享</a:t>
          </a:r>
          <a:endParaRPr lang="zh-TW" altLang="en-US" sz="2200" kern="1200" dirty="0">
            <a:latin typeface="標楷體" pitchFamily="65" charset="-120"/>
            <a:ea typeface="標楷體" pitchFamily="65" charset="-120"/>
          </a:endParaRPr>
        </a:p>
      </dsp:txBody>
      <dsp:txXfrm>
        <a:off x="3252415" y="3302394"/>
        <a:ext cx="1267569" cy="1267569"/>
      </dsp:txXfrm>
    </dsp:sp>
    <dsp:sp modelId="{1B5B63D9-C8D3-4EA9-A9EC-D6BCD77E0D2E}">
      <dsp:nvSpPr>
        <dsp:cNvPr id="0" name=""/>
        <dsp:cNvSpPr/>
      </dsp:nvSpPr>
      <dsp:spPr>
        <a:xfrm rot="10800000">
          <a:off x="2869693" y="2271210"/>
          <a:ext cx="382721" cy="29355"/>
        </a:xfrm>
        <a:custGeom>
          <a:avLst/>
          <a:gdLst/>
          <a:ahLst/>
          <a:cxnLst/>
          <a:rect l="0" t="0" r="0" b="0"/>
          <a:pathLst>
            <a:path>
              <a:moveTo>
                <a:pt x="0" y="14677"/>
              </a:moveTo>
              <a:lnTo>
                <a:pt x="382721" y="14677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 rot="10800000">
        <a:off x="3051486" y="2276320"/>
        <a:ext cx="19136" cy="19136"/>
      </dsp:txXfrm>
    </dsp:sp>
    <dsp:sp modelId="{89562D3D-8F51-452B-B060-0ED4408D334E}">
      <dsp:nvSpPr>
        <dsp:cNvPr id="0" name=""/>
        <dsp:cNvSpPr/>
      </dsp:nvSpPr>
      <dsp:spPr>
        <a:xfrm>
          <a:off x="1602124" y="1652103"/>
          <a:ext cx="1267569" cy="1267569"/>
        </a:xfrm>
        <a:prstGeom prst="ellipse">
          <a:avLst/>
        </a:prstGeom>
        <a:solidFill>
          <a:schemeClr val="accent2">
            <a:hueOff val="-17325818"/>
            <a:satOff val="15657"/>
            <a:lumOff val="17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>
              <a:latin typeface="標楷體" pitchFamily="65" charset="-120"/>
              <a:ea typeface="標楷體" pitchFamily="65" charset="-120"/>
            </a:rPr>
            <a:t>經典的重點</a:t>
          </a:r>
          <a:endParaRPr lang="zh-TW" altLang="en-US" sz="2200" kern="1200" dirty="0">
            <a:latin typeface="標楷體" pitchFamily="65" charset="-120"/>
            <a:ea typeface="標楷體" pitchFamily="65" charset="-120"/>
          </a:endParaRPr>
        </a:p>
      </dsp:txBody>
      <dsp:txXfrm>
        <a:off x="1602124" y="1652103"/>
        <a:ext cx="1267569" cy="126756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43848A-64BE-4874-A14B-FE88C09B74D5}">
      <dsp:nvSpPr>
        <dsp:cNvPr id="0" name=""/>
        <dsp:cNvSpPr/>
      </dsp:nvSpPr>
      <dsp:spPr>
        <a:xfrm>
          <a:off x="3323573" y="1579246"/>
          <a:ext cx="1125252" cy="11252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上人的  叮嚀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23573" y="1579246"/>
        <a:ext cx="1125252" cy="1125252"/>
      </dsp:txXfrm>
    </dsp:sp>
    <dsp:sp modelId="{788CDC24-124F-45D1-97C8-14E1315528B2}">
      <dsp:nvSpPr>
        <dsp:cNvPr id="0" name=""/>
        <dsp:cNvSpPr/>
      </dsp:nvSpPr>
      <dsp:spPr>
        <a:xfrm rot="16200000">
          <a:off x="3766732" y="1169304"/>
          <a:ext cx="238935" cy="382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 rot="16200000">
        <a:off x="3766732" y="1169304"/>
        <a:ext cx="238935" cy="382585"/>
      </dsp:txXfrm>
    </dsp:sp>
    <dsp:sp modelId="{2168D183-08E5-47A5-A6A6-79928663057E}">
      <dsp:nvSpPr>
        <dsp:cNvPr id="0" name=""/>
        <dsp:cNvSpPr/>
      </dsp:nvSpPr>
      <dsp:spPr>
        <a:xfrm>
          <a:off x="3323573" y="3172"/>
          <a:ext cx="1125252" cy="112525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標楷體" pitchFamily="65" charset="-120"/>
              <a:ea typeface="標楷體" pitchFamily="65" charset="-120"/>
            </a:rPr>
            <a:t>常住師父要看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</dsp:txBody>
      <dsp:txXfrm>
        <a:off x="3323573" y="3172"/>
        <a:ext cx="1125252" cy="1125252"/>
      </dsp:txXfrm>
    </dsp:sp>
    <dsp:sp modelId="{6611B172-6E57-42CD-9903-B82EC5FEB9C3}">
      <dsp:nvSpPr>
        <dsp:cNvPr id="0" name=""/>
        <dsp:cNvSpPr/>
      </dsp:nvSpPr>
      <dsp:spPr>
        <a:xfrm>
          <a:off x="4548006" y="1950579"/>
          <a:ext cx="238935" cy="382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>
        <a:off x="4548006" y="1950579"/>
        <a:ext cx="238935" cy="382585"/>
      </dsp:txXfrm>
    </dsp:sp>
    <dsp:sp modelId="{F549EFBB-79B6-4A61-A421-D50C510FF1F1}">
      <dsp:nvSpPr>
        <dsp:cNvPr id="0" name=""/>
        <dsp:cNvSpPr/>
      </dsp:nvSpPr>
      <dsp:spPr>
        <a:xfrm>
          <a:off x="4899648" y="1579246"/>
          <a:ext cx="1125252" cy="11252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標楷體" pitchFamily="65" charset="-120"/>
              <a:ea typeface="標楷體" pitchFamily="65" charset="-120"/>
            </a:rPr>
            <a:t>字字是經典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</dsp:txBody>
      <dsp:txXfrm>
        <a:off x="4899648" y="1579246"/>
        <a:ext cx="1125252" cy="1125252"/>
      </dsp:txXfrm>
    </dsp:sp>
    <dsp:sp modelId="{C44CA068-9063-4DEF-A2B0-CF46E8BE037D}">
      <dsp:nvSpPr>
        <dsp:cNvPr id="0" name=""/>
        <dsp:cNvSpPr/>
      </dsp:nvSpPr>
      <dsp:spPr>
        <a:xfrm rot="5400000">
          <a:off x="3766732" y="2731854"/>
          <a:ext cx="238935" cy="382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 rot="5400000">
        <a:off x="3766732" y="2731854"/>
        <a:ext cx="238935" cy="382585"/>
      </dsp:txXfrm>
    </dsp:sp>
    <dsp:sp modelId="{A53D8CCC-EC3D-4938-B82F-C2BA01D2E7E3}">
      <dsp:nvSpPr>
        <dsp:cNvPr id="0" name=""/>
        <dsp:cNvSpPr/>
      </dsp:nvSpPr>
      <dsp:spPr>
        <a:xfrm>
          <a:off x="3323573" y="3155320"/>
          <a:ext cx="1125252" cy="112525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標楷體" pitchFamily="65" charset="-120"/>
              <a:ea typeface="標楷體" pitchFamily="65" charset="-120"/>
            </a:rPr>
            <a:t>弟子也要看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</dsp:txBody>
      <dsp:txXfrm>
        <a:off x="3323573" y="3155320"/>
        <a:ext cx="1125252" cy="1125252"/>
      </dsp:txXfrm>
    </dsp:sp>
    <dsp:sp modelId="{34B8202B-46E2-49BE-86DE-4BCEF82F0062}">
      <dsp:nvSpPr>
        <dsp:cNvPr id="0" name=""/>
        <dsp:cNvSpPr/>
      </dsp:nvSpPr>
      <dsp:spPr>
        <a:xfrm rot="10800000">
          <a:off x="2985457" y="1950579"/>
          <a:ext cx="238935" cy="382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 rot="10800000">
        <a:off x="2985457" y="1950579"/>
        <a:ext cx="238935" cy="382585"/>
      </dsp:txXfrm>
    </dsp:sp>
    <dsp:sp modelId="{99E2C33E-90BD-4E86-8F63-F43C98E9630A}">
      <dsp:nvSpPr>
        <dsp:cNvPr id="0" name=""/>
        <dsp:cNvSpPr/>
      </dsp:nvSpPr>
      <dsp:spPr>
        <a:xfrm>
          <a:off x="1747499" y="1579246"/>
          <a:ext cx="1125252" cy="112525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標楷體" pitchFamily="65" charset="-120"/>
              <a:ea typeface="標楷體" pitchFamily="65" charset="-120"/>
            </a:rPr>
            <a:t>上人沒有說的？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</dsp:txBody>
      <dsp:txXfrm>
        <a:off x="1747499" y="1579246"/>
        <a:ext cx="1125252" cy="112525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7DAB47-77E8-4615-9AE8-2F63BDAAF4E8}">
      <dsp:nvSpPr>
        <dsp:cNvPr id="0" name=""/>
        <dsp:cNvSpPr/>
      </dsp:nvSpPr>
      <dsp:spPr>
        <a:xfrm>
          <a:off x="2836925" y="1329871"/>
          <a:ext cx="2098548" cy="20985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開經偈</a:t>
          </a:r>
          <a:endParaRPr lang="zh-TW" altLang="en-US" sz="4700" kern="1200" dirty="0"/>
        </a:p>
      </dsp:txBody>
      <dsp:txXfrm>
        <a:off x="2836925" y="1329871"/>
        <a:ext cx="2098548" cy="2098548"/>
      </dsp:txXfrm>
    </dsp:sp>
    <dsp:sp modelId="{03F2C354-8694-4546-8BE4-4707AD0B1F3B}">
      <dsp:nvSpPr>
        <dsp:cNvPr id="0" name=""/>
        <dsp:cNvSpPr/>
      </dsp:nvSpPr>
      <dsp:spPr>
        <a:xfrm rot="12900000">
          <a:off x="1482238" y="961694"/>
          <a:ext cx="1613417" cy="598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7E03B5-7D93-433D-AEBD-F923D3D8B3CB}">
      <dsp:nvSpPr>
        <dsp:cNvPr id="0" name=""/>
        <dsp:cNvSpPr/>
      </dsp:nvSpPr>
      <dsp:spPr>
        <a:xfrm>
          <a:off x="631319" y="580"/>
          <a:ext cx="1993620" cy="15948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慈悲三昧水懺</a:t>
          </a:r>
          <a:endParaRPr lang="zh-TW" altLang="en-US" sz="4400" kern="1200" dirty="0"/>
        </a:p>
      </dsp:txBody>
      <dsp:txXfrm>
        <a:off x="631319" y="580"/>
        <a:ext cx="1993620" cy="1594896"/>
      </dsp:txXfrm>
    </dsp:sp>
    <dsp:sp modelId="{1928AC1D-C718-4CC1-9D28-75F69E9275A1}">
      <dsp:nvSpPr>
        <dsp:cNvPr id="0" name=""/>
        <dsp:cNvSpPr/>
      </dsp:nvSpPr>
      <dsp:spPr>
        <a:xfrm rot="19500000">
          <a:off x="4676743" y="961694"/>
          <a:ext cx="1613417" cy="598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7DE9A0-035A-416D-AB03-146C1DF22C48}">
      <dsp:nvSpPr>
        <dsp:cNvPr id="0" name=""/>
        <dsp:cNvSpPr/>
      </dsp:nvSpPr>
      <dsp:spPr>
        <a:xfrm>
          <a:off x="5147459" y="580"/>
          <a:ext cx="1993620" cy="15948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佛遺教經</a:t>
          </a:r>
          <a:endParaRPr lang="zh-TW" altLang="en-US" sz="4400" kern="1200" dirty="0"/>
        </a:p>
      </dsp:txBody>
      <dsp:txXfrm>
        <a:off x="5147459" y="580"/>
        <a:ext cx="1993620" cy="159489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44CBCF-B429-4752-8A5F-59D60878F4D0}">
      <dsp:nvSpPr>
        <dsp:cNvPr id="0" name=""/>
        <dsp:cNvSpPr/>
      </dsp:nvSpPr>
      <dsp:spPr>
        <a:xfrm>
          <a:off x="3668412" y="1960088"/>
          <a:ext cx="2395664" cy="2395664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latin typeface="標楷體" pitchFamily="65" charset="-120"/>
              <a:ea typeface="標楷體" pitchFamily="65" charset="-120"/>
            </a:rPr>
            <a:t>法喜多</a:t>
          </a: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分享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3668412" y="1960088"/>
        <a:ext cx="2395664" cy="2395664"/>
      </dsp:txXfrm>
    </dsp:sp>
    <dsp:sp modelId="{EF904EB2-D91A-411E-A09D-2A453EF653CC}">
      <dsp:nvSpPr>
        <dsp:cNvPr id="0" name=""/>
        <dsp:cNvSpPr/>
      </dsp:nvSpPr>
      <dsp:spPr>
        <a:xfrm>
          <a:off x="2274571" y="1393840"/>
          <a:ext cx="1742301" cy="1742301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隨喜轉教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2274571" y="1393840"/>
        <a:ext cx="1742301" cy="1742301"/>
      </dsp:txXfrm>
    </dsp:sp>
    <dsp:sp modelId="{B395F41F-204C-4B48-8CB2-66997C9A5468}">
      <dsp:nvSpPr>
        <dsp:cNvPr id="0" name=""/>
        <dsp:cNvSpPr/>
      </dsp:nvSpPr>
      <dsp:spPr>
        <a:xfrm rot="20700000">
          <a:off x="3250437" y="191830"/>
          <a:ext cx="1707099" cy="1707099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勤修精進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3624854" y="566247"/>
        <a:ext cx="958265" cy="958265"/>
      </dsp:txXfrm>
    </dsp:sp>
    <dsp:sp modelId="{8A6C1B15-9E98-4C1E-AB93-1440576D1825}">
      <dsp:nvSpPr>
        <dsp:cNvPr id="0" name=""/>
        <dsp:cNvSpPr/>
      </dsp:nvSpPr>
      <dsp:spPr>
        <a:xfrm>
          <a:off x="3485975" y="1597578"/>
          <a:ext cx="3066450" cy="3066450"/>
        </a:xfrm>
        <a:prstGeom prst="circularArrow">
          <a:avLst>
            <a:gd name="adj1" fmla="val 4687"/>
            <a:gd name="adj2" fmla="val 299029"/>
            <a:gd name="adj3" fmla="val 2519934"/>
            <a:gd name="adj4" fmla="val 15853182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33C174-AF53-4B85-94E7-6FD9FEF6358F}">
      <dsp:nvSpPr>
        <dsp:cNvPr id="0" name=""/>
        <dsp:cNvSpPr/>
      </dsp:nvSpPr>
      <dsp:spPr>
        <a:xfrm>
          <a:off x="1966013" y="1007642"/>
          <a:ext cx="2227967" cy="222796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8B7881-93E2-4919-B98D-F357BE87BF51}">
      <dsp:nvSpPr>
        <dsp:cNvPr id="0" name=""/>
        <dsp:cNvSpPr/>
      </dsp:nvSpPr>
      <dsp:spPr>
        <a:xfrm>
          <a:off x="2855568" y="-182780"/>
          <a:ext cx="2402197" cy="240219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2FB463-AC6C-4563-AC0C-BE236885FC53}">
      <dsp:nvSpPr>
        <dsp:cNvPr id="0" name=""/>
        <dsp:cNvSpPr/>
      </dsp:nvSpPr>
      <dsp:spPr>
        <a:xfrm>
          <a:off x="549750" y="0"/>
          <a:ext cx="6230506" cy="295232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3C5BED-05DA-44A6-A491-D033D3AFD3A7}">
      <dsp:nvSpPr>
        <dsp:cNvPr id="0" name=""/>
        <dsp:cNvSpPr/>
      </dsp:nvSpPr>
      <dsp:spPr>
        <a:xfrm>
          <a:off x="0" y="885698"/>
          <a:ext cx="2199002" cy="11809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標楷體" pitchFamily="65" charset="-120"/>
              <a:ea typeface="標楷體" pitchFamily="65" charset="-120"/>
            </a:rPr>
            <a:t>戒</a:t>
          </a:r>
          <a:endParaRPr lang="zh-TW" altLang="en-US" sz="4600" kern="1200" dirty="0">
            <a:latin typeface="標楷體" pitchFamily="65" charset="-120"/>
            <a:ea typeface="標楷體" pitchFamily="65" charset="-120"/>
          </a:endParaRPr>
        </a:p>
      </dsp:txBody>
      <dsp:txXfrm>
        <a:off x="0" y="885698"/>
        <a:ext cx="2199002" cy="1180931"/>
      </dsp:txXfrm>
    </dsp:sp>
    <dsp:sp modelId="{35DB967C-3D32-4607-A295-428912437CED}">
      <dsp:nvSpPr>
        <dsp:cNvPr id="0" name=""/>
        <dsp:cNvSpPr/>
      </dsp:nvSpPr>
      <dsp:spPr>
        <a:xfrm>
          <a:off x="2565502" y="885698"/>
          <a:ext cx="2199002" cy="118093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標楷體" pitchFamily="65" charset="-120"/>
              <a:ea typeface="標楷體" pitchFamily="65" charset="-120"/>
            </a:rPr>
            <a:t>定</a:t>
          </a:r>
          <a:endParaRPr lang="zh-TW" altLang="en-US" sz="4600" kern="1200" dirty="0">
            <a:latin typeface="標楷體" pitchFamily="65" charset="-120"/>
            <a:ea typeface="標楷體" pitchFamily="65" charset="-120"/>
          </a:endParaRPr>
        </a:p>
      </dsp:txBody>
      <dsp:txXfrm>
        <a:off x="2565502" y="885698"/>
        <a:ext cx="2199002" cy="1180931"/>
      </dsp:txXfrm>
    </dsp:sp>
    <dsp:sp modelId="{AF7FE586-0DE0-4CEB-A674-A9004A8BF247}">
      <dsp:nvSpPr>
        <dsp:cNvPr id="0" name=""/>
        <dsp:cNvSpPr/>
      </dsp:nvSpPr>
      <dsp:spPr>
        <a:xfrm>
          <a:off x="5131005" y="885698"/>
          <a:ext cx="2199002" cy="118093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標楷體" pitchFamily="65" charset="-120"/>
              <a:ea typeface="標楷體" pitchFamily="65" charset="-120"/>
            </a:rPr>
            <a:t>慧</a:t>
          </a:r>
          <a:endParaRPr lang="zh-TW" altLang="en-US" sz="4600" kern="1200" dirty="0">
            <a:latin typeface="標楷體" pitchFamily="65" charset="-120"/>
            <a:ea typeface="標楷體" pitchFamily="65" charset="-120"/>
          </a:endParaRPr>
        </a:p>
      </dsp:txBody>
      <dsp:txXfrm>
        <a:off x="5131005" y="885698"/>
        <a:ext cx="2199002" cy="118093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以四念處為住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114842" y="1406518"/>
        <a:ext cx="1542715" cy="154271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smtClean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1613"/>
        <a:ext cx="1079900" cy="1079900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smtClean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982562" y="1637926"/>
        <a:ext cx="1079900" cy="1079900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smtClean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346249" y="3274239"/>
        <a:ext cx="1079900" cy="1079900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709936" y="1637926"/>
        <a:ext cx="1079900" cy="1079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5047B-A088-4EC3-9E6A-5B2ABD8F5F50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3014F-26BE-4EE4-8515-02EEB3DCD8B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AF80-A1FD-49A2-BE02-53DD6F6BA969}" type="slidenum">
              <a:rPr lang="zh-CN" altLang="en-US"/>
              <a:pPr/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矩形 39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矩形 40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矩形 41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914400" y="3257550"/>
            <a:ext cx="7772400" cy="1481328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914400" y="2125980"/>
            <a:ext cx="7772400" cy="113157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56" name="矩形 55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矩形 64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矩形 65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矩形 66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395536" cy="1059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059582"/>
            <a:ext cx="395536" cy="14485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499742"/>
            <a:ext cx="395536" cy="2643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1981200" cy="4388644"/>
          </a:xfrm>
        </p:spPr>
        <p:txBody>
          <a:bodyPr vert="eaVert" anchor="ctr"/>
          <a:lstStyle>
            <a:extLst/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05979"/>
            <a:ext cx="5867400" cy="438864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  <a:extLst/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手繪多邊形 13"/>
          <p:cNvSpPr>
            <a:spLocks/>
          </p:cNvSpPr>
          <p:nvPr/>
        </p:nvSpPr>
        <p:spPr bwMode="auto">
          <a:xfrm>
            <a:off x="4828952" y="805416"/>
            <a:ext cx="4322136" cy="4343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手繪多邊形 14"/>
          <p:cNvSpPr>
            <a:spLocks/>
          </p:cNvSpPr>
          <p:nvPr/>
        </p:nvSpPr>
        <p:spPr bwMode="auto">
          <a:xfrm>
            <a:off x="373966" y="0"/>
            <a:ext cx="5514536" cy="496149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手繪多邊形 12"/>
          <p:cNvSpPr>
            <a:spLocks/>
          </p:cNvSpPr>
          <p:nvPr/>
        </p:nvSpPr>
        <p:spPr bwMode="auto">
          <a:xfrm rot="5236414">
            <a:off x="4976478" y="964110"/>
            <a:ext cx="30861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5943600" y="0"/>
            <a:ext cx="27432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手繪多邊形 16"/>
          <p:cNvSpPr>
            <a:spLocks/>
          </p:cNvSpPr>
          <p:nvPr/>
        </p:nvSpPr>
        <p:spPr bwMode="auto">
          <a:xfrm>
            <a:off x="5943600" y="3200400"/>
            <a:ext cx="3200400" cy="8572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手繪多邊形 17"/>
          <p:cNvSpPr>
            <a:spLocks/>
          </p:cNvSpPr>
          <p:nvPr/>
        </p:nvSpPr>
        <p:spPr bwMode="auto">
          <a:xfrm>
            <a:off x="5943600" y="0"/>
            <a:ext cx="13716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手繪多邊形 18"/>
          <p:cNvSpPr>
            <a:spLocks/>
          </p:cNvSpPr>
          <p:nvPr/>
        </p:nvSpPr>
        <p:spPr bwMode="auto">
          <a:xfrm>
            <a:off x="5948364" y="3184923"/>
            <a:ext cx="2090737" cy="19585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手繪多邊形 19"/>
          <p:cNvSpPr>
            <a:spLocks/>
          </p:cNvSpPr>
          <p:nvPr/>
        </p:nvSpPr>
        <p:spPr bwMode="auto">
          <a:xfrm>
            <a:off x="5943600" y="3200400"/>
            <a:ext cx="16002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手繪多邊形 20"/>
          <p:cNvSpPr>
            <a:spLocks/>
          </p:cNvSpPr>
          <p:nvPr/>
        </p:nvSpPr>
        <p:spPr bwMode="auto">
          <a:xfrm>
            <a:off x="5943600" y="1028700"/>
            <a:ext cx="3200400" cy="21717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手繪多邊形 21"/>
          <p:cNvSpPr>
            <a:spLocks/>
          </p:cNvSpPr>
          <p:nvPr/>
        </p:nvSpPr>
        <p:spPr bwMode="auto">
          <a:xfrm>
            <a:off x="5943600" y="1314450"/>
            <a:ext cx="3200400" cy="18859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手繪多邊形 22"/>
          <p:cNvSpPr>
            <a:spLocks/>
          </p:cNvSpPr>
          <p:nvPr/>
        </p:nvSpPr>
        <p:spPr bwMode="auto">
          <a:xfrm>
            <a:off x="990600" y="3200400"/>
            <a:ext cx="4953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手繪多邊形 23"/>
          <p:cNvSpPr>
            <a:spLocks/>
          </p:cNvSpPr>
          <p:nvPr/>
        </p:nvSpPr>
        <p:spPr bwMode="auto">
          <a:xfrm>
            <a:off x="533400" y="3200400"/>
            <a:ext cx="5334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手繪多邊形 24"/>
          <p:cNvSpPr>
            <a:spLocks/>
          </p:cNvSpPr>
          <p:nvPr/>
        </p:nvSpPr>
        <p:spPr bwMode="auto">
          <a:xfrm>
            <a:off x="366824" y="1828800"/>
            <a:ext cx="5638800" cy="1371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手繪多邊形 25"/>
          <p:cNvSpPr>
            <a:spLocks/>
          </p:cNvSpPr>
          <p:nvPr/>
        </p:nvSpPr>
        <p:spPr bwMode="auto">
          <a:xfrm>
            <a:off x="366824" y="1600200"/>
            <a:ext cx="5638800" cy="1600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手繪多邊形 26"/>
          <p:cNvSpPr>
            <a:spLocks/>
          </p:cNvSpPr>
          <p:nvPr/>
        </p:nvSpPr>
        <p:spPr bwMode="auto">
          <a:xfrm>
            <a:off x="4572000" y="3200400"/>
            <a:ext cx="13716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06902" y="1013754"/>
            <a:ext cx="5718048" cy="733115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63160" y="301698"/>
            <a:ext cx="850392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6902" y="384048"/>
            <a:ext cx="8156448" cy="58293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pic>
        <p:nvPicPr>
          <p:cNvPr id="28" name="圖片 2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29600" cy="6858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4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5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394883"/>
            <a:ext cx="886708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4" y="384048"/>
            <a:ext cx="7772400" cy="6858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57312"/>
            <a:ext cx="4040188" cy="47982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1357312"/>
            <a:ext cx="4041775" cy="47982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844278"/>
            <a:ext cx="4040188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844278"/>
            <a:ext cx="4041775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1" name="圖片 10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5" name="圖片 4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04787"/>
            <a:ext cx="8229600" cy="871538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076325"/>
            <a:ext cx="2514600" cy="3429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429000" y="1076325"/>
            <a:ext cx="5486400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/>
          <p:cNvCxnSpPr/>
          <p:nvPr/>
        </p:nvCxnSpPr>
        <p:spPr>
          <a:xfrm flipV="1">
            <a:off x="363195" y="1413771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 bwMode="grayWhite">
          <a:xfrm>
            <a:off x="914400" y="330939"/>
            <a:ext cx="6858000" cy="526312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68032" y="1420336"/>
            <a:ext cx="8778240" cy="372010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862608"/>
            <a:ext cx="6858000" cy="51435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477000" y="41624"/>
            <a:ext cx="2133600" cy="273844"/>
          </a:xfrm>
        </p:spPr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41624"/>
            <a:ext cx="5562600" cy="273844"/>
          </a:xfrm>
        </p:spPr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610600" y="41624"/>
            <a:ext cx="457200" cy="273844"/>
          </a:xfrm>
        </p:spPr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矩形 14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矩形 15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矩形 16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770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2014/8/30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4812507"/>
            <a:ext cx="55626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610600" y="48125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endParaRPr lang="zh-TW" alt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395536" cy="1059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059582"/>
            <a:ext cx="395536" cy="14485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499742"/>
            <a:ext cx="395536" cy="2643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 descr="logo1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見習培訓心得分享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58416" y="2125980"/>
            <a:ext cx="4665712" cy="1131570"/>
          </a:xfrm>
        </p:spPr>
        <p:txBody>
          <a:bodyPr>
            <a:normAutofit/>
          </a:bodyPr>
          <a:lstStyle/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報告人</a:t>
            </a:r>
            <a:r>
              <a:rPr lang="zh-TW" altLang="en-US" sz="1800" dirty="0" smtClean="0"/>
              <a:t>：高明智            </a:t>
            </a:r>
            <a:r>
              <a:rPr lang="en-US" altLang="zh-TW" sz="1800" dirty="0" smtClean="0"/>
              <a:t>2014</a:t>
            </a:r>
            <a:r>
              <a:rPr lang="zh-TW" altLang="en-US" sz="1800" dirty="0" smtClean="0"/>
              <a:t>年</a:t>
            </a:r>
            <a:r>
              <a:rPr lang="en-US" altLang="zh-TW" sz="1800" dirty="0" smtClean="0"/>
              <a:t>8</a:t>
            </a:r>
            <a:r>
              <a:rPr lang="zh-TW" altLang="en-US" sz="1800" dirty="0" smtClean="0"/>
              <a:t>月</a:t>
            </a:r>
            <a:r>
              <a:rPr lang="en-US" altLang="zh-TW" sz="1800" dirty="0" smtClean="0"/>
              <a:t>30</a:t>
            </a:r>
            <a:r>
              <a:rPr lang="zh-TW" altLang="en-US" sz="1800" dirty="0" smtClean="0"/>
              <a:t>日</a:t>
            </a:r>
            <a:endParaRPr lang="zh-TW" altLang="en-US" sz="1800" dirty="0" smtClean="0"/>
          </a:p>
        </p:txBody>
      </p:sp>
      <p:pic>
        <p:nvPicPr>
          <p:cNvPr id="5" name="圖片 4" descr="PICT01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627534"/>
            <a:ext cx="2304256" cy="3465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483518"/>
          <a:ext cx="7772400" cy="4283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1338263"/>
          <a:ext cx="77724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411510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經典的重點</a:t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635646"/>
            <a:ext cx="6912768" cy="3059016"/>
          </a:xfrm>
        </p:spPr>
        <p:txBody>
          <a:bodyPr>
            <a:normAutofit/>
          </a:bodyPr>
          <a:lstStyle/>
          <a:p>
            <a:pPr indent="342763" fontAlgn="t">
              <a:lnSpc>
                <a:spcPct val="130000"/>
              </a:lnSpc>
            </a:pP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您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入滅後，我們要以何為師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？</a:t>
            </a:r>
            <a:endParaRPr lang="en-US" altLang="zh-TW" sz="3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佛陀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回答： 「</a:t>
            </a:r>
            <a:r>
              <a:rPr lang="zh-TW" altLang="en-US" sz="3200" b="1" dirty="0" smtClean="0">
                <a:solidFill>
                  <a:srgbClr val="FFFF00"/>
                </a:solidFill>
              </a:rPr>
              <a:t>以戒為師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」</a:t>
            </a:r>
            <a:endParaRPr lang="en-US" altLang="zh-TW" sz="3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您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入滅後，我們要以何為住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？</a:t>
            </a:r>
            <a:endParaRPr lang="en-US" altLang="zh-TW" sz="3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佛陀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回答： 「</a:t>
            </a:r>
            <a:r>
              <a:rPr lang="zh-TW" altLang="en-US" sz="3200" b="1" dirty="0" smtClean="0">
                <a:solidFill>
                  <a:srgbClr val="FFFF00"/>
                </a:solidFill>
              </a:rPr>
              <a:t>以四念處為住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」</a:t>
            </a:r>
            <a:endParaRPr lang="en-US" altLang="zh-TW" sz="3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圖片 3" descr="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267494"/>
            <a:ext cx="3886743" cy="11907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FF00"/>
                </a:solidFill>
              </a:rPr>
              <a:t>以戒為師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71600" y="987574"/>
          <a:ext cx="7330008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1115616" y="4157667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三無漏學，修持淨戒可以防非止惡，生諸禪定、心得清淨，除滅煩惱。戒很重要，要珍惜，要尊敬其地位就如修行人看到老師一般的恭敬。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2699792" y="314781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我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292080" y="4270325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常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876256" y="275815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364088" y="52590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淨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835696" y="411510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涅槃四德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常樂我淨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直線圖說文字 2 8"/>
          <p:cNvSpPr/>
          <p:nvPr/>
        </p:nvSpPr>
        <p:spPr>
          <a:xfrm>
            <a:off x="7308304" y="3939902"/>
            <a:ext cx="1512168" cy="86409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1457"/>
              <a:gd name="adj6" fmla="val -131324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修常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德</a:t>
            </a:r>
            <a:endParaRPr lang="en-US" altLang="zh-TW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要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接受無常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直線圖說文字 2 2"/>
          <p:cNvSpPr/>
          <p:nvPr/>
        </p:nvSpPr>
        <p:spPr>
          <a:xfrm>
            <a:off x="6948264" y="3723878"/>
            <a:ext cx="1728192" cy="936104"/>
          </a:xfrm>
          <a:prstGeom prst="borderCallout2">
            <a:avLst>
              <a:gd name="adj1" fmla="val -1694"/>
              <a:gd name="adj2" fmla="val 22576"/>
              <a:gd name="adj3" fmla="val -30484"/>
              <a:gd name="adj4" fmla="val 20038"/>
              <a:gd name="adj5" fmla="val -73236"/>
              <a:gd name="adj6" fmla="val -543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修樂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德</a:t>
            </a:r>
            <a:endParaRPr lang="en-US" altLang="zh-TW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理解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苦集滅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道</a:t>
            </a:r>
            <a:endParaRPr lang="en-US" altLang="zh-TW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直線圖說文字 2 2"/>
          <p:cNvSpPr/>
          <p:nvPr/>
        </p:nvSpPr>
        <p:spPr>
          <a:xfrm>
            <a:off x="755576" y="3363838"/>
            <a:ext cx="1440160" cy="792088"/>
          </a:xfrm>
          <a:prstGeom prst="borderCallout2">
            <a:avLst>
              <a:gd name="adj1" fmla="val 24183"/>
              <a:gd name="adj2" fmla="val 98111"/>
              <a:gd name="adj3" fmla="val 11959"/>
              <a:gd name="adj4" fmla="val 114988"/>
              <a:gd name="adj5" fmla="val -46402"/>
              <a:gd name="adj6" fmla="val 137089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修我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德</a:t>
            </a:r>
            <a:endParaRPr lang="en-US" altLang="zh-TW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要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去除我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執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學習如何行菩薩道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611560" y="1779662"/>
          <a:ext cx="6552728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圖片 4" descr="IMG_5129拷貝.jpg"/>
          <p:cNvPicPr>
            <a:picLocks noChangeAspect="1"/>
          </p:cNvPicPr>
          <p:nvPr/>
        </p:nvPicPr>
        <p:blipFill>
          <a:blip r:embed="rId7" cstate="print"/>
          <a:srcRect l="55600" r="3334"/>
          <a:stretch>
            <a:fillRect/>
          </a:stretch>
        </p:blipFill>
        <p:spPr>
          <a:xfrm>
            <a:off x="7308304" y="987574"/>
            <a:ext cx="1672889" cy="27157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字方塊 5"/>
          <p:cNvSpPr txBox="1"/>
          <p:nvPr/>
        </p:nvSpPr>
        <p:spPr>
          <a:xfrm>
            <a:off x="7524328" y="3723878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人間菩薩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直線圖說文字 2 2"/>
          <p:cNvSpPr/>
          <p:nvPr/>
        </p:nvSpPr>
        <p:spPr>
          <a:xfrm>
            <a:off x="7020272" y="195486"/>
            <a:ext cx="1368152" cy="108012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5730"/>
              <a:gd name="adj6" fmla="val -12608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修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淨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德</a:t>
            </a:r>
            <a:endParaRPr lang="en-US" altLang="zh-TW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要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離欲少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欲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三法印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547664" y="1347614"/>
          <a:ext cx="4608512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四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聖諦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：知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苦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因，滅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苦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本，行</a:t>
            </a:r>
            <a:r>
              <a:rPr lang="zh-TW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正道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216024" y="1131590"/>
          <a:ext cx="8748464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-824136" y="448245"/>
          <a:ext cx="7196336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資料庫圖表 2"/>
          <p:cNvGraphicFramePr/>
          <p:nvPr/>
        </p:nvGraphicFramePr>
        <p:xfrm>
          <a:off x="5375920" y="739998"/>
          <a:ext cx="3444552" cy="3919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Content Placeholder 2"/>
          <p:cNvSpPr>
            <a:spLocks noGrp="1"/>
          </p:cNvSpPr>
          <p:nvPr>
            <p:ph idx="4294967295"/>
          </p:nvPr>
        </p:nvSpPr>
        <p:spPr>
          <a:xfrm>
            <a:off x="0" y="685801"/>
            <a:ext cx="8229600" cy="3394472"/>
          </a:xfrm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</a:pPr>
            <a:endParaRPr lang="en-US" altLang="zh-CN" sz="8800" dirty="0" smtClean="0"/>
          </a:p>
          <a:p>
            <a:pPr algn="ctr" eaLnBrk="1" hangingPunct="1">
              <a:buFont typeface="Arial" pitchFamily="34" charset="0"/>
              <a:buNone/>
            </a:pPr>
            <a:r>
              <a:rPr lang="zh-CN" altLang="en-US" sz="8800" dirty="0" smtClean="0">
                <a:solidFill>
                  <a:srgbClr val="FFFF00"/>
                </a:solidFill>
                <a:latin typeface="華康行楷體W5" pitchFamily="65" charset="-120"/>
                <a:ea typeface="華康行楷體W5" pitchFamily="65" charset="-120"/>
              </a:rPr>
              <a:t>無限</a:t>
            </a:r>
            <a:r>
              <a:rPr lang="zh-CN" altLang="en-US" sz="8800" dirty="0" smtClean="0">
                <a:solidFill>
                  <a:srgbClr val="FFFF00"/>
                </a:solidFill>
                <a:latin typeface="華康行楷體W5" pitchFamily="65" charset="-120"/>
                <a:ea typeface="華康行楷體W5" pitchFamily="65" charset="-120"/>
              </a:rPr>
              <a:t>感恩</a:t>
            </a:r>
            <a:r>
              <a:rPr lang="en-US" altLang="zh-CN" sz="8800" dirty="0" smtClean="0">
                <a:solidFill>
                  <a:srgbClr val="FFFF00"/>
                </a:solidFill>
                <a:latin typeface="華康行楷體W5" pitchFamily="65" charset="-120"/>
                <a:ea typeface="華康行楷體W5" pitchFamily="65" charset="-120"/>
              </a:rPr>
              <a:t>~</a:t>
            </a:r>
            <a:endParaRPr lang="zh-CN" altLang="en-US" sz="8800" dirty="0" smtClean="0">
              <a:solidFill>
                <a:srgbClr val="FFFF00"/>
              </a:solidFill>
              <a:latin typeface="華康行楷體W5" pitchFamily="65" charset="-120"/>
              <a:ea typeface="華康行楷體W5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我的心得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1338263"/>
          <a:ext cx="77724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心形 4"/>
          <p:cNvSpPr/>
          <p:nvPr/>
        </p:nvSpPr>
        <p:spPr>
          <a:xfrm>
            <a:off x="2267744" y="2427734"/>
            <a:ext cx="1512168" cy="1368152"/>
          </a:xfrm>
          <a:prstGeom prst="hear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心得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生命更富足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見習課程</a:t>
            </a:r>
            <a:r>
              <a:rPr lang="en-US" altLang="zh-TW" dirty="0" smtClean="0"/>
              <a:t>(</a:t>
            </a:r>
            <a:r>
              <a:rPr lang="zh-TW" altLang="en-US" dirty="0" smtClean="0"/>
              <a:t>雙和靜思</a:t>
            </a:r>
            <a:r>
              <a:rPr lang="zh-TW" altLang="en-US" dirty="0" smtClean="0"/>
              <a:t>堂，</a:t>
            </a:r>
            <a:r>
              <a:rPr lang="en-US" altLang="zh-TW" dirty="0" smtClean="0"/>
              <a:t>4-11</a:t>
            </a:r>
            <a:r>
              <a:rPr lang="zh-TW" altLang="en-US" dirty="0" smtClean="0"/>
              <a:t>月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朝山</a:t>
            </a:r>
            <a:r>
              <a:rPr lang="en-US" altLang="zh-TW" dirty="0" smtClean="0"/>
              <a:t>(</a:t>
            </a:r>
            <a:r>
              <a:rPr lang="zh-TW" altLang="en-US" dirty="0" smtClean="0"/>
              <a:t>雙和靜思堂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浴佛</a:t>
            </a:r>
            <a:r>
              <a:rPr lang="en-US" altLang="zh-TW" dirty="0" smtClean="0"/>
              <a:t>(</a:t>
            </a:r>
            <a:r>
              <a:rPr lang="zh-TW" altLang="en-US" dirty="0" smtClean="0"/>
              <a:t>雙和靜思</a:t>
            </a:r>
            <a:r>
              <a:rPr lang="zh-TW" altLang="en-US" dirty="0" smtClean="0"/>
              <a:t>堂，中正紀念堂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吉祥月</a:t>
            </a:r>
            <a:r>
              <a:rPr lang="en-US" altLang="zh-TW" dirty="0" smtClean="0"/>
              <a:t>(</a:t>
            </a:r>
            <a:r>
              <a:rPr lang="zh-TW" altLang="en-US" dirty="0" smtClean="0"/>
              <a:t>中和四號公園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遵佛遺教</a:t>
            </a:r>
            <a:r>
              <a:rPr lang="en-US" altLang="zh-TW" dirty="0" smtClean="0"/>
              <a:t>(</a:t>
            </a:r>
            <a:r>
              <a:rPr lang="zh-TW" altLang="en-US" dirty="0" smtClean="0"/>
              <a:t>板橋靜思堂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六度萬行</a:t>
            </a:r>
            <a:r>
              <a:rPr lang="en-US" altLang="zh-TW" dirty="0" smtClean="0"/>
              <a:t>(</a:t>
            </a:r>
            <a:r>
              <a:rPr lang="zh-TW" altLang="en-US" dirty="0" smtClean="0"/>
              <a:t>雙和靜思堂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r>
              <a:rPr lang="zh-TW" altLang="en-US" dirty="0" smtClean="0"/>
              <a:t>薰法香</a:t>
            </a:r>
            <a:r>
              <a:rPr lang="en-US" altLang="zh-TW" dirty="0" smtClean="0"/>
              <a:t>(</a:t>
            </a:r>
            <a:r>
              <a:rPr lang="zh-TW" altLang="en-US" dirty="0" smtClean="0"/>
              <a:t>雙和靜思</a:t>
            </a:r>
            <a:r>
              <a:rPr lang="zh-TW" altLang="en-US" dirty="0" smtClean="0"/>
              <a:t>堂，永和聯絡處，天天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1338263"/>
          <a:ext cx="77724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遵佛遺教觀後心得</a:t>
            </a:r>
            <a:endParaRPr lang="zh-TW" altLang="en-US" dirty="0"/>
          </a:p>
        </p:txBody>
      </p:sp>
      <p:pic>
        <p:nvPicPr>
          <p:cNvPr id="4" name="內容版面配置區 3" descr="遵佛遺教0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635646"/>
            <a:ext cx="5281103" cy="2952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我的願與緣</a:t>
            </a:r>
            <a:r>
              <a:rPr lang="en-US" altLang="zh-TW" dirty="0" smtClean="0"/>
              <a:t>(</a:t>
            </a:r>
            <a:r>
              <a:rPr lang="zh-TW" altLang="en-US" dirty="0" smtClean="0"/>
              <a:t>關於佛遺教經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我發願讀完上人所有經典的開示</a:t>
            </a:r>
            <a:endParaRPr lang="en-US" altLang="zh-TW" dirty="0" smtClean="0"/>
          </a:p>
          <a:p>
            <a:r>
              <a:rPr lang="zh-TW" altLang="en-US" dirty="0" smtClean="0"/>
              <a:t>看完在回程車上就被指定分享</a:t>
            </a:r>
            <a:endParaRPr lang="en-US" altLang="zh-TW" dirty="0" smtClean="0"/>
          </a:p>
          <a:p>
            <a:r>
              <a:rPr lang="zh-TW" altLang="en-US" dirty="0" smtClean="0"/>
              <a:t>今天很榮幸與大家分享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6" name="圖片 5" descr="DSC_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859782"/>
            <a:ext cx="3211558" cy="1805682"/>
          </a:xfrm>
          <a:prstGeom prst="rect">
            <a:avLst/>
          </a:prstGeom>
        </p:spPr>
      </p:pic>
      <p:pic>
        <p:nvPicPr>
          <p:cNvPr id="7" name="圖片 6" descr="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0030" y="3219822"/>
            <a:ext cx="3083978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250032"/>
            <a:ext cx="4320480" cy="788194"/>
          </a:xfrm>
        </p:spPr>
        <p:txBody>
          <a:bodyPr/>
          <a:lstStyle/>
          <a:p>
            <a:pPr algn="l" eaLnBrk="1" hangingPunct="1"/>
            <a:r>
              <a:rPr lang="zh-TW" altLang="en-US" b="0" kern="1200" dirty="0" smtClean="0">
                <a:latin typeface="微软雅黑" pitchFamily="34" charset="-122"/>
                <a:ea typeface="微软雅黑" pitchFamily="34" charset="-122"/>
                <a:cs typeface="+mn-cs"/>
              </a:rPr>
              <a:t>遵佛遺教觀後感</a:t>
            </a:r>
            <a:endParaRPr lang="zh-CN" altLang="en-US" b="0" kern="1200" dirty="0" smtClean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732240" y="483518"/>
            <a:ext cx="1107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一週感懷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1560" y="1037741"/>
            <a:ext cx="7560000" cy="3910273"/>
          </a:xfrm>
          <a:prstGeom prst="rect">
            <a:avLst/>
          </a:prstGeom>
        </p:spPr>
        <p:txBody>
          <a:bodyPr wrap="square" lIns="68553" tIns="34276" rIns="68553" bIns="34276">
            <a:spAutoFit/>
          </a:bodyPr>
          <a:lstStyle/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佛陀說法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49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年，即將入滅，他會交代那些道理呢？這些佛陀最後的教誨收錄在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佛遺教經</a:t>
            </a:r>
            <a:r>
              <a:rPr lang="en-US" altLang="zh-TW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，經文不長，僅兩千餘字，甚為寶貴。許亞芬歌子戲團將之改編，搬上舞台，演出甚為精彩，可以讓人感受佛陀的本懷，以及弟子憂念佛陀入滅的悲戚。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看戲聽戲學佛法，佛陀入滅前阿難問了四個重要的問題，我對於其中的兩題感觸頗深。您入滅後，我們要以何為師？佛陀回答： 「以戒為師」；又問，您入滅後，我們要以何為住？佛陀回答： 「以四念處為住」。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戒是戒定慧，三無漏學，修持淨戒可以防非止惡，生諸禪定、心得清淨，除滅煩惱。戒很重要，要珍惜，要尊敬其地位就如修行人看到老師一般的恭敬。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四念處為住，住是心的依止處。四念處是：觀身不淨、觀受是苦、觀心無常、觀法無我。這四點與涅槃四德「常樂我淨」相通，觀身不淨是修淨德，要離欲少欲；觀受是苦是修樂德，要理解苦集滅道四聖諦，知苦因，滅苦本，行正道；觀心無常是修常德，要接受無常；觀法無我是修我德，要去除我執，縮小自己，無私無我。</a:t>
            </a:r>
            <a:endParaRPr lang="en-US" altLang="zh-TW" sz="1600" b="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圖片 6" descr="DSC_01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00392" y="0"/>
            <a:ext cx="1012020" cy="1799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448245"/>
          <a:ext cx="7772400" cy="4571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地鐵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地鐵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446</TotalTime>
  <Words>1008</Words>
  <Application>Microsoft Office PowerPoint</Application>
  <PresentationFormat>如螢幕大小 (16:9)</PresentationFormat>
  <Paragraphs>139</Paragraphs>
  <Slides>24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地鐵</vt:lpstr>
      <vt:lpstr>見習培訓心得分享</vt:lpstr>
      <vt:lpstr>學習如何行菩薩道</vt:lpstr>
      <vt:lpstr>我的心得</vt:lpstr>
      <vt:lpstr>生命更富足</vt:lpstr>
      <vt:lpstr>結語</vt:lpstr>
      <vt:lpstr>遵佛遺教觀後心得</vt:lpstr>
      <vt:lpstr>我的願與緣(關於佛遺教經)</vt:lpstr>
      <vt:lpstr>遵佛遺教觀後感</vt:lpstr>
      <vt:lpstr>投影片 9</vt:lpstr>
      <vt:lpstr>投影片 10</vt:lpstr>
      <vt:lpstr>投影片 11</vt:lpstr>
      <vt:lpstr>投影片 12</vt:lpstr>
      <vt:lpstr>經典的重點 </vt:lpstr>
      <vt:lpstr>以戒為師</vt:lpstr>
      <vt:lpstr>投影片 15</vt:lpstr>
      <vt:lpstr>投影片 16</vt:lpstr>
      <vt:lpstr>投影片 17</vt:lpstr>
      <vt:lpstr>投影片 18</vt:lpstr>
      <vt:lpstr>投影片 19</vt:lpstr>
      <vt:lpstr>投影片 20</vt:lpstr>
      <vt:lpstr>三法印</vt:lpstr>
      <vt:lpstr>四聖諦：知苦因，滅苦本，行正道</vt:lpstr>
      <vt:lpstr>投影片 23</vt:lpstr>
      <vt:lpstr>投影片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Kao</dc:creator>
  <cp:lastModifiedBy>Jack Kao</cp:lastModifiedBy>
  <cp:revision>56</cp:revision>
  <dcterms:created xsi:type="dcterms:W3CDTF">2013-04-27T01:29:21Z</dcterms:created>
  <dcterms:modified xsi:type="dcterms:W3CDTF">2014-08-30T03:02:12Z</dcterms:modified>
</cp:coreProperties>
</file>