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2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  <p:sldMasterId id="2147484054" r:id="rId2"/>
  </p:sldMasterIdLst>
  <p:notesMasterIdLst>
    <p:notesMasterId r:id="rId83"/>
  </p:notesMasterIdLst>
  <p:sldIdLst>
    <p:sldId id="256" r:id="rId3"/>
    <p:sldId id="1070" r:id="rId4"/>
    <p:sldId id="325" r:id="rId5"/>
    <p:sldId id="1071" r:id="rId6"/>
    <p:sldId id="1055" r:id="rId7"/>
    <p:sldId id="1056" r:id="rId8"/>
    <p:sldId id="1057" r:id="rId9"/>
    <p:sldId id="1058" r:id="rId10"/>
    <p:sldId id="1065" r:id="rId11"/>
    <p:sldId id="275" r:id="rId12"/>
    <p:sldId id="261" r:id="rId13"/>
    <p:sldId id="266" r:id="rId14"/>
    <p:sldId id="279" r:id="rId15"/>
    <p:sldId id="1020" r:id="rId16"/>
    <p:sldId id="1042" r:id="rId17"/>
    <p:sldId id="1021" r:id="rId18"/>
    <p:sldId id="312" r:id="rId19"/>
    <p:sldId id="1022" r:id="rId20"/>
    <p:sldId id="1043" r:id="rId21"/>
    <p:sldId id="1059" r:id="rId22"/>
    <p:sldId id="1069" r:id="rId23"/>
    <p:sldId id="331" r:id="rId24"/>
    <p:sldId id="357" r:id="rId25"/>
    <p:sldId id="358" r:id="rId26"/>
    <p:sldId id="321" r:id="rId27"/>
    <p:sldId id="399" r:id="rId28"/>
    <p:sldId id="1060" r:id="rId29"/>
    <p:sldId id="1024" r:id="rId30"/>
    <p:sldId id="350" r:id="rId31"/>
    <p:sldId id="349" r:id="rId32"/>
    <p:sldId id="351" r:id="rId33"/>
    <p:sldId id="1041" r:id="rId34"/>
    <p:sldId id="1025" r:id="rId35"/>
    <p:sldId id="400" r:id="rId36"/>
    <p:sldId id="401" r:id="rId37"/>
    <p:sldId id="404" r:id="rId38"/>
    <p:sldId id="1026" r:id="rId39"/>
    <p:sldId id="1061" r:id="rId40"/>
    <p:sldId id="1027" r:id="rId41"/>
    <p:sldId id="269" r:id="rId42"/>
    <p:sldId id="270" r:id="rId43"/>
    <p:sldId id="1062" r:id="rId44"/>
    <p:sldId id="267" r:id="rId45"/>
    <p:sldId id="1019" r:id="rId46"/>
    <p:sldId id="268" r:id="rId47"/>
    <p:sldId id="1028" r:id="rId48"/>
    <p:sldId id="1031" r:id="rId49"/>
    <p:sldId id="1030" r:id="rId50"/>
    <p:sldId id="280" r:id="rId51"/>
    <p:sldId id="1032" r:id="rId52"/>
    <p:sldId id="1033" r:id="rId53"/>
    <p:sldId id="1050" r:id="rId54"/>
    <p:sldId id="1051" r:id="rId55"/>
    <p:sldId id="1034" r:id="rId56"/>
    <p:sldId id="1035" r:id="rId57"/>
    <p:sldId id="1045" r:id="rId58"/>
    <p:sldId id="1063" r:id="rId59"/>
    <p:sldId id="1046" r:id="rId60"/>
    <p:sldId id="1064" r:id="rId61"/>
    <p:sldId id="450" r:id="rId62"/>
    <p:sldId id="1036" r:id="rId63"/>
    <p:sldId id="1048" r:id="rId64"/>
    <p:sldId id="1037" r:id="rId65"/>
    <p:sldId id="1038" r:id="rId66"/>
    <p:sldId id="1040" r:id="rId67"/>
    <p:sldId id="282" r:id="rId68"/>
    <p:sldId id="274" r:id="rId69"/>
    <p:sldId id="402" r:id="rId70"/>
    <p:sldId id="403" r:id="rId71"/>
    <p:sldId id="1067" r:id="rId72"/>
    <p:sldId id="1068" r:id="rId73"/>
    <p:sldId id="1009" r:id="rId74"/>
    <p:sldId id="1010" r:id="rId75"/>
    <p:sldId id="1011" r:id="rId76"/>
    <p:sldId id="1018" r:id="rId77"/>
    <p:sldId id="1052" r:id="rId78"/>
    <p:sldId id="1066" r:id="rId79"/>
    <p:sldId id="323" r:id="rId80"/>
    <p:sldId id="1053" r:id="rId81"/>
    <p:sldId id="1044" r:id="rId82"/>
  </p:sldIdLst>
  <p:sldSz cx="12192000" cy="6858000"/>
  <p:notesSz cx="6797675" cy="9926638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6618C8C-81A7-401D-B11F-C8EFD67164A4}" v="1397" dt="2020-05-09T06:22:09.7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38" autoAdjust="0"/>
    <p:restoredTop sz="92806" autoAdjust="0"/>
  </p:normalViewPr>
  <p:slideViewPr>
    <p:cSldViewPr snapToGrid="0">
      <p:cViewPr varScale="1">
        <p:scale>
          <a:sx n="115" d="100"/>
          <a:sy n="115" d="100"/>
        </p:scale>
        <p:origin x="955" y="101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3558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69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slide" Target="slides/slide74.xml"/><Relationship Id="rId84" Type="http://schemas.openxmlformats.org/officeDocument/2006/relationships/presProps" Target="presProps.xml"/><Relationship Id="rId89" Type="http://schemas.microsoft.com/office/2015/10/relationships/revisionInfo" Target="revisionInfo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87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notesMaster" Target="notesMasters/notesMaster1.xml"/><Relationship Id="rId88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明智 高" userId="13106cc9a47d8e8b" providerId="LiveId" clId="{66618C8C-81A7-401D-B11F-C8EFD67164A4}"/>
    <pc:docChg chg="undo custSel mod addSld delSld modSld sldOrd">
      <pc:chgData name="明智 高" userId="13106cc9a47d8e8b" providerId="LiveId" clId="{66618C8C-81A7-401D-B11F-C8EFD67164A4}" dt="2020-05-09T06:23:50.643" v="7226" actId="47"/>
      <pc:docMkLst>
        <pc:docMk/>
      </pc:docMkLst>
      <pc:sldChg chg="addSp delSp modSp mod">
        <pc:chgData name="明智 高" userId="13106cc9a47d8e8b" providerId="LiveId" clId="{66618C8C-81A7-401D-B11F-C8EFD67164A4}" dt="2020-04-28T05:24:02.949" v="7042" actId="404"/>
        <pc:sldMkLst>
          <pc:docMk/>
          <pc:sldMk cId="3302448101" sldId="256"/>
        </pc:sldMkLst>
        <pc:spChg chg="mod">
          <ac:chgData name="明智 高" userId="13106cc9a47d8e8b" providerId="LiveId" clId="{66618C8C-81A7-401D-B11F-C8EFD67164A4}" dt="2020-04-28T05:23:54.097" v="7041" actId="1035"/>
          <ac:spMkLst>
            <pc:docMk/>
            <pc:sldMk cId="3302448101" sldId="256"/>
            <ac:spMk id="2" creationId="{00000000-0000-0000-0000-000000000000}"/>
          </ac:spMkLst>
        </pc:spChg>
        <pc:spChg chg="del">
          <ac:chgData name="明智 高" userId="13106cc9a47d8e8b" providerId="LiveId" clId="{66618C8C-81A7-401D-B11F-C8EFD67164A4}" dt="2020-04-28T05:20:33.465" v="6820" actId="478"/>
          <ac:spMkLst>
            <pc:docMk/>
            <pc:sldMk cId="3302448101" sldId="256"/>
            <ac:spMk id="3" creationId="{00000000-0000-0000-0000-000000000000}"/>
          </ac:spMkLst>
        </pc:spChg>
        <pc:spChg chg="add mod">
          <ac:chgData name="明智 高" userId="13106cc9a47d8e8b" providerId="LiveId" clId="{66618C8C-81A7-401D-B11F-C8EFD67164A4}" dt="2020-04-28T05:23:54.097" v="7041" actId="1035"/>
          <ac:spMkLst>
            <pc:docMk/>
            <pc:sldMk cId="3302448101" sldId="256"/>
            <ac:spMk id="4" creationId="{241DDB17-B496-4094-8E1C-31503BDF9458}"/>
          </ac:spMkLst>
        </pc:spChg>
        <pc:spChg chg="add mod">
          <ac:chgData name="明智 高" userId="13106cc9a47d8e8b" providerId="LiveId" clId="{66618C8C-81A7-401D-B11F-C8EFD67164A4}" dt="2020-04-28T05:24:02.949" v="7042" actId="404"/>
          <ac:spMkLst>
            <pc:docMk/>
            <pc:sldMk cId="3302448101" sldId="256"/>
            <ac:spMk id="5" creationId="{FED787E5-601B-4D7A-81AA-D2B908E05844}"/>
          </ac:spMkLst>
        </pc:spChg>
      </pc:sldChg>
      <pc:sldChg chg="modSp add del mod ord">
        <pc:chgData name="明智 高" userId="13106cc9a47d8e8b" providerId="LiveId" clId="{66618C8C-81A7-401D-B11F-C8EFD67164A4}" dt="2020-04-28T02:02:09.183" v="5859" actId="207"/>
        <pc:sldMkLst>
          <pc:docMk/>
          <pc:sldMk cId="0" sldId="261"/>
        </pc:sldMkLst>
        <pc:spChg chg="mod">
          <ac:chgData name="明智 高" userId="13106cc9a47d8e8b" providerId="LiveId" clId="{66618C8C-81A7-401D-B11F-C8EFD67164A4}" dt="2020-04-25T09:26:39.974" v="370"/>
          <ac:spMkLst>
            <pc:docMk/>
            <pc:sldMk cId="0" sldId="261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8T02:02:09.183" v="5859" actId="207"/>
          <ac:spMkLst>
            <pc:docMk/>
            <pc:sldMk cId="0" sldId="261"/>
            <ac:spMk id="3" creationId="{00000000-0000-0000-0000-000000000000}"/>
          </ac:spMkLst>
        </pc:spChg>
      </pc:sldChg>
      <pc:sldChg chg="modSp add ord">
        <pc:chgData name="明智 高" userId="13106cc9a47d8e8b" providerId="LiveId" clId="{66618C8C-81A7-401D-B11F-C8EFD67164A4}" dt="2020-04-26T03:37:56.394" v="706"/>
        <pc:sldMkLst>
          <pc:docMk/>
          <pc:sldMk cId="0" sldId="266"/>
        </pc:sldMkLst>
        <pc:graphicFrameChg chg="mod">
          <ac:chgData name="明智 高" userId="13106cc9a47d8e8b" providerId="LiveId" clId="{66618C8C-81A7-401D-B11F-C8EFD67164A4}" dt="2020-04-26T03:37:56.394" v="706"/>
          <ac:graphicFrameMkLst>
            <pc:docMk/>
            <pc:sldMk cId="0" sldId="266"/>
            <ac:graphicFrameMk id="4" creationId="{00000000-0000-0000-0000-000000000000}"/>
          </ac:graphicFrameMkLst>
        </pc:graphicFrameChg>
      </pc:sldChg>
      <pc:sldChg chg="add">
        <pc:chgData name="明智 高" userId="13106cc9a47d8e8b" providerId="LiveId" clId="{66618C8C-81A7-401D-B11F-C8EFD67164A4}" dt="2020-04-27T03:06:05.039" v="4033"/>
        <pc:sldMkLst>
          <pc:docMk/>
          <pc:sldMk cId="354852912" sldId="267"/>
        </pc:sldMkLst>
      </pc:sldChg>
      <pc:sldChg chg="delSp modSp add del mod">
        <pc:chgData name="明智 高" userId="13106cc9a47d8e8b" providerId="LiveId" clId="{66618C8C-81A7-401D-B11F-C8EFD67164A4}" dt="2020-04-27T03:05:59.884" v="4032" actId="2696"/>
        <pc:sldMkLst>
          <pc:docMk/>
          <pc:sldMk cId="3880282028" sldId="267"/>
        </pc:sldMkLst>
        <pc:spChg chg="mod">
          <ac:chgData name="明智 高" userId="13106cc9a47d8e8b" providerId="LiveId" clId="{66618C8C-81A7-401D-B11F-C8EFD67164A4}" dt="2020-04-25T09:42:34.199" v="625" actId="27636"/>
          <ac:spMkLst>
            <pc:docMk/>
            <pc:sldMk cId="3880282028" sldId="267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5T09:20:21.441" v="240" actId="1076"/>
          <ac:spMkLst>
            <pc:docMk/>
            <pc:sldMk cId="3880282028" sldId="267"/>
            <ac:spMk id="6" creationId="{00000000-0000-0000-0000-000000000000}"/>
          </ac:spMkLst>
        </pc:spChg>
        <pc:spChg chg="mod">
          <ac:chgData name="明智 高" userId="13106cc9a47d8e8b" providerId="LiveId" clId="{66618C8C-81A7-401D-B11F-C8EFD67164A4}" dt="2020-04-25T09:20:21.441" v="240" actId="1076"/>
          <ac:spMkLst>
            <pc:docMk/>
            <pc:sldMk cId="3880282028" sldId="267"/>
            <ac:spMk id="7" creationId="{00000000-0000-0000-0000-000000000000}"/>
          </ac:spMkLst>
        </pc:spChg>
        <pc:spChg chg="mod">
          <ac:chgData name="明智 高" userId="13106cc9a47d8e8b" providerId="LiveId" clId="{66618C8C-81A7-401D-B11F-C8EFD67164A4}" dt="2020-04-25T09:20:21.441" v="240" actId="1076"/>
          <ac:spMkLst>
            <pc:docMk/>
            <pc:sldMk cId="3880282028" sldId="267"/>
            <ac:spMk id="16" creationId="{00000000-0000-0000-0000-000000000000}"/>
          </ac:spMkLst>
        </pc:spChg>
        <pc:spChg chg="mod">
          <ac:chgData name="明智 高" userId="13106cc9a47d8e8b" providerId="LiveId" clId="{66618C8C-81A7-401D-B11F-C8EFD67164A4}" dt="2020-04-25T09:20:21.441" v="240" actId="1076"/>
          <ac:spMkLst>
            <pc:docMk/>
            <pc:sldMk cId="3880282028" sldId="267"/>
            <ac:spMk id="18" creationId="{00000000-0000-0000-0000-000000000000}"/>
          </ac:spMkLst>
        </pc:spChg>
        <pc:spChg chg="mod">
          <ac:chgData name="明智 高" userId="13106cc9a47d8e8b" providerId="LiveId" clId="{66618C8C-81A7-401D-B11F-C8EFD67164A4}" dt="2020-04-25T09:20:21.441" v="240" actId="1076"/>
          <ac:spMkLst>
            <pc:docMk/>
            <pc:sldMk cId="3880282028" sldId="267"/>
            <ac:spMk id="19" creationId="{00000000-0000-0000-0000-000000000000}"/>
          </ac:spMkLst>
        </pc:spChg>
        <pc:spChg chg="mod">
          <ac:chgData name="明智 高" userId="13106cc9a47d8e8b" providerId="LiveId" clId="{66618C8C-81A7-401D-B11F-C8EFD67164A4}" dt="2020-04-25T09:20:21.441" v="240" actId="1076"/>
          <ac:spMkLst>
            <pc:docMk/>
            <pc:sldMk cId="3880282028" sldId="267"/>
            <ac:spMk id="20" creationId="{00000000-0000-0000-0000-000000000000}"/>
          </ac:spMkLst>
        </pc:spChg>
        <pc:spChg chg="mod">
          <ac:chgData name="明智 高" userId="13106cc9a47d8e8b" providerId="LiveId" clId="{66618C8C-81A7-401D-B11F-C8EFD67164A4}" dt="2020-04-25T09:20:21.441" v="240" actId="1076"/>
          <ac:spMkLst>
            <pc:docMk/>
            <pc:sldMk cId="3880282028" sldId="267"/>
            <ac:spMk id="21" creationId="{00000000-0000-0000-0000-000000000000}"/>
          </ac:spMkLst>
        </pc:spChg>
        <pc:cxnChg chg="del mod">
          <ac:chgData name="明智 高" userId="13106cc9a47d8e8b" providerId="LiveId" clId="{66618C8C-81A7-401D-B11F-C8EFD67164A4}" dt="2020-04-25T09:20:28.750" v="242" actId="478"/>
          <ac:cxnSpMkLst>
            <pc:docMk/>
            <pc:sldMk cId="3880282028" sldId="267"/>
            <ac:cxnSpMk id="9" creationId="{00000000-0000-0000-0000-000000000000}"/>
          </ac:cxnSpMkLst>
        </pc:cxnChg>
        <pc:cxnChg chg="mod">
          <ac:chgData name="明智 高" userId="13106cc9a47d8e8b" providerId="LiveId" clId="{66618C8C-81A7-401D-B11F-C8EFD67164A4}" dt="2020-04-25T09:20:21.441" v="240" actId="1076"/>
          <ac:cxnSpMkLst>
            <pc:docMk/>
            <pc:sldMk cId="3880282028" sldId="267"/>
            <ac:cxnSpMk id="23" creationId="{00000000-0000-0000-0000-000000000000}"/>
          </ac:cxnSpMkLst>
        </pc:cxnChg>
      </pc:sldChg>
      <pc:sldChg chg="add">
        <pc:chgData name="明智 高" userId="13106cc9a47d8e8b" providerId="LiveId" clId="{66618C8C-81A7-401D-B11F-C8EFD67164A4}" dt="2020-04-27T03:06:05.039" v="4033"/>
        <pc:sldMkLst>
          <pc:docMk/>
          <pc:sldMk cId="1952448247" sldId="268"/>
        </pc:sldMkLst>
      </pc:sldChg>
      <pc:sldChg chg="modSp add del mod">
        <pc:chgData name="明智 高" userId="13106cc9a47d8e8b" providerId="LiveId" clId="{66618C8C-81A7-401D-B11F-C8EFD67164A4}" dt="2020-04-27T03:05:59.884" v="4032" actId="2696"/>
        <pc:sldMkLst>
          <pc:docMk/>
          <pc:sldMk cId="3950150537" sldId="268"/>
        </pc:sldMkLst>
        <pc:spChg chg="mod">
          <ac:chgData name="明智 高" userId="13106cc9a47d8e8b" providerId="LiveId" clId="{66618C8C-81A7-401D-B11F-C8EFD67164A4}" dt="2020-04-25T09:20:54.692" v="248" actId="207"/>
          <ac:spMkLst>
            <pc:docMk/>
            <pc:sldMk cId="3950150537" sldId="268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5T09:45:08.681" v="635" actId="1076"/>
          <ac:spMkLst>
            <pc:docMk/>
            <pc:sldMk cId="3950150537" sldId="268"/>
            <ac:spMk id="3" creationId="{00000000-0000-0000-0000-000000000000}"/>
          </ac:spMkLst>
        </pc:spChg>
      </pc:sldChg>
      <pc:sldChg chg="add">
        <pc:chgData name="明智 高" userId="13106cc9a47d8e8b" providerId="LiveId" clId="{66618C8C-81A7-401D-B11F-C8EFD67164A4}" dt="2020-04-27T03:06:05.039" v="4033"/>
        <pc:sldMkLst>
          <pc:docMk/>
          <pc:sldMk cId="2185073457" sldId="269"/>
        </pc:sldMkLst>
      </pc:sldChg>
      <pc:sldChg chg="modSp add del mod">
        <pc:chgData name="明智 高" userId="13106cc9a47d8e8b" providerId="LiveId" clId="{66618C8C-81A7-401D-B11F-C8EFD67164A4}" dt="2020-04-27T03:05:59.884" v="4032" actId="2696"/>
        <pc:sldMkLst>
          <pc:docMk/>
          <pc:sldMk cId="3201686306" sldId="269"/>
        </pc:sldMkLst>
        <pc:spChg chg="mod">
          <ac:chgData name="明智 高" userId="13106cc9a47d8e8b" providerId="LiveId" clId="{66618C8C-81A7-401D-B11F-C8EFD67164A4}" dt="2020-04-25T09:19:30.785" v="234" actId="1076"/>
          <ac:spMkLst>
            <pc:docMk/>
            <pc:sldMk cId="3201686306" sldId="269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5T09:44:40.307" v="629" actId="113"/>
          <ac:spMkLst>
            <pc:docMk/>
            <pc:sldMk cId="3201686306" sldId="269"/>
            <ac:spMk id="4" creationId="{00000000-0000-0000-0000-000000000000}"/>
          </ac:spMkLst>
        </pc:spChg>
      </pc:sldChg>
      <pc:sldChg chg="modSp add mod">
        <pc:chgData name="明智 高" userId="13106cc9a47d8e8b" providerId="LiveId" clId="{66618C8C-81A7-401D-B11F-C8EFD67164A4}" dt="2020-04-27T09:56:15.979" v="4616" actId="1076"/>
        <pc:sldMkLst>
          <pc:docMk/>
          <pc:sldMk cId="255039718" sldId="270"/>
        </pc:sldMkLst>
        <pc:spChg chg="mod">
          <ac:chgData name="明智 高" userId="13106cc9a47d8e8b" providerId="LiveId" clId="{66618C8C-81A7-401D-B11F-C8EFD67164A4}" dt="2020-04-27T09:55:33.549" v="4605" actId="27636"/>
          <ac:spMkLst>
            <pc:docMk/>
            <pc:sldMk cId="255039718" sldId="270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7T09:56:15.979" v="4616" actId="1076"/>
          <ac:spMkLst>
            <pc:docMk/>
            <pc:sldMk cId="255039718" sldId="270"/>
            <ac:spMk id="3" creationId="{00000000-0000-0000-0000-000000000000}"/>
          </ac:spMkLst>
        </pc:spChg>
      </pc:sldChg>
      <pc:sldChg chg="modSp add mod ord">
        <pc:chgData name="明智 高" userId="13106cc9a47d8e8b" providerId="LiveId" clId="{66618C8C-81A7-401D-B11F-C8EFD67164A4}" dt="2020-04-27T02:03:44.398" v="3799" actId="404"/>
        <pc:sldMkLst>
          <pc:docMk/>
          <pc:sldMk cId="0" sldId="274"/>
        </pc:sldMkLst>
        <pc:spChg chg="mod">
          <ac:chgData name="明智 高" userId="13106cc9a47d8e8b" providerId="LiveId" clId="{66618C8C-81A7-401D-B11F-C8EFD67164A4}" dt="2020-04-25T09:32:40.520" v="436" actId="1076"/>
          <ac:spMkLst>
            <pc:docMk/>
            <pc:sldMk cId="0" sldId="274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7T02:03:44.398" v="3799" actId="404"/>
          <ac:spMkLst>
            <pc:docMk/>
            <pc:sldMk cId="0" sldId="274"/>
            <ac:spMk id="3" creationId="{00000000-0000-0000-0000-000000000000}"/>
          </ac:spMkLst>
        </pc:spChg>
      </pc:sldChg>
      <pc:sldChg chg="modSp add mod ord">
        <pc:chgData name="明智 高" userId="13106cc9a47d8e8b" providerId="LiveId" clId="{66618C8C-81A7-401D-B11F-C8EFD67164A4}" dt="2020-04-26T03:31:36.103" v="689" actId="6549"/>
        <pc:sldMkLst>
          <pc:docMk/>
          <pc:sldMk cId="0" sldId="275"/>
        </pc:sldMkLst>
        <pc:spChg chg="mod">
          <ac:chgData name="明智 高" userId="13106cc9a47d8e8b" providerId="LiveId" clId="{66618C8C-81A7-401D-B11F-C8EFD67164A4}" dt="2020-04-25T09:26:17.128" v="344" actId="6549"/>
          <ac:spMkLst>
            <pc:docMk/>
            <pc:sldMk cId="0" sldId="275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6T03:31:36.103" v="689" actId="6549"/>
          <ac:spMkLst>
            <pc:docMk/>
            <pc:sldMk cId="0" sldId="275"/>
            <ac:spMk id="3" creationId="{00000000-0000-0000-0000-000000000000}"/>
          </ac:spMkLst>
        </pc:spChg>
      </pc:sldChg>
      <pc:sldChg chg="add del ord">
        <pc:chgData name="明智 高" userId="13106cc9a47d8e8b" providerId="LiveId" clId="{66618C8C-81A7-401D-B11F-C8EFD67164A4}" dt="2020-04-25T09:10:13.799" v="49" actId="47"/>
        <pc:sldMkLst>
          <pc:docMk/>
          <pc:sldMk cId="0" sldId="278"/>
        </pc:sldMkLst>
      </pc:sldChg>
      <pc:sldChg chg="add ord">
        <pc:chgData name="明智 高" userId="13106cc9a47d8e8b" providerId="LiveId" clId="{66618C8C-81A7-401D-B11F-C8EFD67164A4}" dt="2020-04-26T08:40:16.934" v="771"/>
        <pc:sldMkLst>
          <pc:docMk/>
          <pc:sldMk cId="0" sldId="279"/>
        </pc:sldMkLst>
      </pc:sldChg>
      <pc:sldChg chg="modSp add mod ord">
        <pc:chgData name="明智 高" userId="13106cc9a47d8e8b" providerId="LiveId" clId="{66618C8C-81A7-401D-B11F-C8EFD67164A4}" dt="2020-04-26T09:42:04.458" v="2318" actId="1076"/>
        <pc:sldMkLst>
          <pc:docMk/>
          <pc:sldMk cId="0" sldId="280"/>
        </pc:sldMkLst>
        <pc:spChg chg="mod">
          <ac:chgData name="明智 高" userId="13106cc9a47d8e8b" providerId="LiveId" clId="{66618C8C-81A7-401D-B11F-C8EFD67164A4}" dt="2020-04-26T09:42:04.458" v="2318" actId="1076"/>
          <ac:spMkLst>
            <pc:docMk/>
            <pc:sldMk cId="0" sldId="280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6T09:42:01.922" v="2317" actId="1076"/>
          <ac:spMkLst>
            <pc:docMk/>
            <pc:sldMk cId="0" sldId="280"/>
            <ac:spMk id="3" creationId="{00000000-0000-0000-0000-000000000000}"/>
          </ac:spMkLst>
        </pc:spChg>
      </pc:sldChg>
      <pc:sldChg chg="add">
        <pc:chgData name="明智 高" userId="13106cc9a47d8e8b" providerId="LiveId" clId="{66618C8C-81A7-401D-B11F-C8EFD67164A4}" dt="2020-04-26T09:32:12.125" v="2148"/>
        <pc:sldMkLst>
          <pc:docMk/>
          <pc:sldMk cId="2434019455" sldId="281"/>
        </pc:sldMkLst>
        <pc:spChg chg="mod">
          <ac:chgData name="明智 高" userId="13106cc9a47d8e8b" providerId="LiveId" clId="{66618C8C-81A7-401D-B11F-C8EFD67164A4}" dt="2020-04-25T09:31:40.036" v="422" actId="403"/>
          <ac:spMkLst>
            <pc:docMk/>
            <pc:sldMk cId="2434019455" sldId="281"/>
            <ac:spMk id="3" creationId="{00000000-0000-0000-0000-000000000000}"/>
          </ac:spMkLst>
        </pc:spChg>
      </pc:sldChg>
      <pc:sldChg chg="modSp add del mod">
        <pc:chgData name="明智 高" userId="13106cc9a47d8e8b" providerId="LiveId" clId="{66618C8C-81A7-401D-B11F-C8EFD67164A4}" dt="2020-04-27T01:26:03.958" v="2985" actId="2696"/>
        <pc:sldMkLst>
          <pc:docMk/>
          <pc:sldMk cId="1818043510" sldId="282"/>
        </pc:sldMkLst>
        <pc:spChg chg="mod">
          <ac:chgData name="明智 高" userId="13106cc9a47d8e8b" providerId="LiveId" clId="{66618C8C-81A7-401D-B11F-C8EFD67164A4}" dt="2020-04-27T01:25:11.315" v="2973"/>
          <ac:spMkLst>
            <pc:docMk/>
            <pc:sldMk cId="1818043510" sldId="282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7T01:25:44.477" v="2984" actId="6549"/>
          <ac:spMkLst>
            <pc:docMk/>
            <pc:sldMk cId="1818043510" sldId="282"/>
            <ac:spMk id="3" creationId="{00000000-0000-0000-0000-000000000000}"/>
          </ac:spMkLst>
        </pc:spChg>
      </pc:sldChg>
      <pc:sldChg chg="add del">
        <pc:chgData name="明智 高" userId="13106cc9a47d8e8b" providerId="LiveId" clId="{66618C8C-81A7-401D-B11F-C8EFD67164A4}" dt="2020-04-27T01:51:51.614" v="3466" actId="2696"/>
        <pc:sldMkLst>
          <pc:docMk/>
          <pc:sldMk cId="3195680164" sldId="282"/>
        </pc:sldMkLst>
      </pc:sldChg>
      <pc:sldChg chg="modSp add mod">
        <pc:chgData name="明智 高" userId="13106cc9a47d8e8b" providerId="LiveId" clId="{66618C8C-81A7-401D-B11F-C8EFD67164A4}" dt="2020-04-28T03:43:19.322" v="6635" actId="207"/>
        <pc:sldMkLst>
          <pc:docMk/>
          <pc:sldMk cId="3894626560" sldId="282"/>
        </pc:sldMkLst>
        <pc:spChg chg="mod">
          <ac:chgData name="明智 高" userId="13106cc9a47d8e8b" providerId="LiveId" clId="{66618C8C-81A7-401D-B11F-C8EFD67164A4}" dt="2020-04-27T02:00:51.124" v="3749"/>
          <ac:spMkLst>
            <pc:docMk/>
            <pc:sldMk cId="3894626560" sldId="282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8T03:43:19.322" v="6635" actId="207"/>
          <ac:spMkLst>
            <pc:docMk/>
            <pc:sldMk cId="3894626560" sldId="282"/>
            <ac:spMk id="3" creationId="{00000000-0000-0000-0000-000000000000}"/>
          </ac:spMkLst>
        </pc:spChg>
      </pc:sldChg>
      <pc:sldChg chg="modSp add del mod ord">
        <pc:chgData name="明智 高" userId="13106cc9a47d8e8b" providerId="LiveId" clId="{66618C8C-81A7-401D-B11F-C8EFD67164A4}" dt="2020-04-26T09:53:52.366" v="2885" actId="47"/>
        <pc:sldMkLst>
          <pc:docMk/>
          <pc:sldMk cId="0" sldId="302"/>
        </pc:sldMkLst>
        <pc:spChg chg="mod">
          <ac:chgData name="明智 高" userId="13106cc9a47d8e8b" providerId="LiveId" clId="{66618C8C-81A7-401D-B11F-C8EFD67164A4}" dt="2020-04-25T09:13:10.795" v="66" actId="27636"/>
          <ac:spMkLst>
            <pc:docMk/>
            <pc:sldMk cId="0" sldId="302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5T09:32:30.389" v="435" actId="20577"/>
          <ac:spMkLst>
            <pc:docMk/>
            <pc:sldMk cId="0" sldId="302"/>
            <ac:spMk id="3" creationId="{00000000-0000-0000-0000-000000000000}"/>
          </ac:spMkLst>
        </pc:spChg>
      </pc:sldChg>
      <pc:sldChg chg="add del">
        <pc:chgData name="明智 高" userId="13106cc9a47d8e8b" providerId="LiveId" clId="{66618C8C-81A7-401D-B11F-C8EFD67164A4}" dt="2020-04-27T02:54:01.295" v="4023" actId="47"/>
        <pc:sldMkLst>
          <pc:docMk/>
          <pc:sldMk cId="0" sldId="305"/>
        </pc:sldMkLst>
      </pc:sldChg>
      <pc:sldChg chg="add del">
        <pc:chgData name="明智 高" userId="13106cc9a47d8e8b" providerId="LiveId" clId="{66618C8C-81A7-401D-B11F-C8EFD67164A4}" dt="2020-04-27T02:54:01.295" v="4023" actId="47"/>
        <pc:sldMkLst>
          <pc:docMk/>
          <pc:sldMk cId="0" sldId="306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3824615446" sldId="308"/>
        </pc:sldMkLst>
      </pc:sldChg>
      <pc:sldChg chg="del">
        <pc:chgData name="明智 高" userId="13106cc9a47d8e8b" providerId="LiveId" clId="{66618C8C-81A7-401D-B11F-C8EFD67164A4}" dt="2020-04-27T02:33:04.823" v="3893" actId="47"/>
        <pc:sldMkLst>
          <pc:docMk/>
          <pc:sldMk cId="2668802677" sldId="310"/>
        </pc:sldMkLst>
      </pc:sldChg>
      <pc:sldChg chg="del">
        <pc:chgData name="明智 高" userId="13106cc9a47d8e8b" providerId="LiveId" clId="{66618C8C-81A7-401D-B11F-C8EFD67164A4}" dt="2020-04-27T02:33:04.823" v="3893" actId="47"/>
        <pc:sldMkLst>
          <pc:docMk/>
          <pc:sldMk cId="2403257285" sldId="311"/>
        </pc:sldMkLst>
      </pc:sldChg>
      <pc:sldChg chg="modSp add ord">
        <pc:chgData name="明智 高" userId="13106cc9a47d8e8b" providerId="LiveId" clId="{66618C8C-81A7-401D-B11F-C8EFD67164A4}" dt="2020-04-25T09:11:45.072" v="58" actId="207"/>
        <pc:sldMkLst>
          <pc:docMk/>
          <pc:sldMk cId="0" sldId="312"/>
        </pc:sldMkLst>
        <pc:graphicFrameChg chg="mod">
          <ac:chgData name="明智 高" userId="13106cc9a47d8e8b" providerId="LiveId" clId="{66618C8C-81A7-401D-B11F-C8EFD67164A4}" dt="2020-04-25T09:11:45.072" v="58" actId="207"/>
          <ac:graphicFrameMkLst>
            <pc:docMk/>
            <pc:sldMk cId="0" sldId="312"/>
            <ac:graphicFrameMk id="4" creationId="{00000000-0000-0000-0000-000000000000}"/>
          </ac:graphicFrameMkLst>
        </pc:graphicFrameChg>
      </pc:sldChg>
      <pc:sldChg chg="add del">
        <pc:chgData name="明智 高" userId="13106cc9a47d8e8b" providerId="LiveId" clId="{66618C8C-81A7-401D-B11F-C8EFD67164A4}" dt="2020-04-27T02:49:36.748" v="4009" actId="47"/>
        <pc:sldMkLst>
          <pc:docMk/>
          <pc:sldMk cId="145938062" sldId="313"/>
        </pc:sldMkLst>
      </pc:sldChg>
      <pc:sldChg chg="del">
        <pc:chgData name="明智 高" userId="13106cc9a47d8e8b" providerId="LiveId" clId="{66618C8C-81A7-401D-B11F-C8EFD67164A4}" dt="2020-04-27T02:30:37.591" v="3888" actId="2696"/>
        <pc:sldMkLst>
          <pc:docMk/>
          <pc:sldMk cId="3424124548" sldId="313"/>
        </pc:sldMkLst>
      </pc:sldChg>
      <pc:sldChg chg="del">
        <pc:chgData name="明智 高" userId="13106cc9a47d8e8b" providerId="LiveId" clId="{66618C8C-81A7-401D-B11F-C8EFD67164A4}" dt="2020-04-27T02:34:03.161" v="3894" actId="2696"/>
        <pc:sldMkLst>
          <pc:docMk/>
          <pc:sldMk cId="2476187341" sldId="321"/>
        </pc:sldMkLst>
      </pc:sldChg>
      <pc:sldChg chg="addSp delSp modSp add mod">
        <pc:chgData name="明智 高" userId="13106cc9a47d8e8b" providerId="LiveId" clId="{66618C8C-81A7-401D-B11F-C8EFD67164A4}" dt="2020-04-28T02:12:35.458" v="5884"/>
        <pc:sldMkLst>
          <pc:docMk/>
          <pc:sldMk cId="3455571682" sldId="321"/>
        </pc:sldMkLst>
        <pc:spChg chg="add mod">
          <ac:chgData name="明智 高" userId="13106cc9a47d8e8b" providerId="LiveId" clId="{66618C8C-81A7-401D-B11F-C8EFD67164A4}" dt="2020-04-27T02:34:58.176" v="3922"/>
          <ac:spMkLst>
            <pc:docMk/>
            <pc:sldMk cId="3455571682" sldId="321"/>
            <ac:spMk id="2" creationId="{042F8393-79BC-4EE4-B11D-6107B3F68FBE}"/>
          </ac:spMkLst>
        </pc:spChg>
        <pc:spChg chg="mod">
          <ac:chgData name="明智 高" userId="13106cc9a47d8e8b" providerId="LiveId" clId="{66618C8C-81A7-401D-B11F-C8EFD67164A4}" dt="2020-04-28T02:12:35.458" v="5884"/>
          <ac:spMkLst>
            <pc:docMk/>
            <pc:sldMk cId="3455571682" sldId="321"/>
            <ac:spMk id="3" creationId="{00000000-0000-0000-0000-000000000000}"/>
          </ac:spMkLst>
        </pc:spChg>
        <pc:spChg chg="del">
          <ac:chgData name="明智 高" userId="13106cc9a47d8e8b" providerId="LiveId" clId="{66618C8C-81A7-401D-B11F-C8EFD67164A4}" dt="2020-04-27T02:35:08.088" v="3923" actId="478"/>
          <ac:spMkLst>
            <pc:docMk/>
            <pc:sldMk cId="3455571682" sldId="321"/>
            <ac:spMk id="4" creationId="{00000000-0000-0000-0000-000000000000}"/>
          </ac:spMkLst>
        </pc:spChg>
      </pc:sldChg>
      <pc:sldChg chg="modSp add mod">
        <pc:chgData name="明智 高" userId="13106cc9a47d8e8b" providerId="LiveId" clId="{66618C8C-81A7-401D-B11F-C8EFD67164A4}" dt="2020-04-28T05:43:59.767" v="7071" actId="1076"/>
        <pc:sldMkLst>
          <pc:docMk/>
          <pc:sldMk cId="961218487" sldId="323"/>
        </pc:sldMkLst>
        <pc:spChg chg="mod">
          <ac:chgData name="明智 高" userId="13106cc9a47d8e8b" providerId="LiveId" clId="{66618C8C-81A7-401D-B11F-C8EFD67164A4}" dt="2020-04-27T03:16:42.375" v="4103" actId="207"/>
          <ac:spMkLst>
            <pc:docMk/>
            <pc:sldMk cId="961218487" sldId="323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8T05:42:43.453" v="7068" actId="403"/>
          <ac:spMkLst>
            <pc:docMk/>
            <pc:sldMk cId="961218487" sldId="323"/>
            <ac:spMk id="3" creationId="{00000000-0000-0000-0000-000000000000}"/>
          </ac:spMkLst>
        </pc:spChg>
        <pc:picChg chg="mod">
          <ac:chgData name="明智 高" userId="13106cc9a47d8e8b" providerId="LiveId" clId="{66618C8C-81A7-401D-B11F-C8EFD67164A4}" dt="2020-04-28T05:43:59.767" v="7071" actId="1076"/>
          <ac:picMkLst>
            <pc:docMk/>
            <pc:sldMk cId="961218487" sldId="323"/>
            <ac:picMk id="6" creationId="{00000000-0000-0000-0000-000000000000}"/>
          </ac:picMkLst>
        </pc:picChg>
      </pc:sldChg>
      <pc:sldChg chg="del">
        <pc:chgData name="明智 高" userId="13106cc9a47d8e8b" providerId="LiveId" clId="{66618C8C-81A7-401D-B11F-C8EFD67164A4}" dt="2020-04-27T02:32:15.104" v="3890" actId="2696"/>
        <pc:sldMkLst>
          <pc:docMk/>
          <pc:sldMk cId="1685033221" sldId="323"/>
        </pc:sldMkLst>
      </pc:sldChg>
      <pc:sldChg chg="modSp mod">
        <pc:chgData name="明智 高" userId="13106cc9a47d8e8b" providerId="LiveId" clId="{66618C8C-81A7-401D-B11F-C8EFD67164A4}" dt="2020-04-26T03:30:00.160" v="685" actId="20577"/>
        <pc:sldMkLst>
          <pc:docMk/>
          <pc:sldMk cId="768405082" sldId="325"/>
        </pc:sldMkLst>
        <pc:spChg chg="mod">
          <ac:chgData name="明智 高" userId="13106cc9a47d8e8b" providerId="LiveId" clId="{66618C8C-81A7-401D-B11F-C8EFD67164A4}" dt="2020-04-26T03:30:00.160" v="685" actId="20577"/>
          <ac:spMkLst>
            <pc:docMk/>
            <pc:sldMk cId="768405082" sldId="325"/>
            <ac:spMk id="2" creationId="{FDE32E24-BD2B-4DE0-8AE2-A9FC63363276}"/>
          </ac:spMkLst>
        </pc:spChg>
        <pc:spChg chg="mod">
          <ac:chgData name="明智 高" userId="13106cc9a47d8e8b" providerId="LiveId" clId="{66618C8C-81A7-401D-B11F-C8EFD67164A4}" dt="2020-04-25T06:19:56.919" v="40"/>
          <ac:spMkLst>
            <pc:docMk/>
            <pc:sldMk cId="768405082" sldId="325"/>
            <ac:spMk id="3" creationId="{0F22C07D-B91C-40C7-88FC-791AD0D06C6F}"/>
          </ac:spMkLst>
        </pc:spChg>
      </pc:sldChg>
      <pc:sldChg chg="del">
        <pc:chgData name="明智 高" userId="13106cc9a47d8e8b" providerId="LiveId" clId="{66618C8C-81A7-401D-B11F-C8EFD67164A4}" dt="2020-04-27T02:32:54.982" v="3892" actId="47"/>
        <pc:sldMkLst>
          <pc:docMk/>
          <pc:sldMk cId="1855625341" sldId="326"/>
        </pc:sldMkLst>
      </pc:sldChg>
      <pc:sldChg chg="del">
        <pc:chgData name="明智 高" userId="13106cc9a47d8e8b" providerId="LiveId" clId="{66618C8C-81A7-401D-B11F-C8EFD67164A4}" dt="2020-04-27T02:32:54.982" v="3892" actId="47"/>
        <pc:sldMkLst>
          <pc:docMk/>
          <pc:sldMk cId="1695614492" sldId="327"/>
        </pc:sldMkLst>
      </pc:sldChg>
      <pc:sldChg chg="del">
        <pc:chgData name="明智 高" userId="13106cc9a47d8e8b" providerId="LiveId" clId="{66618C8C-81A7-401D-B11F-C8EFD67164A4}" dt="2020-04-27T02:32:54.982" v="3892" actId="47"/>
        <pc:sldMkLst>
          <pc:docMk/>
          <pc:sldMk cId="1947881783" sldId="328"/>
        </pc:sldMkLst>
      </pc:sldChg>
      <pc:sldChg chg="del">
        <pc:chgData name="明智 高" userId="13106cc9a47d8e8b" providerId="LiveId" clId="{66618C8C-81A7-401D-B11F-C8EFD67164A4}" dt="2020-04-27T02:32:54.982" v="3892" actId="47"/>
        <pc:sldMkLst>
          <pc:docMk/>
          <pc:sldMk cId="1175442509" sldId="329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521181191" sldId="330"/>
        </pc:sldMkLst>
      </pc:sldChg>
      <pc:sldChg chg="del">
        <pc:chgData name="明智 高" userId="13106cc9a47d8e8b" providerId="LiveId" clId="{66618C8C-81A7-401D-B11F-C8EFD67164A4}" dt="2020-04-27T02:30:37.591" v="3888" actId="2696"/>
        <pc:sldMkLst>
          <pc:docMk/>
          <pc:sldMk cId="3748774801" sldId="331"/>
        </pc:sldMkLst>
      </pc:sldChg>
      <pc:sldChg chg="add">
        <pc:chgData name="明智 高" userId="13106cc9a47d8e8b" providerId="LiveId" clId="{66618C8C-81A7-401D-B11F-C8EFD67164A4}" dt="2020-04-27T02:30:52.097" v="3889"/>
        <pc:sldMkLst>
          <pc:docMk/>
          <pc:sldMk cId="3955666974" sldId="331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331611510" sldId="332"/>
        </pc:sldMkLst>
      </pc:sldChg>
      <pc:sldChg chg="modSp add del mod">
        <pc:chgData name="明智 高" userId="13106cc9a47d8e8b" providerId="LiveId" clId="{66618C8C-81A7-401D-B11F-C8EFD67164A4}" dt="2020-04-27T02:34:36.235" v="3900" actId="47"/>
        <pc:sldMkLst>
          <pc:docMk/>
          <pc:sldMk cId="2077696218" sldId="333"/>
        </pc:sldMkLst>
        <pc:spChg chg="mod">
          <ac:chgData name="明智 高" userId="13106cc9a47d8e8b" providerId="LiveId" clId="{66618C8C-81A7-401D-B11F-C8EFD67164A4}" dt="2020-04-27T02:34:29.637" v="3897" actId="21"/>
          <ac:spMkLst>
            <pc:docMk/>
            <pc:sldMk cId="2077696218" sldId="333"/>
            <ac:spMk id="3" creationId="{79DE3AE0-8F92-4483-9929-3D66825588E7}"/>
          </ac:spMkLst>
        </pc:spChg>
      </pc:sldChg>
      <pc:sldChg chg="del">
        <pc:chgData name="明智 高" userId="13106cc9a47d8e8b" providerId="LiveId" clId="{66618C8C-81A7-401D-B11F-C8EFD67164A4}" dt="2020-04-27T02:34:03.161" v="3894" actId="2696"/>
        <pc:sldMkLst>
          <pc:docMk/>
          <pc:sldMk cId="3404204658" sldId="333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168188439" sldId="334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2230605100" sldId="335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3522412646" sldId="336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2157946011" sldId="337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2964096323" sldId="338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20699796" sldId="339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3674853029" sldId="340"/>
        </pc:sldMkLst>
      </pc:sldChg>
      <pc:sldChg chg="del">
        <pc:chgData name="明智 高" userId="13106cc9a47d8e8b" providerId="LiveId" clId="{66618C8C-81A7-401D-B11F-C8EFD67164A4}" dt="2020-04-27T02:32:54.982" v="3892" actId="47"/>
        <pc:sldMkLst>
          <pc:docMk/>
          <pc:sldMk cId="3617027859" sldId="341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734424993" sldId="342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2463926951" sldId="343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2673749329" sldId="344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3968106951" sldId="345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295476586" sldId="346"/>
        </pc:sldMkLst>
      </pc:sldChg>
      <pc:sldChg chg="del">
        <pc:chgData name="明智 高" userId="13106cc9a47d8e8b" providerId="LiveId" clId="{66618C8C-81A7-401D-B11F-C8EFD67164A4}" dt="2020-04-27T02:32:54.982" v="3892" actId="47"/>
        <pc:sldMkLst>
          <pc:docMk/>
          <pc:sldMk cId="346782831" sldId="347"/>
        </pc:sldMkLst>
      </pc:sldChg>
      <pc:sldChg chg="del">
        <pc:chgData name="明智 高" userId="13106cc9a47d8e8b" providerId="LiveId" clId="{66618C8C-81A7-401D-B11F-C8EFD67164A4}" dt="2020-04-27T02:32:54.982" v="3892" actId="47"/>
        <pc:sldMkLst>
          <pc:docMk/>
          <pc:sldMk cId="3774678699" sldId="348"/>
        </pc:sldMkLst>
      </pc:sldChg>
      <pc:sldChg chg="del">
        <pc:chgData name="明智 高" userId="13106cc9a47d8e8b" providerId="LiveId" clId="{66618C8C-81A7-401D-B11F-C8EFD67164A4}" dt="2020-04-26T08:47:59.266" v="891" actId="2696"/>
        <pc:sldMkLst>
          <pc:docMk/>
          <pc:sldMk cId="2347147326" sldId="349"/>
        </pc:sldMkLst>
      </pc:sldChg>
      <pc:sldChg chg="add">
        <pc:chgData name="明智 高" userId="13106cc9a47d8e8b" providerId="LiveId" clId="{66618C8C-81A7-401D-B11F-C8EFD67164A4}" dt="2020-04-26T08:48:02.484" v="892"/>
        <pc:sldMkLst>
          <pc:docMk/>
          <pc:sldMk cId="3083490331" sldId="349"/>
        </pc:sldMkLst>
      </pc:sldChg>
      <pc:sldChg chg="del">
        <pc:chgData name="明智 高" userId="13106cc9a47d8e8b" providerId="LiveId" clId="{66618C8C-81A7-401D-B11F-C8EFD67164A4}" dt="2020-04-26T08:47:42.044" v="889" actId="2696"/>
        <pc:sldMkLst>
          <pc:docMk/>
          <pc:sldMk cId="2219410268" sldId="350"/>
        </pc:sldMkLst>
      </pc:sldChg>
      <pc:sldChg chg="add setBg">
        <pc:chgData name="明智 高" userId="13106cc9a47d8e8b" providerId="LiveId" clId="{66618C8C-81A7-401D-B11F-C8EFD67164A4}" dt="2020-04-26T08:47:47.857" v="890"/>
        <pc:sldMkLst>
          <pc:docMk/>
          <pc:sldMk cId="2695818512" sldId="350"/>
        </pc:sldMkLst>
      </pc:sldChg>
      <pc:sldChg chg="add del">
        <pc:chgData name="明智 高" userId="13106cc9a47d8e8b" providerId="LiveId" clId="{66618C8C-81A7-401D-B11F-C8EFD67164A4}" dt="2020-04-27T02:53:24.979" v="4020"/>
        <pc:sldMkLst>
          <pc:docMk/>
          <pc:sldMk cId="2768528114" sldId="351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132061884" sldId="352"/>
        </pc:sldMkLst>
      </pc:sldChg>
      <pc:sldChg chg="del">
        <pc:chgData name="明智 高" userId="13106cc9a47d8e8b" providerId="LiveId" clId="{66618C8C-81A7-401D-B11F-C8EFD67164A4}" dt="2020-04-27T02:33:04.823" v="3893" actId="47"/>
        <pc:sldMkLst>
          <pc:docMk/>
          <pc:sldMk cId="5590229" sldId="353"/>
        </pc:sldMkLst>
      </pc:sldChg>
      <pc:sldChg chg="del">
        <pc:chgData name="明智 高" userId="13106cc9a47d8e8b" providerId="LiveId" clId="{66618C8C-81A7-401D-B11F-C8EFD67164A4}" dt="2020-04-27T02:33:04.823" v="3893" actId="47"/>
        <pc:sldMkLst>
          <pc:docMk/>
          <pc:sldMk cId="3957918774" sldId="354"/>
        </pc:sldMkLst>
      </pc:sldChg>
      <pc:sldChg chg="del">
        <pc:chgData name="明智 高" userId="13106cc9a47d8e8b" providerId="LiveId" clId="{66618C8C-81A7-401D-B11F-C8EFD67164A4}" dt="2020-04-27T02:33:04.823" v="3893" actId="47"/>
        <pc:sldMkLst>
          <pc:docMk/>
          <pc:sldMk cId="2871050391" sldId="355"/>
        </pc:sldMkLst>
      </pc:sldChg>
      <pc:sldChg chg="del">
        <pc:chgData name="明智 高" userId="13106cc9a47d8e8b" providerId="LiveId" clId="{66618C8C-81A7-401D-B11F-C8EFD67164A4}" dt="2020-04-27T02:33:04.823" v="3893" actId="47"/>
        <pc:sldMkLst>
          <pc:docMk/>
          <pc:sldMk cId="3647862191" sldId="356"/>
        </pc:sldMkLst>
      </pc:sldChg>
      <pc:sldChg chg="add setBg">
        <pc:chgData name="明智 高" userId="13106cc9a47d8e8b" providerId="LiveId" clId="{66618C8C-81A7-401D-B11F-C8EFD67164A4}" dt="2020-04-27T02:30:52.097" v="3889"/>
        <pc:sldMkLst>
          <pc:docMk/>
          <pc:sldMk cId="1172208433" sldId="357"/>
        </pc:sldMkLst>
      </pc:sldChg>
      <pc:sldChg chg="del">
        <pc:chgData name="明智 高" userId="13106cc9a47d8e8b" providerId="LiveId" clId="{66618C8C-81A7-401D-B11F-C8EFD67164A4}" dt="2020-04-27T02:30:37.591" v="3888" actId="2696"/>
        <pc:sldMkLst>
          <pc:docMk/>
          <pc:sldMk cId="2389656436" sldId="357"/>
        </pc:sldMkLst>
      </pc:sldChg>
      <pc:sldChg chg="add">
        <pc:chgData name="明智 高" userId="13106cc9a47d8e8b" providerId="LiveId" clId="{66618C8C-81A7-401D-B11F-C8EFD67164A4}" dt="2020-04-26T08:46:52.113" v="888"/>
        <pc:sldMkLst>
          <pc:docMk/>
          <pc:sldMk cId="2060672040" sldId="358"/>
        </pc:sldMkLst>
      </pc:sldChg>
      <pc:sldChg chg="del">
        <pc:chgData name="明智 高" userId="13106cc9a47d8e8b" providerId="LiveId" clId="{66618C8C-81A7-401D-B11F-C8EFD67164A4}" dt="2020-04-26T08:46:46.952" v="887" actId="2696"/>
        <pc:sldMkLst>
          <pc:docMk/>
          <pc:sldMk cId="4139765392" sldId="358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3589294605" sldId="359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76712873" sldId="360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3128238323" sldId="361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653097309" sldId="362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2312913916" sldId="363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850300231" sldId="364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2496152639" sldId="365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2546307499" sldId="366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383749624" sldId="367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609419420" sldId="368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4139802976" sldId="369"/>
        </pc:sldMkLst>
      </pc:sldChg>
      <pc:sldChg chg="del">
        <pc:chgData name="明智 高" userId="13106cc9a47d8e8b" providerId="LiveId" clId="{66618C8C-81A7-401D-B11F-C8EFD67164A4}" dt="2020-04-27T02:33:04.823" v="3893" actId="47"/>
        <pc:sldMkLst>
          <pc:docMk/>
          <pc:sldMk cId="2818432342" sldId="370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276326301" sldId="371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4089093988" sldId="372"/>
        </pc:sldMkLst>
      </pc:sldChg>
      <pc:sldChg chg="del">
        <pc:chgData name="明智 高" userId="13106cc9a47d8e8b" providerId="LiveId" clId="{66618C8C-81A7-401D-B11F-C8EFD67164A4}" dt="2020-04-27T02:33:04.823" v="3893" actId="47"/>
        <pc:sldMkLst>
          <pc:docMk/>
          <pc:sldMk cId="1027457872" sldId="373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473169307" sldId="374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2364009977" sldId="375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2619990400" sldId="376"/>
        </pc:sldMkLst>
      </pc:sldChg>
      <pc:sldChg chg="del">
        <pc:chgData name="明智 高" userId="13106cc9a47d8e8b" providerId="LiveId" clId="{66618C8C-81A7-401D-B11F-C8EFD67164A4}" dt="2020-04-27T02:33:04.823" v="3893" actId="47"/>
        <pc:sldMkLst>
          <pc:docMk/>
          <pc:sldMk cId="18975777" sldId="378"/>
        </pc:sldMkLst>
      </pc:sldChg>
      <pc:sldChg chg="del">
        <pc:chgData name="明智 高" userId="13106cc9a47d8e8b" providerId="LiveId" clId="{66618C8C-81A7-401D-B11F-C8EFD67164A4}" dt="2020-04-27T02:33:04.823" v="3893" actId="47"/>
        <pc:sldMkLst>
          <pc:docMk/>
          <pc:sldMk cId="3949582144" sldId="379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64550650" sldId="380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361189553" sldId="381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2637975285" sldId="382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3586574442" sldId="383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2163288191" sldId="384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675490628" sldId="385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3922550732" sldId="386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3520762188" sldId="387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4209864965" sldId="388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556834634" sldId="389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575824154" sldId="390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574145975" sldId="391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811507067" sldId="392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646696567" sldId="393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2424930700" sldId="394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697365271" sldId="395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3837243059" sldId="396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161612101" sldId="397"/>
        </pc:sldMkLst>
      </pc:sldChg>
      <pc:sldChg chg="del">
        <pc:chgData name="明智 高" userId="13106cc9a47d8e8b" providerId="LiveId" clId="{66618C8C-81A7-401D-B11F-C8EFD67164A4}" dt="2020-04-27T02:54:01.295" v="4023" actId="47"/>
        <pc:sldMkLst>
          <pc:docMk/>
          <pc:sldMk cId="3007325516" sldId="398"/>
        </pc:sldMkLst>
      </pc:sldChg>
      <pc:sldChg chg="modSp add ord">
        <pc:chgData name="明智 高" userId="13106cc9a47d8e8b" providerId="LiveId" clId="{66618C8C-81A7-401D-B11F-C8EFD67164A4}" dt="2020-04-27T02:08:02.867" v="3801"/>
        <pc:sldMkLst>
          <pc:docMk/>
          <pc:sldMk cId="0" sldId="399"/>
        </pc:sldMkLst>
        <pc:graphicFrameChg chg="mod">
          <ac:chgData name="明智 高" userId="13106cc9a47d8e8b" providerId="LiveId" clId="{66618C8C-81A7-401D-B11F-C8EFD67164A4}" dt="2020-04-25T09:11:36.867" v="55"/>
          <ac:graphicFrameMkLst>
            <pc:docMk/>
            <pc:sldMk cId="0" sldId="399"/>
            <ac:graphicFrameMk id="4" creationId="{00000000-0000-0000-0000-000000000000}"/>
          </ac:graphicFrameMkLst>
        </pc:graphicFrameChg>
      </pc:sldChg>
      <pc:sldChg chg="addSp delSp modSp add mod">
        <pc:chgData name="明智 高" userId="13106cc9a47d8e8b" providerId="LiveId" clId="{66618C8C-81A7-401D-B11F-C8EFD67164A4}" dt="2020-04-25T09:16:10.260" v="159" actId="1076"/>
        <pc:sldMkLst>
          <pc:docMk/>
          <pc:sldMk cId="239739399" sldId="400"/>
        </pc:sldMkLst>
        <pc:spChg chg="del">
          <ac:chgData name="明智 高" userId="13106cc9a47d8e8b" providerId="LiveId" clId="{66618C8C-81A7-401D-B11F-C8EFD67164A4}" dt="2020-04-25T09:16:01.935" v="157" actId="478"/>
          <ac:spMkLst>
            <pc:docMk/>
            <pc:sldMk cId="239739399" sldId="400"/>
            <ac:spMk id="2" creationId="{B0F6D645-C58E-4BCD-8740-58970769FA84}"/>
          </ac:spMkLst>
        </pc:spChg>
        <pc:spChg chg="del">
          <ac:chgData name="明智 高" userId="13106cc9a47d8e8b" providerId="LiveId" clId="{66618C8C-81A7-401D-B11F-C8EFD67164A4}" dt="2020-04-25T09:13:58.701" v="71" actId="1032"/>
          <ac:spMkLst>
            <pc:docMk/>
            <pc:sldMk cId="239739399" sldId="400"/>
            <ac:spMk id="3" creationId="{C92B96FB-5A8F-459F-96FE-4B583A98FC4F}"/>
          </ac:spMkLst>
        </pc:spChg>
        <pc:graphicFrameChg chg="add mod">
          <ac:chgData name="明智 高" userId="13106cc9a47d8e8b" providerId="LiveId" clId="{66618C8C-81A7-401D-B11F-C8EFD67164A4}" dt="2020-04-25T09:16:10.260" v="159" actId="1076"/>
          <ac:graphicFrameMkLst>
            <pc:docMk/>
            <pc:sldMk cId="239739399" sldId="400"/>
            <ac:graphicFrameMk id="4" creationId="{76A79F33-B001-4349-A963-9605A435AEC9}"/>
          </ac:graphicFrameMkLst>
        </pc:graphicFrameChg>
      </pc:sldChg>
      <pc:sldChg chg="addSp modSp add mod">
        <pc:chgData name="明智 高" userId="13106cc9a47d8e8b" providerId="LiveId" clId="{66618C8C-81A7-401D-B11F-C8EFD67164A4}" dt="2020-04-25T09:17:33.706" v="211" actId="555"/>
        <pc:sldMkLst>
          <pc:docMk/>
          <pc:sldMk cId="1110272060" sldId="401"/>
        </pc:sldMkLst>
        <pc:spChg chg="add mod">
          <ac:chgData name="明智 高" userId="13106cc9a47d8e8b" providerId="LiveId" clId="{66618C8C-81A7-401D-B11F-C8EFD67164A4}" dt="2020-04-25T09:17:33.706" v="211" actId="555"/>
          <ac:spMkLst>
            <pc:docMk/>
            <pc:sldMk cId="1110272060" sldId="401"/>
            <ac:spMk id="2" creationId="{9B3E1741-3F27-4942-BD69-72CED5552CA8}"/>
          </ac:spMkLst>
        </pc:spChg>
        <pc:spChg chg="add mod">
          <ac:chgData name="明智 高" userId="13106cc9a47d8e8b" providerId="LiveId" clId="{66618C8C-81A7-401D-B11F-C8EFD67164A4}" dt="2020-04-25T09:17:33.706" v="211" actId="555"/>
          <ac:spMkLst>
            <pc:docMk/>
            <pc:sldMk cId="1110272060" sldId="401"/>
            <ac:spMk id="5" creationId="{48BCCC92-7583-4FBF-A64C-AFA94A5EC244}"/>
          </ac:spMkLst>
        </pc:spChg>
        <pc:spChg chg="add mod">
          <ac:chgData name="明智 高" userId="13106cc9a47d8e8b" providerId="LiveId" clId="{66618C8C-81A7-401D-B11F-C8EFD67164A4}" dt="2020-04-25T09:17:33.706" v="211" actId="555"/>
          <ac:spMkLst>
            <pc:docMk/>
            <pc:sldMk cId="1110272060" sldId="401"/>
            <ac:spMk id="6" creationId="{54F7C94C-856A-4275-9F28-1EFC3AEFB229}"/>
          </ac:spMkLst>
        </pc:spChg>
      </pc:sldChg>
      <pc:sldChg chg="modSp add mod">
        <pc:chgData name="明智 高" userId="13106cc9a47d8e8b" providerId="LiveId" clId="{66618C8C-81A7-401D-B11F-C8EFD67164A4}" dt="2020-04-28T03:31:58.806" v="6447" actId="113"/>
        <pc:sldMkLst>
          <pc:docMk/>
          <pc:sldMk cId="1074061644" sldId="402"/>
        </pc:sldMkLst>
        <pc:spChg chg="mod">
          <ac:chgData name="明智 高" userId="13106cc9a47d8e8b" providerId="LiveId" clId="{66618C8C-81A7-401D-B11F-C8EFD67164A4}" dt="2020-04-25T09:18:52.744" v="215" actId="1076"/>
          <ac:spMkLst>
            <pc:docMk/>
            <pc:sldMk cId="1074061644" sldId="402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8T03:31:58.806" v="6447" actId="113"/>
          <ac:spMkLst>
            <pc:docMk/>
            <pc:sldMk cId="1074061644" sldId="402"/>
            <ac:spMk id="3" creationId="{00000000-0000-0000-0000-000000000000}"/>
          </ac:spMkLst>
        </pc:spChg>
      </pc:sldChg>
      <pc:sldChg chg="modSp add mod ord">
        <pc:chgData name="明智 高" userId="13106cc9a47d8e8b" providerId="LiveId" clId="{66618C8C-81A7-401D-B11F-C8EFD67164A4}" dt="2020-04-28T03:44:40.138" v="6640" actId="207"/>
        <pc:sldMkLst>
          <pc:docMk/>
          <pc:sldMk cId="4240912111" sldId="403"/>
        </pc:sldMkLst>
        <pc:spChg chg="mod">
          <ac:chgData name="明智 高" userId="13106cc9a47d8e8b" providerId="LiveId" clId="{66618C8C-81A7-401D-B11F-C8EFD67164A4}" dt="2020-04-25T09:22:17.544" v="251" actId="20577"/>
          <ac:spMkLst>
            <pc:docMk/>
            <pc:sldMk cId="4240912111" sldId="403"/>
            <ac:spMk id="2" creationId="{9A497F38-AA73-430F-BA65-39BA57C5EB72}"/>
          </ac:spMkLst>
        </pc:spChg>
        <pc:spChg chg="mod">
          <ac:chgData name="明智 高" userId="13106cc9a47d8e8b" providerId="LiveId" clId="{66618C8C-81A7-401D-B11F-C8EFD67164A4}" dt="2020-04-28T03:44:40.138" v="6640" actId="207"/>
          <ac:spMkLst>
            <pc:docMk/>
            <pc:sldMk cId="4240912111" sldId="403"/>
            <ac:spMk id="3" creationId="{E595D5F2-EBD0-4CEC-BDC0-0BD291EF51F5}"/>
          </ac:spMkLst>
        </pc:spChg>
      </pc:sldChg>
      <pc:sldChg chg="addSp modSp add mod">
        <pc:chgData name="明智 高" userId="13106cc9a47d8e8b" providerId="LiveId" clId="{66618C8C-81A7-401D-B11F-C8EFD67164A4}" dt="2020-04-25T09:30:49.753" v="420" actId="207"/>
        <pc:sldMkLst>
          <pc:docMk/>
          <pc:sldMk cId="116107153" sldId="404"/>
        </pc:sldMkLst>
        <pc:spChg chg="add mod">
          <ac:chgData name="明智 高" userId="13106cc9a47d8e8b" providerId="LiveId" clId="{66618C8C-81A7-401D-B11F-C8EFD67164A4}" dt="2020-04-25T09:30:43.214" v="418" actId="207"/>
          <ac:spMkLst>
            <pc:docMk/>
            <pc:sldMk cId="116107153" sldId="404"/>
            <ac:spMk id="7" creationId="{CA3DBD38-FAC1-4BD9-9802-965745AD8511}"/>
          </ac:spMkLst>
        </pc:spChg>
        <pc:spChg chg="add mod">
          <ac:chgData name="明智 高" userId="13106cc9a47d8e8b" providerId="LiveId" clId="{66618C8C-81A7-401D-B11F-C8EFD67164A4}" dt="2020-04-25T09:30:47.183" v="419" actId="207"/>
          <ac:spMkLst>
            <pc:docMk/>
            <pc:sldMk cId="116107153" sldId="404"/>
            <ac:spMk id="8" creationId="{8212D403-F4F8-4C14-95A4-CE8A52535474}"/>
          </ac:spMkLst>
        </pc:spChg>
        <pc:spChg chg="add mod">
          <ac:chgData name="明智 高" userId="13106cc9a47d8e8b" providerId="LiveId" clId="{66618C8C-81A7-401D-B11F-C8EFD67164A4}" dt="2020-04-25T09:30:49.753" v="420" actId="207"/>
          <ac:spMkLst>
            <pc:docMk/>
            <pc:sldMk cId="116107153" sldId="404"/>
            <ac:spMk id="9" creationId="{0ECC0CEF-AA9C-4EC5-A3F4-1D985C146884}"/>
          </ac:spMkLst>
        </pc:spChg>
      </pc:sldChg>
      <pc:sldChg chg="add del">
        <pc:chgData name="明智 高" userId="13106cc9a47d8e8b" providerId="LiveId" clId="{66618C8C-81A7-401D-B11F-C8EFD67164A4}" dt="2020-04-27T09:35:38.190" v="4360" actId="47"/>
        <pc:sldMkLst>
          <pc:docMk/>
          <pc:sldMk cId="0" sldId="424"/>
        </pc:sldMkLst>
      </pc:sldChg>
      <pc:sldChg chg="modSp del mod">
        <pc:chgData name="明智 高" userId="13106cc9a47d8e8b" providerId="LiveId" clId="{66618C8C-81A7-401D-B11F-C8EFD67164A4}" dt="2020-04-27T03:10:38.535" v="4062" actId="47"/>
        <pc:sldMkLst>
          <pc:docMk/>
          <pc:sldMk cId="0" sldId="432"/>
        </pc:sldMkLst>
        <pc:spChg chg="mod">
          <ac:chgData name="明智 高" userId="13106cc9a47d8e8b" providerId="LiveId" clId="{66618C8C-81A7-401D-B11F-C8EFD67164A4}" dt="2020-04-27T03:10:33.401" v="4060" actId="21"/>
          <ac:spMkLst>
            <pc:docMk/>
            <pc:sldMk cId="0" sldId="432"/>
            <ac:spMk id="29698" creationId="{DF70EC29-449B-4AE9-8E01-BB2C5EF798F7}"/>
          </ac:spMkLst>
        </pc:spChg>
      </pc:sldChg>
      <pc:sldChg chg="delSp modSp add del mod setBg">
        <pc:chgData name="明智 高" userId="13106cc9a47d8e8b" providerId="LiveId" clId="{66618C8C-81A7-401D-B11F-C8EFD67164A4}" dt="2020-04-27T03:14:14.152" v="4093" actId="47"/>
        <pc:sldMkLst>
          <pc:docMk/>
          <pc:sldMk cId="0" sldId="449"/>
        </pc:sldMkLst>
        <pc:spChg chg="del mod">
          <ac:chgData name="明智 高" userId="13106cc9a47d8e8b" providerId="LiveId" clId="{66618C8C-81A7-401D-B11F-C8EFD67164A4}" dt="2020-04-27T03:13:55.651" v="4086"/>
          <ac:spMkLst>
            <pc:docMk/>
            <pc:sldMk cId="0" sldId="449"/>
            <ac:spMk id="33795" creationId="{8192BEFC-0600-4707-8BFB-9D50D633F10C}"/>
          </ac:spMkLst>
        </pc:spChg>
        <pc:spChg chg="mod">
          <ac:chgData name="明智 高" userId="13106cc9a47d8e8b" providerId="LiveId" clId="{66618C8C-81A7-401D-B11F-C8EFD67164A4}" dt="2020-04-27T03:13:19.067" v="4077" actId="27636"/>
          <ac:spMkLst>
            <pc:docMk/>
            <pc:sldMk cId="0" sldId="449"/>
            <ac:spMk id="46082" creationId="{1EA7C383-B0F2-4BEC-AC99-FBBF6A8135CA}"/>
          </ac:spMkLst>
        </pc:spChg>
      </pc:sldChg>
      <pc:sldChg chg="addSp delSp modSp add mod setBg modNotesTx">
        <pc:chgData name="明智 高" userId="13106cc9a47d8e8b" providerId="LiveId" clId="{66618C8C-81A7-401D-B11F-C8EFD67164A4}" dt="2020-04-27T09:47:32.085" v="4467" actId="20577"/>
        <pc:sldMkLst>
          <pc:docMk/>
          <pc:sldMk cId="0" sldId="450"/>
        </pc:sldMkLst>
        <pc:spChg chg="add mod">
          <ac:chgData name="明智 高" userId="13106cc9a47d8e8b" providerId="LiveId" clId="{66618C8C-81A7-401D-B11F-C8EFD67164A4}" dt="2020-04-27T09:40:30.492" v="4412" actId="20577"/>
          <ac:spMkLst>
            <pc:docMk/>
            <pc:sldMk cId="0" sldId="450"/>
            <ac:spMk id="4" creationId="{0E33E085-225A-454D-95BE-06B6EE590167}"/>
          </ac:spMkLst>
        </pc:spChg>
        <pc:spChg chg="mod">
          <ac:chgData name="明智 高" userId="13106cc9a47d8e8b" providerId="LiveId" clId="{66618C8C-81A7-401D-B11F-C8EFD67164A4}" dt="2020-04-27T09:40:40.208" v="4414" actId="207"/>
          <ac:spMkLst>
            <pc:docMk/>
            <pc:sldMk cId="0" sldId="450"/>
            <ac:spMk id="40962" creationId="{E61660D4-FF3D-4622-91DE-D8C20037D0E6}"/>
          </ac:spMkLst>
        </pc:spChg>
        <pc:spChg chg="del mod">
          <ac:chgData name="明智 高" userId="13106cc9a47d8e8b" providerId="LiveId" clId="{66618C8C-81A7-401D-B11F-C8EFD67164A4}" dt="2020-04-27T09:38:07.328" v="4388"/>
          <ac:spMkLst>
            <pc:docMk/>
            <pc:sldMk cId="0" sldId="450"/>
            <ac:spMk id="40963" creationId="{45F9CF78-26F6-4802-BEEC-FCC639E3CF17}"/>
          </ac:spMkLst>
        </pc:spChg>
      </pc:sldChg>
      <pc:sldChg chg="modSp add mod">
        <pc:chgData name="明智 高" userId="13106cc9a47d8e8b" providerId="LiveId" clId="{66618C8C-81A7-401D-B11F-C8EFD67164A4}" dt="2020-04-27T09:15:38.151" v="4347" actId="6549"/>
        <pc:sldMkLst>
          <pc:docMk/>
          <pc:sldMk cId="4041290834" sldId="1009"/>
        </pc:sldMkLst>
        <pc:spChg chg="mod">
          <ac:chgData name="明智 高" userId="13106cc9a47d8e8b" providerId="LiveId" clId="{66618C8C-81A7-401D-B11F-C8EFD67164A4}" dt="2020-04-27T09:15:38.151" v="4347" actId="6549"/>
          <ac:spMkLst>
            <pc:docMk/>
            <pc:sldMk cId="4041290834" sldId="1009"/>
            <ac:spMk id="2" creationId="{C6245080-B862-4E25-83A3-D779292695DD}"/>
          </ac:spMkLst>
        </pc:spChg>
      </pc:sldChg>
      <pc:sldChg chg="modSp add mod">
        <pc:chgData name="明智 高" userId="13106cc9a47d8e8b" providerId="LiveId" clId="{66618C8C-81A7-401D-B11F-C8EFD67164A4}" dt="2020-04-27T09:16:00.771" v="4353" actId="1076"/>
        <pc:sldMkLst>
          <pc:docMk/>
          <pc:sldMk cId="4092608395" sldId="1010"/>
        </pc:sldMkLst>
        <pc:spChg chg="mod">
          <ac:chgData name="明智 高" userId="13106cc9a47d8e8b" providerId="LiveId" clId="{66618C8C-81A7-401D-B11F-C8EFD67164A4}" dt="2020-04-27T09:16:00.771" v="4353" actId="1076"/>
          <ac:spMkLst>
            <pc:docMk/>
            <pc:sldMk cId="4092608395" sldId="1010"/>
            <ac:spMk id="2" creationId="{C6245080-B862-4E25-83A3-D779292695DD}"/>
          </ac:spMkLst>
        </pc:spChg>
      </pc:sldChg>
      <pc:sldChg chg="modSp add mod">
        <pc:chgData name="明智 高" userId="13106cc9a47d8e8b" providerId="LiveId" clId="{66618C8C-81A7-401D-B11F-C8EFD67164A4}" dt="2020-04-27T09:16:16.576" v="4358" actId="6549"/>
        <pc:sldMkLst>
          <pc:docMk/>
          <pc:sldMk cId="1888220475" sldId="1011"/>
        </pc:sldMkLst>
        <pc:spChg chg="mod">
          <ac:chgData name="明智 高" userId="13106cc9a47d8e8b" providerId="LiveId" clId="{66618C8C-81A7-401D-B11F-C8EFD67164A4}" dt="2020-04-27T09:16:16.576" v="4358" actId="6549"/>
          <ac:spMkLst>
            <pc:docMk/>
            <pc:sldMk cId="1888220475" sldId="1011"/>
            <ac:spMk id="2" creationId="{C6245080-B862-4E25-83A3-D779292695DD}"/>
          </ac:spMkLst>
        </pc:spChg>
      </pc:sldChg>
      <pc:sldChg chg="modSp add mod">
        <pc:chgData name="明智 高" userId="13106cc9a47d8e8b" providerId="LiveId" clId="{66618C8C-81A7-401D-B11F-C8EFD67164A4}" dt="2020-04-25T09:40:26.873" v="586" actId="113"/>
        <pc:sldMkLst>
          <pc:docMk/>
          <pc:sldMk cId="1751647518" sldId="1018"/>
        </pc:sldMkLst>
        <pc:spChg chg="mod">
          <ac:chgData name="明智 高" userId="13106cc9a47d8e8b" providerId="LiveId" clId="{66618C8C-81A7-401D-B11F-C8EFD67164A4}" dt="2020-04-25T09:40:26.873" v="586" actId="113"/>
          <ac:spMkLst>
            <pc:docMk/>
            <pc:sldMk cId="1751647518" sldId="1018"/>
            <ac:spMk id="2" creationId="{C6245080-B862-4E25-83A3-D779292695DD}"/>
          </ac:spMkLst>
        </pc:spChg>
      </pc:sldChg>
      <pc:sldChg chg="modSp add mod">
        <pc:chgData name="明智 高" userId="13106cc9a47d8e8b" providerId="LiveId" clId="{66618C8C-81A7-401D-B11F-C8EFD67164A4}" dt="2020-04-27T03:07:01.746" v="4054" actId="108"/>
        <pc:sldMkLst>
          <pc:docMk/>
          <pc:sldMk cId="445449395" sldId="1019"/>
        </pc:sldMkLst>
        <pc:spChg chg="mod">
          <ac:chgData name="明智 高" userId="13106cc9a47d8e8b" providerId="LiveId" clId="{66618C8C-81A7-401D-B11F-C8EFD67164A4}" dt="2020-04-27T03:07:01.746" v="4054" actId="108"/>
          <ac:spMkLst>
            <pc:docMk/>
            <pc:sldMk cId="445449395" sldId="1019"/>
            <ac:spMk id="2" creationId="{00000000-0000-0000-0000-000000000000}"/>
          </ac:spMkLst>
        </pc:spChg>
      </pc:sldChg>
      <pc:sldChg chg="delSp modSp add del mod">
        <pc:chgData name="明智 高" userId="13106cc9a47d8e8b" providerId="LiveId" clId="{66618C8C-81A7-401D-B11F-C8EFD67164A4}" dt="2020-04-27T03:05:59.884" v="4032" actId="2696"/>
        <pc:sldMkLst>
          <pc:docMk/>
          <pc:sldMk cId="3135170735" sldId="1019"/>
        </pc:sldMkLst>
        <pc:spChg chg="mod">
          <ac:chgData name="明智 高" userId="13106cc9a47d8e8b" providerId="LiveId" clId="{66618C8C-81A7-401D-B11F-C8EFD67164A4}" dt="2020-04-25T09:42:27.070" v="620" actId="27636"/>
          <ac:spMkLst>
            <pc:docMk/>
            <pc:sldMk cId="3135170735" sldId="1019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5T09:42:11.938" v="615"/>
          <ac:spMkLst>
            <pc:docMk/>
            <pc:sldMk cId="3135170735" sldId="1019"/>
            <ac:spMk id="6" creationId="{00000000-0000-0000-0000-000000000000}"/>
          </ac:spMkLst>
        </pc:spChg>
        <pc:spChg chg="del">
          <ac:chgData name="明智 高" userId="13106cc9a47d8e8b" providerId="LiveId" clId="{66618C8C-81A7-401D-B11F-C8EFD67164A4}" dt="2020-04-25T09:42:05.686" v="613" actId="478"/>
          <ac:spMkLst>
            <pc:docMk/>
            <pc:sldMk cId="3135170735" sldId="1019"/>
            <ac:spMk id="16" creationId="{00000000-0000-0000-0000-000000000000}"/>
          </ac:spMkLst>
        </pc:spChg>
        <pc:cxnChg chg="del">
          <ac:chgData name="明智 高" userId="13106cc9a47d8e8b" providerId="LiveId" clId="{66618C8C-81A7-401D-B11F-C8EFD67164A4}" dt="2020-04-25T09:42:02.928" v="612" actId="478"/>
          <ac:cxnSpMkLst>
            <pc:docMk/>
            <pc:sldMk cId="3135170735" sldId="1019"/>
            <ac:cxnSpMk id="23" creationId="{00000000-0000-0000-0000-000000000000}"/>
          </ac:cxnSpMkLst>
        </pc:cxnChg>
      </pc:sldChg>
      <pc:sldChg chg="addSp modSp add mod">
        <pc:chgData name="明智 高" userId="13106cc9a47d8e8b" providerId="LiveId" clId="{66618C8C-81A7-401D-B11F-C8EFD67164A4}" dt="2020-04-26T08:40:00.764" v="768"/>
        <pc:sldMkLst>
          <pc:docMk/>
          <pc:sldMk cId="2993789085" sldId="1020"/>
        </pc:sldMkLst>
        <pc:spChg chg="add mod">
          <ac:chgData name="明智 高" userId="13106cc9a47d8e8b" providerId="LiveId" clId="{66618C8C-81A7-401D-B11F-C8EFD67164A4}" dt="2020-04-26T08:38:47.076" v="712" actId="1076"/>
          <ac:spMkLst>
            <pc:docMk/>
            <pc:sldMk cId="2993789085" sldId="1020"/>
            <ac:spMk id="3" creationId="{5BA21ED8-A445-4432-8820-C66D2A396FAE}"/>
          </ac:spMkLst>
        </pc:spChg>
        <pc:spChg chg="add mod">
          <ac:chgData name="明智 高" userId="13106cc9a47d8e8b" providerId="LiveId" clId="{66618C8C-81A7-401D-B11F-C8EFD67164A4}" dt="2020-04-26T08:38:55.797" v="714" actId="1076"/>
          <ac:spMkLst>
            <pc:docMk/>
            <pc:sldMk cId="2993789085" sldId="1020"/>
            <ac:spMk id="5" creationId="{2CE2834C-C656-43CB-8586-C8379765FC06}"/>
          </ac:spMkLst>
        </pc:spChg>
        <pc:spChg chg="add mod">
          <ac:chgData name="明智 高" userId="13106cc9a47d8e8b" providerId="LiveId" clId="{66618C8C-81A7-401D-B11F-C8EFD67164A4}" dt="2020-04-26T08:39:43.427" v="753" actId="1076"/>
          <ac:spMkLst>
            <pc:docMk/>
            <pc:sldMk cId="2993789085" sldId="1020"/>
            <ac:spMk id="6" creationId="{C280DE06-CAE2-438E-866F-48C5C2D13062}"/>
          </ac:spMkLst>
        </pc:spChg>
        <pc:spChg chg="add mod">
          <ac:chgData name="明智 高" userId="13106cc9a47d8e8b" providerId="LiveId" clId="{66618C8C-81A7-401D-B11F-C8EFD67164A4}" dt="2020-04-26T08:40:00.764" v="768"/>
          <ac:spMkLst>
            <pc:docMk/>
            <pc:sldMk cId="2993789085" sldId="1020"/>
            <ac:spMk id="7" creationId="{7C67D90A-9ABA-49A3-97B2-90EA9F1BCA12}"/>
          </ac:spMkLst>
        </pc:spChg>
      </pc:sldChg>
      <pc:sldChg chg="addSp modSp add mod">
        <pc:chgData name="明智 高" userId="13106cc9a47d8e8b" providerId="LiveId" clId="{66618C8C-81A7-401D-B11F-C8EFD67164A4}" dt="2020-04-26T08:42:44.519" v="802"/>
        <pc:sldMkLst>
          <pc:docMk/>
          <pc:sldMk cId="1085974684" sldId="1021"/>
        </pc:sldMkLst>
        <pc:spChg chg="add">
          <ac:chgData name="明智 高" userId="13106cc9a47d8e8b" providerId="LiveId" clId="{66618C8C-81A7-401D-B11F-C8EFD67164A4}" dt="2020-04-26T08:40:28.626" v="772"/>
          <ac:spMkLst>
            <pc:docMk/>
            <pc:sldMk cId="1085974684" sldId="1021"/>
            <ac:spMk id="5" creationId="{6BB33AC5-D1AE-4DC0-90FA-90ED0226481C}"/>
          </ac:spMkLst>
        </pc:spChg>
        <pc:spChg chg="add">
          <ac:chgData name="明智 高" userId="13106cc9a47d8e8b" providerId="LiveId" clId="{66618C8C-81A7-401D-B11F-C8EFD67164A4}" dt="2020-04-26T08:40:28.626" v="772"/>
          <ac:spMkLst>
            <pc:docMk/>
            <pc:sldMk cId="1085974684" sldId="1021"/>
            <ac:spMk id="6" creationId="{52F4618C-CEF6-4BCF-AAD2-F4B18370AC27}"/>
          </ac:spMkLst>
        </pc:spChg>
        <pc:spChg chg="add mod">
          <ac:chgData name="明智 高" userId="13106cc9a47d8e8b" providerId="LiveId" clId="{66618C8C-81A7-401D-B11F-C8EFD67164A4}" dt="2020-04-26T08:42:35.038" v="791"/>
          <ac:spMkLst>
            <pc:docMk/>
            <pc:sldMk cId="1085974684" sldId="1021"/>
            <ac:spMk id="7" creationId="{5E8D3977-1E58-4F64-816A-E0C527011EC9}"/>
          </ac:spMkLst>
        </pc:spChg>
        <pc:spChg chg="add mod">
          <ac:chgData name="明智 高" userId="13106cc9a47d8e8b" providerId="LiveId" clId="{66618C8C-81A7-401D-B11F-C8EFD67164A4}" dt="2020-04-26T08:42:44.519" v="802"/>
          <ac:spMkLst>
            <pc:docMk/>
            <pc:sldMk cId="1085974684" sldId="1021"/>
            <ac:spMk id="8" creationId="{B8189AD6-88B7-4E09-8F31-7BB3B5B5E3F1}"/>
          </ac:spMkLst>
        </pc:spChg>
      </pc:sldChg>
      <pc:sldChg chg="addSp delSp modSp add mod">
        <pc:chgData name="明智 高" userId="13106cc9a47d8e8b" providerId="LiveId" clId="{66618C8C-81A7-401D-B11F-C8EFD67164A4}" dt="2020-04-27T02:47:38.044" v="4008" actId="478"/>
        <pc:sldMkLst>
          <pc:docMk/>
          <pc:sldMk cId="1429868541" sldId="1022"/>
        </pc:sldMkLst>
        <pc:spChg chg="add mod">
          <ac:chgData name="明智 高" userId="13106cc9a47d8e8b" providerId="LiveId" clId="{66618C8C-81A7-401D-B11F-C8EFD67164A4}" dt="2020-04-26T08:44:01.900" v="825" actId="1076"/>
          <ac:spMkLst>
            <pc:docMk/>
            <pc:sldMk cId="1429868541" sldId="1022"/>
            <ac:spMk id="3" creationId="{9DBFA563-E670-4141-9297-9F49D02D35AB}"/>
          </ac:spMkLst>
        </pc:spChg>
        <pc:spChg chg="add mod">
          <ac:chgData name="明智 高" userId="13106cc9a47d8e8b" providerId="LiveId" clId="{66618C8C-81A7-401D-B11F-C8EFD67164A4}" dt="2020-04-26T08:44:23.804" v="841" actId="14100"/>
          <ac:spMkLst>
            <pc:docMk/>
            <pc:sldMk cId="1429868541" sldId="1022"/>
            <ac:spMk id="5" creationId="{2AB0A980-9456-4FE6-AD6C-273B488AECA2}"/>
          </ac:spMkLst>
        </pc:spChg>
        <pc:spChg chg="add del mod">
          <ac:chgData name="明智 高" userId="13106cc9a47d8e8b" providerId="LiveId" clId="{66618C8C-81A7-401D-B11F-C8EFD67164A4}" dt="2020-04-27T02:47:35.129" v="4007" actId="478"/>
          <ac:spMkLst>
            <pc:docMk/>
            <pc:sldMk cId="1429868541" sldId="1022"/>
            <ac:spMk id="6" creationId="{987B1928-F368-457D-A190-97784BAB4747}"/>
          </ac:spMkLst>
        </pc:spChg>
        <pc:spChg chg="add del mod">
          <ac:chgData name="明智 高" userId="13106cc9a47d8e8b" providerId="LiveId" clId="{66618C8C-81A7-401D-B11F-C8EFD67164A4}" dt="2020-04-27T02:47:38.044" v="4008" actId="478"/>
          <ac:spMkLst>
            <pc:docMk/>
            <pc:sldMk cId="1429868541" sldId="1022"/>
            <ac:spMk id="7" creationId="{F348FFF2-860F-4B5D-A3A6-7DD9A25BECE9}"/>
          </ac:spMkLst>
        </pc:spChg>
      </pc:sldChg>
      <pc:sldChg chg="add del">
        <pc:chgData name="明智 高" userId="13106cc9a47d8e8b" providerId="LiveId" clId="{66618C8C-81A7-401D-B11F-C8EFD67164A4}" dt="2020-04-26T08:50:26.312" v="895" actId="47"/>
        <pc:sldMkLst>
          <pc:docMk/>
          <pc:sldMk cId="3000100233" sldId="1023"/>
        </pc:sldMkLst>
      </pc:sldChg>
      <pc:sldChg chg="modSp add mod">
        <pc:chgData name="明智 高" userId="13106cc9a47d8e8b" providerId="LiveId" clId="{66618C8C-81A7-401D-B11F-C8EFD67164A4}" dt="2020-04-28T02:19:45.825" v="5965" actId="207"/>
        <pc:sldMkLst>
          <pc:docMk/>
          <pc:sldMk cId="1818393976" sldId="1024"/>
        </pc:sldMkLst>
        <pc:spChg chg="mod">
          <ac:chgData name="明智 高" userId="13106cc9a47d8e8b" providerId="LiveId" clId="{66618C8C-81A7-401D-B11F-C8EFD67164A4}" dt="2020-04-26T08:50:45.560" v="913" actId="20577"/>
          <ac:spMkLst>
            <pc:docMk/>
            <pc:sldMk cId="1818393976" sldId="1024"/>
            <ac:spMk id="2" creationId="{370447B0-52D2-44E2-80DC-C9EBE91E6ABB}"/>
          </ac:spMkLst>
        </pc:spChg>
        <pc:spChg chg="mod">
          <ac:chgData name="明智 高" userId="13106cc9a47d8e8b" providerId="LiveId" clId="{66618C8C-81A7-401D-B11F-C8EFD67164A4}" dt="2020-04-28T02:19:45.825" v="5965" actId="207"/>
          <ac:spMkLst>
            <pc:docMk/>
            <pc:sldMk cId="1818393976" sldId="1024"/>
            <ac:spMk id="3" creationId="{64AFB31A-9024-4EA6-90C7-6637C36F4220}"/>
          </ac:spMkLst>
        </pc:spChg>
      </pc:sldChg>
      <pc:sldChg chg="modSp add mod ord">
        <pc:chgData name="明智 高" userId="13106cc9a47d8e8b" providerId="LiveId" clId="{66618C8C-81A7-401D-B11F-C8EFD67164A4}" dt="2020-05-01T00:02:09.220" v="7219"/>
        <pc:sldMkLst>
          <pc:docMk/>
          <pc:sldMk cId="2339991133" sldId="1025"/>
        </pc:sldMkLst>
        <pc:spChg chg="mod">
          <ac:chgData name="明智 高" userId="13106cc9a47d8e8b" providerId="LiveId" clId="{66618C8C-81A7-401D-B11F-C8EFD67164A4}" dt="2020-04-26T09:01:27.107" v="1229"/>
          <ac:spMkLst>
            <pc:docMk/>
            <pc:sldMk cId="2339991133" sldId="1025"/>
            <ac:spMk id="2" creationId="{21DFCACB-2667-4825-9131-40E544F6F68C}"/>
          </ac:spMkLst>
        </pc:spChg>
        <pc:spChg chg="mod">
          <ac:chgData name="明智 高" userId="13106cc9a47d8e8b" providerId="LiveId" clId="{66618C8C-81A7-401D-B11F-C8EFD67164A4}" dt="2020-05-01T00:02:09.220" v="7219"/>
          <ac:spMkLst>
            <pc:docMk/>
            <pc:sldMk cId="2339991133" sldId="1025"/>
            <ac:spMk id="3" creationId="{371EA0B2-7849-472E-9A3F-FE53DBB520E6}"/>
          </ac:spMkLst>
        </pc:spChg>
      </pc:sldChg>
      <pc:sldChg chg="modSp add mod">
        <pc:chgData name="明智 高" userId="13106cc9a47d8e8b" providerId="LiveId" clId="{66618C8C-81A7-401D-B11F-C8EFD67164A4}" dt="2020-04-27T03:04:10.556" v="4030" actId="6549"/>
        <pc:sldMkLst>
          <pc:docMk/>
          <pc:sldMk cId="3532508129" sldId="1026"/>
        </pc:sldMkLst>
        <pc:spChg chg="mod">
          <ac:chgData name="明智 高" userId="13106cc9a47d8e8b" providerId="LiveId" clId="{66618C8C-81A7-401D-B11F-C8EFD67164A4}" dt="2020-04-26T09:06:15.867" v="1472"/>
          <ac:spMkLst>
            <pc:docMk/>
            <pc:sldMk cId="3532508129" sldId="1026"/>
            <ac:spMk id="2" creationId="{21DFCACB-2667-4825-9131-40E544F6F68C}"/>
          </ac:spMkLst>
        </pc:spChg>
        <pc:spChg chg="mod">
          <ac:chgData name="明智 高" userId="13106cc9a47d8e8b" providerId="LiveId" clId="{66618C8C-81A7-401D-B11F-C8EFD67164A4}" dt="2020-04-27T03:04:10.556" v="4030" actId="6549"/>
          <ac:spMkLst>
            <pc:docMk/>
            <pc:sldMk cId="3532508129" sldId="1026"/>
            <ac:spMk id="3" creationId="{371EA0B2-7849-472E-9A3F-FE53DBB520E6}"/>
          </ac:spMkLst>
        </pc:spChg>
      </pc:sldChg>
      <pc:sldChg chg="addSp delSp modSp add mod">
        <pc:chgData name="明智 高" userId="13106cc9a47d8e8b" providerId="LiveId" clId="{66618C8C-81A7-401D-B11F-C8EFD67164A4}" dt="2020-04-27T03:04:34.333" v="4031" actId="1076"/>
        <pc:sldMkLst>
          <pc:docMk/>
          <pc:sldMk cId="1543464208" sldId="1027"/>
        </pc:sldMkLst>
        <pc:spChg chg="mod">
          <ac:chgData name="明智 高" userId="13106cc9a47d8e8b" providerId="LiveId" clId="{66618C8C-81A7-401D-B11F-C8EFD67164A4}" dt="2020-04-26T09:12:04.859" v="1795"/>
          <ac:spMkLst>
            <pc:docMk/>
            <pc:sldMk cId="1543464208" sldId="1027"/>
            <ac:spMk id="2" creationId="{051642A9-ECE6-4202-BD20-BF50B214B6FD}"/>
          </ac:spMkLst>
        </pc:spChg>
        <pc:spChg chg="mod">
          <ac:chgData name="明智 高" userId="13106cc9a47d8e8b" providerId="LiveId" clId="{66618C8C-81A7-401D-B11F-C8EFD67164A4}" dt="2020-04-26T09:14:11.269" v="1898" actId="14100"/>
          <ac:spMkLst>
            <pc:docMk/>
            <pc:sldMk cId="1543464208" sldId="1027"/>
            <ac:spMk id="3" creationId="{A7570C2E-CD3B-40AD-92A3-062259DB0C45}"/>
          </ac:spMkLst>
        </pc:spChg>
        <pc:spChg chg="add del mod">
          <ac:chgData name="明智 高" userId="13106cc9a47d8e8b" providerId="LiveId" clId="{66618C8C-81A7-401D-B11F-C8EFD67164A4}" dt="2020-04-26T09:14:47.713" v="1907"/>
          <ac:spMkLst>
            <pc:docMk/>
            <pc:sldMk cId="1543464208" sldId="1027"/>
            <ac:spMk id="4" creationId="{7E4EEE5A-7F52-4BEE-9AB4-72B8A31A36BB}"/>
          </ac:spMkLst>
        </pc:spChg>
        <pc:spChg chg="add mod">
          <ac:chgData name="明智 高" userId="13106cc9a47d8e8b" providerId="LiveId" clId="{66618C8C-81A7-401D-B11F-C8EFD67164A4}" dt="2020-04-27T03:04:34.333" v="4031" actId="1076"/>
          <ac:spMkLst>
            <pc:docMk/>
            <pc:sldMk cId="1543464208" sldId="1027"/>
            <ac:spMk id="5" creationId="{BB7781E9-2646-4B3D-87A2-70B7ADFCA556}"/>
          </ac:spMkLst>
        </pc:spChg>
      </pc:sldChg>
      <pc:sldChg chg="addSp delSp modSp add mod">
        <pc:chgData name="明智 高" userId="13106cc9a47d8e8b" providerId="LiveId" clId="{66618C8C-81A7-401D-B11F-C8EFD67164A4}" dt="2020-04-26T09:34:09.103" v="2150" actId="1076"/>
        <pc:sldMkLst>
          <pc:docMk/>
          <pc:sldMk cId="1132890147" sldId="1028"/>
        </pc:sldMkLst>
        <pc:spChg chg="del">
          <ac:chgData name="明智 高" userId="13106cc9a47d8e8b" providerId="LiveId" clId="{66618C8C-81A7-401D-B11F-C8EFD67164A4}" dt="2020-04-26T09:26:01.151" v="1979"/>
          <ac:spMkLst>
            <pc:docMk/>
            <pc:sldMk cId="1132890147" sldId="1028"/>
            <ac:spMk id="2" creationId="{9C137CF4-1DF7-4BD5-BC3B-EF09D094E37C}"/>
          </ac:spMkLst>
        </pc:spChg>
        <pc:spChg chg="del">
          <ac:chgData name="明智 高" userId="13106cc9a47d8e8b" providerId="LiveId" clId="{66618C8C-81A7-401D-B11F-C8EFD67164A4}" dt="2020-04-26T09:26:01.151" v="1979"/>
          <ac:spMkLst>
            <pc:docMk/>
            <pc:sldMk cId="1132890147" sldId="1028"/>
            <ac:spMk id="3" creationId="{4239111B-2F2F-4860-B166-8BFFFA215086}"/>
          </ac:spMkLst>
        </pc:spChg>
        <pc:spChg chg="add mod">
          <ac:chgData name="明智 高" userId="13106cc9a47d8e8b" providerId="LiveId" clId="{66618C8C-81A7-401D-B11F-C8EFD67164A4}" dt="2020-04-26T09:34:09.103" v="2150" actId="1076"/>
          <ac:spMkLst>
            <pc:docMk/>
            <pc:sldMk cId="1132890147" sldId="1028"/>
            <ac:spMk id="4" creationId="{7D4C08FD-FF9B-4CDD-A413-5BAE82C40466}"/>
          </ac:spMkLst>
        </pc:spChg>
      </pc:sldChg>
      <pc:sldChg chg="modSp add del mod">
        <pc:chgData name="明智 高" userId="13106cc9a47d8e8b" providerId="LiveId" clId="{66618C8C-81A7-401D-B11F-C8EFD67164A4}" dt="2020-04-26T09:34:21.005" v="2153" actId="47"/>
        <pc:sldMkLst>
          <pc:docMk/>
          <pc:sldMk cId="466785396" sldId="1029"/>
        </pc:sldMkLst>
        <pc:spChg chg="mod">
          <ac:chgData name="明智 高" userId="13106cc9a47d8e8b" providerId="LiveId" clId="{66618C8C-81A7-401D-B11F-C8EFD67164A4}" dt="2020-04-26T09:34:13.489" v="2151" actId="1076"/>
          <ac:spMkLst>
            <pc:docMk/>
            <pc:sldMk cId="466785396" sldId="1029"/>
            <ac:spMk id="4" creationId="{7D4C08FD-FF9B-4CDD-A413-5BAE82C40466}"/>
          </ac:spMkLst>
        </pc:spChg>
      </pc:sldChg>
      <pc:sldChg chg="addSp delSp modSp add mod">
        <pc:chgData name="明智 高" userId="13106cc9a47d8e8b" providerId="LiveId" clId="{66618C8C-81A7-401D-B11F-C8EFD67164A4}" dt="2020-04-26T09:39:23.339" v="2309" actId="115"/>
        <pc:sldMkLst>
          <pc:docMk/>
          <pc:sldMk cId="4114167464" sldId="1030"/>
        </pc:sldMkLst>
        <pc:spChg chg="add del mod">
          <ac:chgData name="明智 高" userId="13106cc9a47d8e8b" providerId="LiveId" clId="{66618C8C-81A7-401D-B11F-C8EFD67164A4}" dt="2020-04-26T09:39:14.860" v="2308" actId="478"/>
          <ac:spMkLst>
            <pc:docMk/>
            <pc:sldMk cId="4114167464" sldId="1030"/>
            <ac:spMk id="2" creationId="{CBD51327-A579-4F9D-9B41-07AADD7EB98D}"/>
          </ac:spMkLst>
        </pc:spChg>
        <pc:spChg chg="mod">
          <ac:chgData name="明智 高" userId="13106cc9a47d8e8b" providerId="LiveId" clId="{66618C8C-81A7-401D-B11F-C8EFD67164A4}" dt="2020-04-26T09:39:23.339" v="2309" actId="115"/>
          <ac:spMkLst>
            <pc:docMk/>
            <pc:sldMk cId="4114167464" sldId="1030"/>
            <ac:spMk id="4" creationId="{7D4C08FD-FF9B-4CDD-A413-5BAE82C40466}"/>
          </ac:spMkLst>
        </pc:spChg>
      </pc:sldChg>
      <pc:sldChg chg="modSp add mod ord">
        <pc:chgData name="明智 高" userId="13106cc9a47d8e8b" providerId="LiveId" clId="{66618C8C-81A7-401D-B11F-C8EFD67164A4}" dt="2020-04-26T09:39:05.601" v="2307"/>
        <pc:sldMkLst>
          <pc:docMk/>
          <pc:sldMk cId="3409135456" sldId="1031"/>
        </pc:sldMkLst>
        <pc:spChg chg="mod">
          <ac:chgData name="明智 高" userId="13106cc9a47d8e8b" providerId="LiveId" clId="{66618C8C-81A7-401D-B11F-C8EFD67164A4}" dt="2020-04-26T09:38:56.732" v="2305" actId="115"/>
          <ac:spMkLst>
            <pc:docMk/>
            <pc:sldMk cId="3409135456" sldId="1031"/>
            <ac:spMk id="4" creationId="{7D4C08FD-FF9B-4CDD-A413-5BAE82C40466}"/>
          </ac:spMkLst>
        </pc:spChg>
      </pc:sldChg>
      <pc:sldChg chg="modSp add mod modNotesTx">
        <pc:chgData name="明智 高" userId="13106cc9a47d8e8b" providerId="LiveId" clId="{66618C8C-81A7-401D-B11F-C8EFD67164A4}" dt="2020-04-27T09:00:44.671" v="4240" actId="20577"/>
        <pc:sldMkLst>
          <pc:docMk/>
          <pc:sldMk cId="4058343892" sldId="1032"/>
        </pc:sldMkLst>
        <pc:spChg chg="mod">
          <ac:chgData name="明智 高" userId="13106cc9a47d8e8b" providerId="LiveId" clId="{66618C8C-81A7-401D-B11F-C8EFD67164A4}" dt="2020-04-26T09:42:22.181" v="2319"/>
          <ac:spMkLst>
            <pc:docMk/>
            <pc:sldMk cId="4058343892" sldId="1032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7T03:08:02.996" v="4056" actId="207"/>
          <ac:spMkLst>
            <pc:docMk/>
            <pc:sldMk cId="4058343892" sldId="1032"/>
            <ac:spMk id="3" creationId="{00000000-0000-0000-0000-000000000000}"/>
          </ac:spMkLst>
        </pc:spChg>
      </pc:sldChg>
      <pc:sldChg chg="modSp add mod">
        <pc:chgData name="明智 高" userId="13106cc9a47d8e8b" providerId="LiveId" clId="{66618C8C-81A7-401D-B11F-C8EFD67164A4}" dt="2020-04-27T08:12:11.292" v="4116" actId="207"/>
        <pc:sldMkLst>
          <pc:docMk/>
          <pc:sldMk cId="3174145902" sldId="1033"/>
        </pc:sldMkLst>
        <pc:spChg chg="mod">
          <ac:chgData name="明智 高" userId="13106cc9a47d8e8b" providerId="LiveId" clId="{66618C8C-81A7-401D-B11F-C8EFD67164A4}" dt="2020-04-26T09:53:44.848" v="2877"/>
          <ac:spMkLst>
            <pc:docMk/>
            <pc:sldMk cId="3174145902" sldId="1033"/>
            <ac:spMk id="2" creationId="{00000000-0000-0000-0000-000000000000}"/>
          </ac:spMkLst>
        </pc:spChg>
        <pc:spChg chg="mod">
          <ac:chgData name="明智 高" userId="13106cc9a47d8e8b" providerId="LiveId" clId="{66618C8C-81A7-401D-B11F-C8EFD67164A4}" dt="2020-04-27T08:12:11.292" v="4116" actId="207"/>
          <ac:spMkLst>
            <pc:docMk/>
            <pc:sldMk cId="3174145902" sldId="1033"/>
            <ac:spMk id="3" creationId="{00000000-0000-0000-0000-000000000000}"/>
          </ac:spMkLst>
        </pc:spChg>
      </pc:sldChg>
      <pc:sldChg chg="modSp add mod">
        <pc:chgData name="明智 高" userId="13106cc9a47d8e8b" providerId="LiveId" clId="{66618C8C-81A7-401D-B11F-C8EFD67164A4}" dt="2020-04-27T03:11:54.026" v="4073" actId="403"/>
        <pc:sldMkLst>
          <pc:docMk/>
          <pc:sldMk cId="3908426530" sldId="1034"/>
        </pc:sldMkLst>
        <pc:spChg chg="mod">
          <ac:chgData name="明智 高" userId="13106cc9a47d8e8b" providerId="LiveId" clId="{66618C8C-81A7-401D-B11F-C8EFD67164A4}" dt="2020-04-27T03:11:54.026" v="4073" actId="403"/>
          <ac:spMkLst>
            <pc:docMk/>
            <pc:sldMk cId="3908426530" sldId="1034"/>
            <ac:spMk id="2" creationId="{3943265E-8A88-43B1-A0A2-6EAB168B047E}"/>
          </ac:spMkLst>
        </pc:spChg>
        <pc:spChg chg="mod">
          <ac:chgData name="明智 高" userId="13106cc9a47d8e8b" providerId="LiveId" clId="{66618C8C-81A7-401D-B11F-C8EFD67164A4}" dt="2020-04-27T01:27:58.936" v="3055" actId="6549"/>
          <ac:spMkLst>
            <pc:docMk/>
            <pc:sldMk cId="3908426530" sldId="1034"/>
            <ac:spMk id="3" creationId="{D05340B2-9A31-40C2-B7E6-3E85FCFAF1DC}"/>
          </ac:spMkLst>
        </pc:spChg>
      </pc:sldChg>
      <pc:sldChg chg="modSp add mod">
        <pc:chgData name="明智 高" userId="13106cc9a47d8e8b" providerId="LiveId" clId="{66618C8C-81A7-401D-B11F-C8EFD67164A4}" dt="2020-04-27T09:13:55.332" v="4297" actId="14100"/>
        <pc:sldMkLst>
          <pc:docMk/>
          <pc:sldMk cId="3324980533" sldId="1035"/>
        </pc:sldMkLst>
        <pc:spChg chg="mod">
          <ac:chgData name="明智 高" userId="13106cc9a47d8e8b" providerId="LiveId" clId="{66618C8C-81A7-401D-B11F-C8EFD67164A4}" dt="2020-04-27T09:13:55.332" v="4297" actId="14100"/>
          <ac:spMkLst>
            <pc:docMk/>
            <pc:sldMk cId="3324980533" sldId="1035"/>
            <ac:spMk id="2" creationId="{BE72B304-FF56-4565-96F4-C3890985D3D3}"/>
          </ac:spMkLst>
        </pc:spChg>
        <pc:spChg chg="mod">
          <ac:chgData name="明智 高" userId="13106cc9a47d8e8b" providerId="LiveId" clId="{66618C8C-81A7-401D-B11F-C8EFD67164A4}" dt="2020-04-27T09:13:50.305" v="4295" actId="1076"/>
          <ac:spMkLst>
            <pc:docMk/>
            <pc:sldMk cId="3324980533" sldId="1035"/>
            <ac:spMk id="3" creationId="{8867A7AC-2989-4F7D-B54E-C6079A98347B}"/>
          </ac:spMkLst>
        </pc:spChg>
      </pc:sldChg>
      <pc:sldChg chg="modSp add mod">
        <pc:chgData name="明智 高" userId="13106cc9a47d8e8b" providerId="LiveId" clId="{66618C8C-81A7-401D-B11F-C8EFD67164A4}" dt="2020-04-27T02:02:34.556" v="3778" actId="1076"/>
        <pc:sldMkLst>
          <pc:docMk/>
          <pc:sldMk cId="1612689097" sldId="1036"/>
        </pc:sldMkLst>
        <pc:spChg chg="mod">
          <ac:chgData name="明智 高" userId="13106cc9a47d8e8b" providerId="LiveId" clId="{66618C8C-81A7-401D-B11F-C8EFD67164A4}" dt="2020-04-27T01:32:10.178" v="3232"/>
          <ac:spMkLst>
            <pc:docMk/>
            <pc:sldMk cId="1612689097" sldId="1036"/>
            <ac:spMk id="2" creationId="{36045579-9ABE-40E9-9169-3A30E4CFD5FB}"/>
          </ac:spMkLst>
        </pc:spChg>
        <pc:spChg chg="mod">
          <ac:chgData name="明智 高" userId="13106cc9a47d8e8b" providerId="LiveId" clId="{66618C8C-81A7-401D-B11F-C8EFD67164A4}" dt="2020-04-27T02:02:34.556" v="3778" actId="1076"/>
          <ac:spMkLst>
            <pc:docMk/>
            <pc:sldMk cId="1612689097" sldId="1036"/>
            <ac:spMk id="3" creationId="{74DE0838-DDA7-4692-B8D2-A1F0F966DD8C}"/>
          </ac:spMkLst>
        </pc:spChg>
      </pc:sldChg>
      <pc:sldChg chg="modSp add mod">
        <pc:chgData name="明智 高" userId="13106cc9a47d8e8b" providerId="LiveId" clId="{66618C8C-81A7-401D-B11F-C8EFD67164A4}" dt="2020-04-27T01:51:21.303" v="3465"/>
        <pc:sldMkLst>
          <pc:docMk/>
          <pc:sldMk cId="2755651861" sldId="1037"/>
        </pc:sldMkLst>
        <pc:spChg chg="mod">
          <ac:chgData name="明智 高" userId="13106cc9a47d8e8b" providerId="LiveId" clId="{66618C8C-81A7-401D-B11F-C8EFD67164A4}" dt="2020-04-27T01:51:21.303" v="3465"/>
          <ac:spMkLst>
            <pc:docMk/>
            <pc:sldMk cId="2755651861" sldId="1037"/>
            <ac:spMk id="2" creationId="{C369B65C-CBD8-47FB-AA74-929C321949CF}"/>
          </ac:spMkLst>
        </pc:spChg>
        <pc:spChg chg="mod">
          <ac:chgData name="明智 高" userId="13106cc9a47d8e8b" providerId="LiveId" clId="{66618C8C-81A7-401D-B11F-C8EFD67164A4}" dt="2020-04-27T01:50:40.265" v="3440"/>
          <ac:spMkLst>
            <pc:docMk/>
            <pc:sldMk cId="2755651861" sldId="1037"/>
            <ac:spMk id="3" creationId="{D63F8E1F-DD0F-4B6E-B6A3-582DCEBF5958}"/>
          </ac:spMkLst>
        </pc:spChg>
      </pc:sldChg>
      <pc:sldChg chg="modSp add mod">
        <pc:chgData name="明智 高" userId="13106cc9a47d8e8b" providerId="LiveId" clId="{66618C8C-81A7-401D-B11F-C8EFD67164A4}" dt="2020-04-27T01:54:21.792" v="3549"/>
        <pc:sldMkLst>
          <pc:docMk/>
          <pc:sldMk cId="248495219" sldId="1038"/>
        </pc:sldMkLst>
        <pc:spChg chg="mod">
          <ac:chgData name="明智 高" userId="13106cc9a47d8e8b" providerId="LiveId" clId="{66618C8C-81A7-401D-B11F-C8EFD67164A4}" dt="2020-04-27T01:54:21.792" v="3549"/>
          <ac:spMkLst>
            <pc:docMk/>
            <pc:sldMk cId="248495219" sldId="1038"/>
            <ac:spMk id="2" creationId="{39B2E6D3-F345-4A4E-868D-4CC7B697D067}"/>
          </ac:spMkLst>
        </pc:spChg>
        <pc:spChg chg="mod">
          <ac:chgData name="明智 高" userId="13106cc9a47d8e8b" providerId="LiveId" clId="{66618C8C-81A7-401D-B11F-C8EFD67164A4}" dt="2020-04-27T01:54:00.607" v="3548"/>
          <ac:spMkLst>
            <pc:docMk/>
            <pc:sldMk cId="248495219" sldId="1038"/>
            <ac:spMk id="3" creationId="{37CDCCCC-C69B-4978-89E3-77C38473CEF0}"/>
          </ac:spMkLst>
        </pc:spChg>
      </pc:sldChg>
      <pc:sldChg chg="add del">
        <pc:chgData name="明智 高" userId="13106cc9a47d8e8b" providerId="LiveId" clId="{66618C8C-81A7-401D-B11F-C8EFD67164A4}" dt="2020-04-27T01:55:32.234" v="3556" actId="47"/>
        <pc:sldMkLst>
          <pc:docMk/>
          <pc:sldMk cId="550300851" sldId="1039"/>
        </pc:sldMkLst>
      </pc:sldChg>
      <pc:sldChg chg="modSp add mod">
        <pc:chgData name="明智 高" userId="13106cc9a47d8e8b" providerId="LiveId" clId="{66618C8C-81A7-401D-B11F-C8EFD67164A4}" dt="2020-04-27T01:58:24.562" v="3714" actId="404"/>
        <pc:sldMkLst>
          <pc:docMk/>
          <pc:sldMk cId="590326855" sldId="1040"/>
        </pc:sldMkLst>
        <pc:spChg chg="mod">
          <ac:chgData name="明智 高" userId="13106cc9a47d8e8b" providerId="LiveId" clId="{66618C8C-81A7-401D-B11F-C8EFD67164A4}" dt="2020-04-27T01:58:24.562" v="3714" actId="404"/>
          <ac:spMkLst>
            <pc:docMk/>
            <pc:sldMk cId="590326855" sldId="1040"/>
            <ac:spMk id="4" creationId="{7D4C08FD-FF9B-4CDD-A413-5BAE82C40466}"/>
          </ac:spMkLst>
        </pc:spChg>
      </pc:sldChg>
      <pc:sldChg chg="modSp add mod">
        <pc:chgData name="明智 高" userId="13106cc9a47d8e8b" providerId="LiveId" clId="{66618C8C-81A7-401D-B11F-C8EFD67164A4}" dt="2020-04-27T02:54:55.405" v="4027" actId="1076"/>
        <pc:sldMkLst>
          <pc:docMk/>
          <pc:sldMk cId="1437748892" sldId="1041"/>
        </pc:sldMkLst>
        <pc:spChg chg="mod">
          <ac:chgData name="明智 高" userId="13106cc9a47d8e8b" providerId="LiveId" clId="{66618C8C-81A7-401D-B11F-C8EFD67164A4}" dt="2020-04-27T02:54:55.405" v="4027" actId="1076"/>
          <ac:spMkLst>
            <pc:docMk/>
            <pc:sldMk cId="1437748892" sldId="1041"/>
            <ac:spMk id="4" creationId="{7D4C08FD-FF9B-4CDD-A413-5BAE82C40466}"/>
          </ac:spMkLst>
        </pc:spChg>
      </pc:sldChg>
      <pc:sldChg chg="addSp modSp add mod">
        <pc:chgData name="明智 高" userId="13106cc9a47d8e8b" providerId="LiveId" clId="{66618C8C-81A7-401D-B11F-C8EFD67164A4}" dt="2020-04-27T02:46:27.340" v="4005" actId="14100"/>
        <pc:sldMkLst>
          <pc:docMk/>
          <pc:sldMk cId="3768306790" sldId="1042"/>
        </pc:sldMkLst>
        <pc:spChg chg="add mod">
          <ac:chgData name="明智 高" userId="13106cc9a47d8e8b" providerId="LiveId" clId="{66618C8C-81A7-401D-B11F-C8EFD67164A4}" dt="2020-04-27T02:45:33.747" v="3977" actId="404"/>
          <ac:spMkLst>
            <pc:docMk/>
            <pc:sldMk cId="3768306790" sldId="1042"/>
            <ac:spMk id="8" creationId="{44963DD0-C58E-4002-98F5-BE57F3237648}"/>
          </ac:spMkLst>
        </pc:spChg>
        <pc:spChg chg="add mod">
          <ac:chgData name="明智 高" userId="13106cc9a47d8e8b" providerId="LiveId" clId="{66618C8C-81A7-401D-B11F-C8EFD67164A4}" dt="2020-04-27T02:46:27.340" v="4005" actId="14100"/>
          <ac:spMkLst>
            <pc:docMk/>
            <pc:sldMk cId="3768306790" sldId="1042"/>
            <ac:spMk id="9" creationId="{963065F6-289A-410D-A8C0-FCDEA20AE776}"/>
          </ac:spMkLst>
        </pc:spChg>
      </pc:sldChg>
      <pc:sldChg chg="add">
        <pc:chgData name="明智 高" userId="13106cc9a47d8e8b" providerId="LiveId" clId="{66618C8C-81A7-401D-B11F-C8EFD67164A4}" dt="2020-04-27T02:47:31.688" v="4006"/>
        <pc:sldMkLst>
          <pc:docMk/>
          <pc:sldMk cId="97385958" sldId="1043"/>
        </pc:sldMkLst>
      </pc:sldChg>
      <pc:sldChg chg="addSp modSp add mod">
        <pc:chgData name="明智 高" userId="13106cc9a47d8e8b" providerId="LiveId" clId="{66618C8C-81A7-401D-B11F-C8EFD67164A4}" dt="2020-04-28T05:47:14.643" v="7159" actId="1076"/>
        <pc:sldMkLst>
          <pc:docMk/>
          <pc:sldMk cId="2044459531" sldId="1044"/>
        </pc:sldMkLst>
        <pc:spChg chg="mod">
          <ac:chgData name="明智 高" userId="13106cc9a47d8e8b" providerId="LiveId" clId="{66618C8C-81A7-401D-B11F-C8EFD67164A4}" dt="2020-04-28T05:46:18.419" v="7141" actId="1076"/>
          <ac:spMkLst>
            <pc:docMk/>
            <pc:sldMk cId="2044459531" sldId="1044"/>
            <ac:spMk id="2" creationId="{A6E3820E-533B-4C17-8E46-8549DAAC644E}"/>
          </ac:spMkLst>
        </pc:spChg>
        <pc:spChg chg="add mod">
          <ac:chgData name="明智 高" userId="13106cc9a47d8e8b" providerId="LiveId" clId="{66618C8C-81A7-401D-B11F-C8EFD67164A4}" dt="2020-04-28T05:47:14.643" v="7159" actId="1076"/>
          <ac:spMkLst>
            <pc:docMk/>
            <pc:sldMk cId="2044459531" sldId="1044"/>
            <ac:spMk id="3" creationId="{FAA7883E-2C78-496A-9F2E-F6045C06D25F}"/>
          </ac:spMkLst>
        </pc:spChg>
      </pc:sldChg>
      <pc:sldChg chg="add del">
        <pc:chgData name="明智 高" userId="13106cc9a47d8e8b" providerId="LiveId" clId="{66618C8C-81A7-401D-B11F-C8EFD67164A4}" dt="2020-04-27T02:53:29.576" v="4021" actId="2696"/>
        <pc:sldMkLst>
          <pc:docMk/>
          <pc:sldMk cId="4028388044" sldId="1044"/>
        </pc:sldMkLst>
      </pc:sldChg>
      <pc:sldChg chg="del">
        <pc:chgData name="明智 高" userId="13106cc9a47d8e8b" providerId="LiveId" clId="{66618C8C-81A7-401D-B11F-C8EFD67164A4}" dt="2020-04-27T03:08:19.246" v="4057"/>
        <pc:sldMkLst>
          <pc:docMk/>
          <pc:sldMk cId="747140153" sldId="1045"/>
        </pc:sldMkLst>
      </pc:sldChg>
      <pc:sldChg chg="modSp add mod">
        <pc:chgData name="明智 高" userId="13106cc9a47d8e8b" providerId="LiveId" clId="{66618C8C-81A7-401D-B11F-C8EFD67164A4}" dt="2020-04-27T03:15:22.718" v="4099" actId="20577"/>
        <pc:sldMkLst>
          <pc:docMk/>
          <pc:sldMk cId="3137349862" sldId="1045"/>
        </pc:sldMkLst>
        <pc:spChg chg="mod">
          <ac:chgData name="明智 高" userId="13106cc9a47d8e8b" providerId="LiveId" clId="{66618C8C-81A7-401D-B11F-C8EFD67164A4}" dt="2020-04-27T03:15:22.718" v="4099" actId="20577"/>
          <ac:spMkLst>
            <pc:docMk/>
            <pc:sldMk cId="3137349862" sldId="1045"/>
            <ac:spMk id="2" creationId="{511953EA-ED8A-40E5-883B-754AFCC45716}"/>
          </ac:spMkLst>
        </pc:spChg>
        <pc:spChg chg="mod">
          <ac:chgData name="明智 高" userId="13106cc9a47d8e8b" providerId="LiveId" clId="{66618C8C-81A7-401D-B11F-C8EFD67164A4}" dt="2020-04-27T03:11:35.195" v="4069" actId="1076"/>
          <ac:spMkLst>
            <pc:docMk/>
            <pc:sldMk cId="3137349862" sldId="1045"/>
            <ac:spMk id="3" creationId="{0B94E436-6F86-49C6-83B7-42AD1EC37369}"/>
          </ac:spMkLst>
        </pc:spChg>
      </pc:sldChg>
      <pc:sldChg chg="del">
        <pc:chgData name="明智 高" userId="13106cc9a47d8e8b" providerId="LiveId" clId="{66618C8C-81A7-401D-B11F-C8EFD67164A4}" dt="2020-04-27T03:08:19.246" v="4057"/>
        <pc:sldMkLst>
          <pc:docMk/>
          <pc:sldMk cId="4076909077" sldId="1046"/>
        </pc:sldMkLst>
      </pc:sldChg>
      <pc:sldChg chg="modSp add mod">
        <pc:chgData name="明智 高" userId="13106cc9a47d8e8b" providerId="LiveId" clId="{66618C8C-81A7-401D-B11F-C8EFD67164A4}" dt="2020-04-27T09:46:00.640" v="4418" actId="207"/>
        <pc:sldMkLst>
          <pc:docMk/>
          <pc:sldMk cId="4280530992" sldId="1046"/>
        </pc:sldMkLst>
        <pc:spChg chg="mod">
          <ac:chgData name="明智 高" userId="13106cc9a47d8e8b" providerId="LiveId" clId="{66618C8C-81A7-401D-B11F-C8EFD67164A4}" dt="2020-04-27T09:37:17.929" v="4377" actId="1076"/>
          <ac:spMkLst>
            <pc:docMk/>
            <pc:sldMk cId="4280530992" sldId="1046"/>
            <ac:spMk id="2" creationId="{02EF155A-946A-414F-9F78-8FE7A33A8F74}"/>
          </ac:spMkLst>
        </pc:spChg>
        <pc:spChg chg="mod">
          <ac:chgData name="明智 高" userId="13106cc9a47d8e8b" providerId="LiveId" clId="{66618C8C-81A7-401D-B11F-C8EFD67164A4}" dt="2020-04-27T09:46:00.640" v="4418" actId="207"/>
          <ac:spMkLst>
            <pc:docMk/>
            <pc:sldMk cId="4280530992" sldId="1046"/>
            <ac:spMk id="3" creationId="{4BFEAF40-E5AD-4F09-911B-B7D54E97AC85}"/>
          </ac:spMkLst>
        </pc:spChg>
      </pc:sldChg>
      <pc:sldChg chg="del">
        <pc:chgData name="明智 高" userId="13106cc9a47d8e8b" providerId="LiveId" clId="{66618C8C-81A7-401D-B11F-C8EFD67164A4}" dt="2020-04-27T03:08:19.246" v="4057"/>
        <pc:sldMkLst>
          <pc:docMk/>
          <pc:sldMk cId="790906090" sldId="1047"/>
        </pc:sldMkLst>
      </pc:sldChg>
      <pc:sldChg chg="addSp modSp add del mod">
        <pc:chgData name="明智 高" userId="13106cc9a47d8e8b" providerId="LiveId" clId="{66618C8C-81A7-401D-B11F-C8EFD67164A4}" dt="2020-04-28T05:59:29.118" v="7207" actId="47"/>
        <pc:sldMkLst>
          <pc:docMk/>
          <pc:sldMk cId="3016553599" sldId="1047"/>
        </pc:sldMkLst>
        <pc:spChg chg="add mod">
          <ac:chgData name="明智 高" userId="13106cc9a47d8e8b" providerId="LiveId" clId="{66618C8C-81A7-401D-B11F-C8EFD67164A4}" dt="2020-04-27T03:43:14.928" v="4105"/>
          <ac:spMkLst>
            <pc:docMk/>
            <pc:sldMk cId="3016553599" sldId="1047"/>
            <ac:spMk id="2" creationId="{C2260CDC-1950-4CD0-95AB-304A784BB699}"/>
          </ac:spMkLst>
        </pc:spChg>
        <pc:spChg chg="add mod">
          <ac:chgData name="明智 高" userId="13106cc9a47d8e8b" providerId="LiveId" clId="{66618C8C-81A7-401D-B11F-C8EFD67164A4}" dt="2020-04-27T03:43:20.297" v="4107" actId="20577"/>
          <ac:spMkLst>
            <pc:docMk/>
            <pc:sldMk cId="3016553599" sldId="1047"/>
            <ac:spMk id="3" creationId="{4D542F0E-7DB3-410A-8DA5-32F929C86EB2}"/>
          </ac:spMkLst>
        </pc:spChg>
      </pc:sldChg>
      <pc:sldChg chg="addSp delSp modSp add mod setBg">
        <pc:chgData name="明智 高" userId="13106cc9a47d8e8b" providerId="LiveId" clId="{66618C8C-81A7-401D-B11F-C8EFD67164A4}" dt="2020-04-27T08:10:22.906" v="4115" actId="26606"/>
        <pc:sldMkLst>
          <pc:docMk/>
          <pc:sldMk cId="309830474" sldId="1048"/>
        </pc:sldMkLst>
        <pc:spChg chg="del">
          <ac:chgData name="明智 高" userId="13106cc9a47d8e8b" providerId="LiveId" clId="{66618C8C-81A7-401D-B11F-C8EFD67164A4}" dt="2020-04-27T08:09:36.860" v="4109"/>
          <ac:spMkLst>
            <pc:docMk/>
            <pc:sldMk cId="309830474" sldId="1048"/>
            <ac:spMk id="2" creationId="{62C5A00D-412D-4848-9E3C-8340A5E3EB50}"/>
          </ac:spMkLst>
        </pc:spChg>
        <pc:spChg chg="del">
          <ac:chgData name="明智 高" userId="13106cc9a47d8e8b" providerId="LiveId" clId="{66618C8C-81A7-401D-B11F-C8EFD67164A4}" dt="2020-04-27T08:09:36.860" v="4109"/>
          <ac:spMkLst>
            <pc:docMk/>
            <pc:sldMk cId="309830474" sldId="1048"/>
            <ac:spMk id="3" creationId="{A06DF420-755B-4966-91CC-7E016E8F1CFA}"/>
          </ac:spMkLst>
        </pc:spChg>
        <pc:spChg chg="add">
          <ac:chgData name="明智 高" userId="13106cc9a47d8e8b" providerId="LiveId" clId="{66618C8C-81A7-401D-B11F-C8EFD67164A4}" dt="2020-04-27T08:10:22.906" v="4115" actId="26606"/>
          <ac:spMkLst>
            <pc:docMk/>
            <pc:sldMk cId="309830474" sldId="1048"/>
            <ac:spMk id="12" creationId="{DB103EB1-B135-4526-B883-33228FC27FF1}"/>
          </ac:spMkLst>
        </pc:spChg>
        <pc:spChg chg="add">
          <ac:chgData name="明智 高" userId="13106cc9a47d8e8b" providerId="LiveId" clId="{66618C8C-81A7-401D-B11F-C8EFD67164A4}" dt="2020-04-27T08:10:22.906" v="4115" actId="26606"/>
          <ac:spMkLst>
            <pc:docMk/>
            <pc:sldMk cId="309830474" sldId="1048"/>
            <ac:spMk id="13" creationId="{A2509F26-B5DC-4BA7-B476-4CB044237A2E}"/>
          </ac:spMkLst>
        </pc:spChg>
        <pc:picChg chg="add mod">
          <ac:chgData name="明智 高" userId="13106cc9a47d8e8b" providerId="LiveId" clId="{66618C8C-81A7-401D-B11F-C8EFD67164A4}" dt="2020-04-27T08:10:22.906" v="4115" actId="26606"/>
          <ac:picMkLst>
            <pc:docMk/>
            <pc:sldMk cId="309830474" sldId="1048"/>
            <ac:picMk id="5" creationId="{8EA06562-6ED6-4D37-BE26-27C571A8B878}"/>
          </ac:picMkLst>
        </pc:picChg>
        <pc:picChg chg="add del">
          <ac:chgData name="明智 高" userId="13106cc9a47d8e8b" providerId="LiveId" clId="{66618C8C-81A7-401D-B11F-C8EFD67164A4}" dt="2020-04-27T08:10:22.906" v="4114" actId="26606"/>
          <ac:picMkLst>
            <pc:docMk/>
            <pc:sldMk cId="309830474" sldId="1048"/>
            <ac:picMk id="10" creationId="{CB607B98-7700-4DC9-8BE8-A876255F9C52}"/>
          </ac:picMkLst>
        </pc:picChg>
      </pc:sldChg>
      <pc:sldChg chg="del">
        <pc:chgData name="明智 高" userId="13106cc9a47d8e8b" providerId="LiveId" clId="{66618C8C-81A7-401D-B11F-C8EFD67164A4}" dt="2020-04-27T03:08:19.246" v="4057"/>
        <pc:sldMkLst>
          <pc:docMk/>
          <pc:sldMk cId="1684901485" sldId="1048"/>
        </pc:sldMkLst>
      </pc:sldChg>
      <pc:sldChg chg="add del">
        <pc:chgData name="明智 高" userId="13106cc9a47d8e8b" providerId="LiveId" clId="{66618C8C-81A7-401D-B11F-C8EFD67164A4}" dt="2020-04-27T08:18:51.083" v="4133" actId="47"/>
        <pc:sldMkLst>
          <pc:docMk/>
          <pc:sldMk cId="2251104425" sldId="1049"/>
        </pc:sldMkLst>
      </pc:sldChg>
      <pc:sldChg chg="modSp add mod">
        <pc:chgData name="明智 高" userId="13106cc9a47d8e8b" providerId="LiveId" clId="{66618C8C-81A7-401D-B11F-C8EFD67164A4}" dt="2020-04-28T03:41:43.202" v="6633" actId="115"/>
        <pc:sldMkLst>
          <pc:docMk/>
          <pc:sldMk cId="4113281022" sldId="1050"/>
        </pc:sldMkLst>
        <pc:spChg chg="mod">
          <ac:chgData name="明智 高" userId="13106cc9a47d8e8b" providerId="LiveId" clId="{66618C8C-81A7-401D-B11F-C8EFD67164A4}" dt="2020-04-28T03:41:43.202" v="6633" actId="115"/>
          <ac:spMkLst>
            <pc:docMk/>
            <pc:sldMk cId="4113281022" sldId="1050"/>
            <ac:spMk id="4" creationId="{7D4C08FD-FF9B-4CDD-A413-5BAE82C40466}"/>
          </ac:spMkLst>
        </pc:spChg>
      </pc:sldChg>
      <pc:sldChg chg="addSp modSp add mod">
        <pc:chgData name="明智 高" userId="13106cc9a47d8e8b" providerId="LiveId" clId="{66618C8C-81A7-401D-B11F-C8EFD67164A4}" dt="2020-04-28T02:55:10.761" v="6099" actId="207"/>
        <pc:sldMkLst>
          <pc:docMk/>
          <pc:sldMk cId="2143323323" sldId="1051"/>
        </pc:sldMkLst>
        <pc:spChg chg="add mod">
          <ac:chgData name="明智 高" userId="13106cc9a47d8e8b" providerId="LiveId" clId="{66618C8C-81A7-401D-B11F-C8EFD67164A4}" dt="2020-04-28T02:55:10.761" v="6099" actId="207"/>
          <ac:spMkLst>
            <pc:docMk/>
            <pc:sldMk cId="2143323323" sldId="1051"/>
            <ac:spMk id="2" creationId="{8D9050CB-8F25-48CA-AA53-DAA5A4F85D4C}"/>
          </ac:spMkLst>
        </pc:spChg>
      </pc:sldChg>
      <pc:sldChg chg="addSp modSp add mod">
        <pc:chgData name="明智 高" userId="13106cc9a47d8e8b" providerId="LiveId" clId="{66618C8C-81A7-401D-B11F-C8EFD67164A4}" dt="2020-04-28T03:04:35.917" v="6227" actId="1076"/>
        <pc:sldMkLst>
          <pc:docMk/>
          <pc:sldMk cId="3286276615" sldId="1052"/>
        </pc:sldMkLst>
        <pc:spChg chg="add mod">
          <ac:chgData name="明智 高" userId="13106cc9a47d8e8b" providerId="LiveId" clId="{66618C8C-81A7-401D-B11F-C8EFD67164A4}" dt="2020-04-28T03:04:35.917" v="6227" actId="1076"/>
          <ac:spMkLst>
            <pc:docMk/>
            <pc:sldMk cId="3286276615" sldId="1052"/>
            <ac:spMk id="2" creationId="{DC8C5028-47D3-4FF7-887F-A3A3A5C192EE}"/>
          </ac:spMkLst>
        </pc:spChg>
        <pc:spChg chg="add mod">
          <ac:chgData name="明智 高" userId="13106cc9a47d8e8b" providerId="LiveId" clId="{66618C8C-81A7-401D-B11F-C8EFD67164A4}" dt="2020-04-28T03:04:32.613" v="6226" actId="1076"/>
          <ac:spMkLst>
            <pc:docMk/>
            <pc:sldMk cId="3286276615" sldId="1052"/>
            <ac:spMk id="3" creationId="{9797FF11-6B3B-4BD0-BD90-2D6CDE20BD30}"/>
          </ac:spMkLst>
        </pc:spChg>
      </pc:sldChg>
      <pc:sldChg chg="addSp modSp new mod">
        <pc:chgData name="明智 高" userId="13106cc9a47d8e8b" providerId="LiveId" clId="{66618C8C-81A7-401D-B11F-C8EFD67164A4}" dt="2020-04-28T01:38:30.771" v="5678" actId="14100"/>
        <pc:sldMkLst>
          <pc:docMk/>
          <pc:sldMk cId="2460769764" sldId="1053"/>
        </pc:sldMkLst>
        <pc:spChg chg="add mod">
          <ac:chgData name="明智 高" userId="13106cc9a47d8e8b" providerId="LiveId" clId="{66618C8C-81A7-401D-B11F-C8EFD67164A4}" dt="2020-04-28T01:33:34.813" v="5601" actId="1076"/>
          <ac:spMkLst>
            <pc:docMk/>
            <pc:sldMk cId="2460769764" sldId="1053"/>
            <ac:spMk id="2" creationId="{717D7456-57AA-4E0F-886E-4F8E5FB58475}"/>
          </ac:spMkLst>
        </pc:spChg>
        <pc:spChg chg="add mod">
          <ac:chgData name="明智 高" userId="13106cc9a47d8e8b" providerId="LiveId" clId="{66618C8C-81A7-401D-B11F-C8EFD67164A4}" dt="2020-04-28T01:38:30.771" v="5678" actId="14100"/>
          <ac:spMkLst>
            <pc:docMk/>
            <pc:sldMk cId="2460769764" sldId="1053"/>
            <ac:spMk id="3" creationId="{31B12962-F082-4122-AD9D-3A5AC04B5032}"/>
          </ac:spMkLst>
        </pc:spChg>
      </pc:sldChg>
      <pc:sldChg chg="addSp delSp modSp new del mod">
        <pc:chgData name="明智 高" userId="13106cc9a47d8e8b" providerId="LiveId" clId="{66618C8C-81A7-401D-B11F-C8EFD67164A4}" dt="2020-05-09T06:23:50.643" v="7226" actId="47"/>
        <pc:sldMkLst>
          <pc:docMk/>
          <pc:sldMk cId="2474181794" sldId="1054"/>
        </pc:sldMkLst>
        <pc:spChg chg="del">
          <ac:chgData name="明智 高" userId="13106cc9a47d8e8b" providerId="LiveId" clId="{66618C8C-81A7-401D-B11F-C8EFD67164A4}" dt="2020-04-28T01:10:29.273" v="5276"/>
          <ac:spMkLst>
            <pc:docMk/>
            <pc:sldMk cId="2474181794" sldId="1054"/>
            <ac:spMk id="2" creationId="{667167B5-6AAC-41D7-B284-91D310F2C719}"/>
          </ac:spMkLst>
        </pc:spChg>
        <pc:spChg chg="del">
          <ac:chgData name="明智 高" userId="13106cc9a47d8e8b" providerId="LiveId" clId="{66618C8C-81A7-401D-B11F-C8EFD67164A4}" dt="2020-04-28T01:10:29.273" v="5276"/>
          <ac:spMkLst>
            <pc:docMk/>
            <pc:sldMk cId="2474181794" sldId="1054"/>
            <ac:spMk id="3" creationId="{49031905-5E24-46BB-AC12-ABCFE1BA30C4}"/>
          </ac:spMkLst>
        </pc:spChg>
        <pc:spChg chg="add mod">
          <ac:chgData name="明智 高" userId="13106cc9a47d8e8b" providerId="LiveId" clId="{66618C8C-81A7-401D-B11F-C8EFD67164A4}" dt="2020-04-28T01:21:46.697" v="5589" actId="1076"/>
          <ac:spMkLst>
            <pc:docMk/>
            <pc:sldMk cId="2474181794" sldId="1054"/>
            <ac:spMk id="4" creationId="{6C95E63A-2A1C-4985-9D4A-1AD5530717F9}"/>
          </ac:spMkLst>
        </pc:spChg>
      </pc:sldChg>
      <pc:sldChg chg="addSp delSp modSp add mod">
        <pc:chgData name="明智 高" userId="13106cc9a47d8e8b" providerId="LiveId" clId="{66618C8C-81A7-401D-B11F-C8EFD67164A4}" dt="2020-04-28T01:48:27.245" v="5854" actId="207"/>
        <pc:sldMkLst>
          <pc:docMk/>
          <pc:sldMk cId="3491069129" sldId="1055"/>
        </pc:sldMkLst>
        <pc:spChg chg="add mod">
          <ac:chgData name="明智 高" userId="13106cc9a47d8e8b" providerId="LiveId" clId="{66618C8C-81A7-401D-B11F-C8EFD67164A4}" dt="2020-04-28T01:48:23.863" v="5853" actId="207"/>
          <ac:spMkLst>
            <pc:docMk/>
            <pc:sldMk cId="3491069129" sldId="1055"/>
            <ac:spMk id="2" creationId="{6146E1BC-6540-4BE0-8F10-56896E665D46}"/>
          </ac:spMkLst>
        </pc:spChg>
        <pc:spChg chg="mod">
          <ac:chgData name="明智 高" userId="13106cc9a47d8e8b" providerId="LiveId" clId="{66618C8C-81A7-401D-B11F-C8EFD67164A4}" dt="2020-04-28T01:25:15.729" v="5595" actId="13926"/>
          <ac:spMkLst>
            <pc:docMk/>
            <pc:sldMk cId="3491069129" sldId="1055"/>
            <ac:spMk id="4" creationId="{6C95E63A-2A1C-4985-9D4A-1AD5530717F9}"/>
          </ac:spMkLst>
        </pc:spChg>
        <pc:spChg chg="add mod">
          <ac:chgData name="明智 高" userId="13106cc9a47d8e8b" providerId="LiveId" clId="{66618C8C-81A7-401D-B11F-C8EFD67164A4}" dt="2020-04-28T01:48:27.245" v="5854" actId="207"/>
          <ac:spMkLst>
            <pc:docMk/>
            <pc:sldMk cId="3491069129" sldId="1055"/>
            <ac:spMk id="5" creationId="{55553494-78B1-4095-8311-9C8CC970D91B}"/>
          </ac:spMkLst>
        </pc:spChg>
        <pc:spChg chg="add del mod">
          <ac:chgData name="明智 高" userId="13106cc9a47d8e8b" providerId="LiveId" clId="{66618C8C-81A7-401D-B11F-C8EFD67164A4}" dt="2020-04-28T01:44:24.659" v="5822" actId="21"/>
          <ac:spMkLst>
            <pc:docMk/>
            <pc:sldMk cId="3491069129" sldId="1055"/>
            <ac:spMk id="6" creationId="{7A8E22D3-91BA-48D5-8101-F35C7154E1D3}"/>
          </ac:spMkLst>
        </pc:spChg>
      </pc:sldChg>
      <pc:sldChg chg="addSp delSp modSp add mod">
        <pc:chgData name="明智 高" userId="13106cc9a47d8e8b" providerId="LiveId" clId="{66618C8C-81A7-401D-B11F-C8EFD67164A4}" dt="2020-04-28T01:48:36.564" v="5856" actId="207"/>
        <pc:sldMkLst>
          <pc:docMk/>
          <pc:sldMk cId="196557384" sldId="1056"/>
        </pc:sldMkLst>
        <pc:spChg chg="add del mod">
          <ac:chgData name="明智 高" userId="13106cc9a47d8e8b" providerId="LiveId" clId="{66618C8C-81A7-401D-B11F-C8EFD67164A4}" dt="2020-04-28T01:44:10.703" v="5819" actId="478"/>
          <ac:spMkLst>
            <pc:docMk/>
            <pc:sldMk cId="196557384" sldId="1056"/>
            <ac:spMk id="3" creationId="{5AC232C0-F2A6-4A7C-B38F-7932BE33EFCA}"/>
          </ac:spMkLst>
        </pc:spChg>
        <pc:spChg chg="mod">
          <ac:chgData name="明智 高" userId="13106cc9a47d8e8b" providerId="LiveId" clId="{66618C8C-81A7-401D-B11F-C8EFD67164A4}" dt="2020-04-28T01:30:29.231" v="5597" actId="13926"/>
          <ac:spMkLst>
            <pc:docMk/>
            <pc:sldMk cId="196557384" sldId="1056"/>
            <ac:spMk id="4" creationId="{6C95E63A-2A1C-4985-9D4A-1AD5530717F9}"/>
          </ac:spMkLst>
        </pc:spChg>
        <pc:spChg chg="add mod">
          <ac:chgData name="明智 高" userId="13106cc9a47d8e8b" providerId="LiveId" clId="{66618C8C-81A7-401D-B11F-C8EFD67164A4}" dt="2020-04-28T01:48:33.466" v="5855" actId="207"/>
          <ac:spMkLst>
            <pc:docMk/>
            <pc:sldMk cId="196557384" sldId="1056"/>
            <ac:spMk id="5" creationId="{3F8D4F24-4225-4BFB-8356-A8F1462C4BA4}"/>
          </ac:spMkLst>
        </pc:spChg>
        <pc:spChg chg="add del mod">
          <ac:chgData name="明智 高" userId="13106cc9a47d8e8b" providerId="LiveId" clId="{66618C8C-81A7-401D-B11F-C8EFD67164A4}" dt="2020-04-28T01:43:10.154" v="5805" actId="21"/>
          <ac:spMkLst>
            <pc:docMk/>
            <pc:sldMk cId="196557384" sldId="1056"/>
            <ac:spMk id="6" creationId="{85AE76FE-0406-4029-8199-9241FEA2310D}"/>
          </ac:spMkLst>
        </pc:spChg>
        <pc:spChg chg="add mod">
          <ac:chgData name="明智 高" userId="13106cc9a47d8e8b" providerId="LiveId" clId="{66618C8C-81A7-401D-B11F-C8EFD67164A4}" dt="2020-04-28T01:48:36.564" v="5856" actId="207"/>
          <ac:spMkLst>
            <pc:docMk/>
            <pc:sldMk cId="196557384" sldId="1056"/>
            <ac:spMk id="7" creationId="{BE89D3F5-FAD0-44E5-ABC1-2B15C942EBFB}"/>
          </ac:spMkLst>
        </pc:spChg>
      </pc:sldChg>
      <pc:sldChg chg="addSp modSp add mod">
        <pc:chgData name="明智 高" userId="13106cc9a47d8e8b" providerId="LiveId" clId="{66618C8C-81A7-401D-B11F-C8EFD67164A4}" dt="2020-04-28T01:48:47.317" v="5858" actId="207"/>
        <pc:sldMkLst>
          <pc:docMk/>
          <pc:sldMk cId="1823629382" sldId="1057"/>
        </pc:sldMkLst>
        <pc:spChg chg="add mod">
          <ac:chgData name="明智 高" userId="13106cc9a47d8e8b" providerId="LiveId" clId="{66618C8C-81A7-401D-B11F-C8EFD67164A4}" dt="2020-04-28T01:48:41.196" v="5857" actId="207"/>
          <ac:spMkLst>
            <pc:docMk/>
            <pc:sldMk cId="1823629382" sldId="1057"/>
            <ac:spMk id="3" creationId="{29E7177F-CDE4-462B-8ACB-1F9959A27163}"/>
          </ac:spMkLst>
        </pc:spChg>
        <pc:spChg chg="mod">
          <ac:chgData name="明智 高" userId="13106cc9a47d8e8b" providerId="LiveId" clId="{66618C8C-81A7-401D-B11F-C8EFD67164A4}" dt="2020-04-28T01:31:34.295" v="5599" actId="13926"/>
          <ac:spMkLst>
            <pc:docMk/>
            <pc:sldMk cId="1823629382" sldId="1057"/>
            <ac:spMk id="4" creationId="{6C95E63A-2A1C-4985-9D4A-1AD5530717F9}"/>
          </ac:spMkLst>
        </pc:spChg>
        <pc:spChg chg="add mod">
          <ac:chgData name="明智 高" userId="13106cc9a47d8e8b" providerId="LiveId" clId="{66618C8C-81A7-401D-B11F-C8EFD67164A4}" dt="2020-04-28T01:48:47.317" v="5858" actId="207"/>
          <ac:spMkLst>
            <pc:docMk/>
            <pc:sldMk cId="1823629382" sldId="1057"/>
            <ac:spMk id="5" creationId="{3F3FB6CD-C4D1-42FA-94AE-E79043C4B3A8}"/>
          </ac:spMkLst>
        </pc:spChg>
      </pc:sldChg>
      <pc:sldChg chg="addSp delSp modSp mod">
        <pc:chgData name="明智 高" userId="13106cc9a47d8e8b" providerId="LiveId" clId="{66618C8C-81A7-401D-B11F-C8EFD67164A4}" dt="2020-04-28T01:48:13.080" v="5852" actId="207"/>
        <pc:sldMkLst>
          <pc:docMk/>
          <pc:sldMk cId="3403661214" sldId="1058"/>
        </pc:sldMkLst>
        <pc:spChg chg="add mod">
          <ac:chgData name="明智 高" userId="13106cc9a47d8e8b" providerId="LiveId" clId="{66618C8C-81A7-401D-B11F-C8EFD67164A4}" dt="2020-04-28T01:47:57.658" v="5847" actId="207"/>
          <ac:spMkLst>
            <pc:docMk/>
            <pc:sldMk cId="3403661214" sldId="1058"/>
            <ac:spMk id="3" creationId="{EBF1DDA4-5EAF-4721-9A07-FE032EE6CD74}"/>
          </ac:spMkLst>
        </pc:spChg>
        <pc:spChg chg="add del mod">
          <ac:chgData name="明智 高" userId="13106cc9a47d8e8b" providerId="LiveId" clId="{66618C8C-81A7-401D-B11F-C8EFD67164A4}" dt="2020-04-28T01:45:52.385" v="5837" actId="478"/>
          <ac:spMkLst>
            <pc:docMk/>
            <pc:sldMk cId="3403661214" sldId="1058"/>
            <ac:spMk id="5" creationId="{FC479157-5796-4226-B728-DDF34078B247}"/>
          </ac:spMkLst>
        </pc:spChg>
        <pc:spChg chg="add mod">
          <ac:chgData name="明智 高" userId="13106cc9a47d8e8b" providerId="LiveId" clId="{66618C8C-81A7-401D-B11F-C8EFD67164A4}" dt="2020-04-28T01:48:03.912" v="5849" actId="207"/>
          <ac:spMkLst>
            <pc:docMk/>
            <pc:sldMk cId="3403661214" sldId="1058"/>
            <ac:spMk id="6" creationId="{536E1880-20C0-4AB3-ABFB-C75DA80C06FF}"/>
          </ac:spMkLst>
        </pc:spChg>
        <pc:spChg chg="add mod">
          <ac:chgData name="明智 高" userId="13106cc9a47d8e8b" providerId="LiveId" clId="{66618C8C-81A7-401D-B11F-C8EFD67164A4}" dt="2020-04-28T01:48:07.455" v="5850" actId="207"/>
          <ac:spMkLst>
            <pc:docMk/>
            <pc:sldMk cId="3403661214" sldId="1058"/>
            <ac:spMk id="7" creationId="{D9D60ADE-2B4A-4734-8558-F7C661C04E97}"/>
          </ac:spMkLst>
        </pc:spChg>
        <pc:spChg chg="add mod">
          <ac:chgData name="明智 高" userId="13106cc9a47d8e8b" providerId="LiveId" clId="{66618C8C-81A7-401D-B11F-C8EFD67164A4}" dt="2020-04-28T01:48:00.672" v="5848" actId="207"/>
          <ac:spMkLst>
            <pc:docMk/>
            <pc:sldMk cId="3403661214" sldId="1058"/>
            <ac:spMk id="8" creationId="{C6E75FB6-9C58-4261-B209-C982C5038D6B}"/>
          </ac:spMkLst>
        </pc:spChg>
        <pc:spChg chg="add mod">
          <ac:chgData name="明智 高" userId="13106cc9a47d8e8b" providerId="LiveId" clId="{66618C8C-81A7-401D-B11F-C8EFD67164A4}" dt="2020-04-28T01:48:10.070" v="5851" actId="207"/>
          <ac:spMkLst>
            <pc:docMk/>
            <pc:sldMk cId="3403661214" sldId="1058"/>
            <ac:spMk id="9" creationId="{D6552D67-8F26-4429-9941-F0BAD6685F31}"/>
          </ac:spMkLst>
        </pc:spChg>
        <pc:spChg chg="add mod">
          <ac:chgData name="明智 高" userId="13106cc9a47d8e8b" providerId="LiveId" clId="{66618C8C-81A7-401D-B11F-C8EFD67164A4}" dt="2020-04-28T01:48:13.080" v="5852" actId="207"/>
          <ac:spMkLst>
            <pc:docMk/>
            <pc:sldMk cId="3403661214" sldId="1058"/>
            <ac:spMk id="10" creationId="{994C3FD1-41B3-404E-8FBB-188638A1E369}"/>
          </ac:spMkLst>
        </pc:spChg>
      </pc:sldChg>
      <pc:sldChg chg="addSp modSp new mod">
        <pc:chgData name="明智 高" userId="13106cc9a47d8e8b" providerId="LiveId" clId="{66618C8C-81A7-401D-B11F-C8EFD67164A4}" dt="2020-04-28T03:39:56.589" v="6631" actId="1037"/>
        <pc:sldMkLst>
          <pc:docMk/>
          <pc:sldMk cId="1537712780" sldId="1059"/>
        </pc:sldMkLst>
        <pc:spChg chg="mod">
          <ac:chgData name="明智 高" userId="13106cc9a47d8e8b" providerId="LiveId" clId="{66618C8C-81A7-401D-B11F-C8EFD67164A4}" dt="2020-04-28T02:09:53.924" v="5862" actId="20577"/>
          <ac:spMkLst>
            <pc:docMk/>
            <pc:sldMk cId="1537712780" sldId="1059"/>
            <ac:spMk id="2" creationId="{71345C0D-331E-48AB-8803-4993D63ABDEC}"/>
          </ac:spMkLst>
        </pc:spChg>
        <pc:spChg chg="mod">
          <ac:chgData name="明智 高" userId="13106cc9a47d8e8b" providerId="LiveId" clId="{66618C8C-81A7-401D-B11F-C8EFD67164A4}" dt="2020-04-28T03:39:52.190" v="6626" actId="1037"/>
          <ac:spMkLst>
            <pc:docMk/>
            <pc:sldMk cId="1537712780" sldId="1059"/>
            <ac:spMk id="3" creationId="{DCDE571B-4B13-4065-8D9C-5D0BB3B1FA4F}"/>
          </ac:spMkLst>
        </pc:spChg>
        <pc:spChg chg="add mod">
          <ac:chgData name="明智 高" userId="13106cc9a47d8e8b" providerId="LiveId" clId="{66618C8C-81A7-401D-B11F-C8EFD67164A4}" dt="2020-04-28T03:39:56.589" v="6631" actId="1037"/>
          <ac:spMkLst>
            <pc:docMk/>
            <pc:sldMk cId="1537712780" sldId="1059"/>
            <ac:spMk id="4" creationId="{16CF3058-3681-4955-BFEA-31B816F1E16B}"/>
          </ac:spMkLst>
        </pc:spChg>
        <pc:spChg chg="add mod">
          <ac:chgData name="明智 高" userId="13106cc9a47d8e8b" providerId="LiveId" clId="{66618C8C-81A7-401D-B11F-C8EFD67164A4}" dt="2020-04-28T03:39:37.665" v="6612" actId="1036"/>
          <ac:spMkLst>
            <pc:docMk/>
            <pc:sldMk cId="1537712780" sldId="1059"/>
            <ac:spMk id="5" creationId="{91608FFB-9A3B-4D03-9544-493D6CFF4F52}"/>
          </ac:spMkLst>
        </pc:spChg>
      </pc:sldChg>
      <pc:sldChg chg="addSp delSp modSp add mod">
        <pc:chgData name="明智 高" userId="13106cc9a47d8e8b" providerId="LiveId" clId="{66618C8C-81A7-401D-B11F-C8EFD67164A4}" dt="2020-04-28T02:17:49.765" v="5964" actId="1038"/>
        <pc:sldMkLst>
          <pc:docMk/>
          <pc:sldMk cId="3990167254" sldId="1060"/>
        </pc:sldMkLst>
        <pc:spChg chg="add del mod">
          <ac:chgData name="明智 高" userId="13106cc9a47d8e8b" providerId="LiveId" clId="{66618C8C-81A7-401D-B11F-C8EFD67164A4}" dt="2020-04-28T02:14:53" v="5904"/>
          <ac:spMkLst>
            <pc:docMk/>
            <pc:sldMk cId="3990167254" sldId="1060"/>
            <ac:spMk id="3" creationId="{46E570F6-2F84-4AB9-B92A-743ADE370306}"/>
          </ac:spMkLst>
        </pc:spChg>
        <pc:spChg chg="add mod">
          <ac:chgData name="明智 高" userId="13106cc9a47d8e8b" providerId="LiveId" clId="{66618C8C-81A7-401D-B11F-C8EFD67164A4}" dt="2020-04-28T02:17:49.765" v="5964" actId="1038"/>
          <ac:spMkLst>
            <pc:docMk/>
            <pc:sldMk cId="3990167254" sldId="1060"/>
            <ac:spMk id="5" creationId="{1E24E506-F4EE-421E-B20B-A57BADF61E10}"/>
          </ac:spMkLst>
        </pc:spChg>
        <pc:spChg chg="add mod">
          <ac:chgData name="明智 高" userId="13106cc9a47d8e8b" providerId="LiveId" clId="{66618C8C-81A7-401D-B11F-C8EFD67164A4}" dt="2020-04-28T02:16:30.888" v="5945" actId="403"/>
          <ac:spMkLst>
            <pc:docMk/>
            <pc:sldMk cId="3990167254" sldId="1060"/>
            <ac:spMk id="6" creationId="{5116E976-6B82-4194-B5D9-B6A4148F78D9}"/>
          </ac:spMkLst>
        </pc:spChg>
      </pc:sldChg>
      <pc:sldChg chg="modSp new mod">
        <pc:chgData name="明智 高" userId="13106cc9a47d8e8b" providerId="LiveId" clId="{66618C8C-81A7-401D-B11F-C8EFD67164A4}" dt="2020-04-28T02:25:10.044" v="6068"/>
        <pc:sldMkLst>
          <pc:docMk/>
          <pc:sldMk cId="1043184944" sldId="1061"/>
        </pc:sldMkLst>
        <pc:spChg chg="mod">
          <ac:chgData name="明智 高" userId="13106cc9a47d8e8b" providerId="LiveId" clId="{66618C8C-81A7-401D-B11F-C8EFD67164A4}" dt="2020-04-28T02:25:10.044" v="6068"/>
          <ac:spMkLst>
            <pc:docMk/>
            <pc:sldMk cId="1043184944" sldId="1061"/>
            <ac:spMk id="2" creationId="{C0FD6863-88F8-4C0F-9D3F-83BAC51F2F00}"/>
          </ac:spMkLst>
        </pc:spChg>
        <pc:spChg chg="mod">
          <ac:chgData name="明智 高" userId="13106cc9a47d8e8b" providerId="LiveId" clId="{66618C8C-81A7-401D-B11F-C8EFD67164A4}" dt="2020-04-28T02:24:48.439" v="6046"/>
          <ac:spMkLst>
            <pc:docMk/>
            <pc:sldMk cId="1043184944" sldId="1061"/>
            <ac:spMk id="3" creationId="{AF28B77E-795A-4A09-ABFA-CDC8836088D4}"/>
          </ac:spMkLst>
        </pc:spChg>
      </pc:sldChg>
      <pc:sldChg chg="modSp add">
        <pc:chgData name="明智 高" userId="13106cc9a47d8e8b" providerId="LiveId" clId="{66618C8C-81A7-401D-B11F-C8EFD67164A4}" dt="2020-04-28T02:27:29.375" v="6070" actId="207"/>
        <pc:sldMkLst>
          <pc:docMk/>
          <pc:sldMk cId="170410495" sldId="1062"/>
        </pc:sldMkLst>
        <pc:spChg chg="mod">
          <ac:chgData name="明智 高" userId="13106cc9a47d8e8b" providerId="LiveId" clId="{66618C8C-81A7-401D-B11F-C8EFD67164A4}" dt="2020-04-28T02:27:29.375" v="6070" actId="207"/>
          <ac:spMkLst>
            <pc:docMk/>
            <pc:sldMk cId="170410495" sldId="1062"/>
            <ac:spMk id="3" creationId="{00000000-0000-0000-0000-000000000000}"/>
          </ac:spMkLst>
        </pc:spChg>
      </pc:sldChg>
      <pc:sldChg chg="add">
        <pc:chgData name="明智 高" userId="13106cc9a47d8e8b" providerId="LiveId" clId="{66618C8C-81A7-401D-B11F-C8EFD67164A4}" dt="2020-04-28T02:54:57.176" v="6095"/>
        <pc:sldMkLst>
          <pc:docMk/>
          <pc:sldMk cId="1227263214" sldId="1063"/>
        </pc:sldMkLst>
      </pc:sldChg>
      <pc:sldChg chg="modSp add del mod">
        <pc:chgData name="明智 高" userId="13106cc9a47d8e8b" providerId="LiveId" clId="{66618C8C-81A7-401D-B11F-C8EFD67164A4}" dt="2020-04-28T03:03:42.060" v="6224" actId="47"/>
        <pc:sldMkLst>
          <pc:docMk/>
          <pc:sldMk cId="560210271" sldId="1064"/>
        </pc:sldMkLst>
        <pc:spChg chg="mod">
          <ac:chgData name="明智 高" userId="13106cc9a47d8e8b" providerId="LiveId" clId="{66618C8C-81A7-401D-B11F-C8EFD67164A4}" dt="2020-04-28T03:02:59.723" v="6220" actId="6549"/>
          <ac:spMkLst>
            <pc:docMk/>
            <pc:sldMk cId="560210271" sldId="1064"/>
            <ac:spMk id="3" creationId="{9797FF11-6B3B-4BD0-BD90-2D6CDE20BD30}"/>
          </ac:spMkLst>
        </pc:spChg>
      </pc:sldChg>
      <pc:sldChg chg="addSp delSp modSp new mod setBg">
        <pc:chgData name="明智 高" userId="13106cc9a47d8e8b" providerId="LiveId" clId="{66618C8C-81A7-401D-B11F-C8EFD67164A4}" dt="2020-04-28T03:25:26.053" v="6263" actId="478"/>
        <pc:sldMkLst>
          <pc:docMk/>
          <pc:sldMk cId="3920353501" sldId="1064"/>
        </pc:sldMkLst>
        <pc:spChg chg="del">
          <ac:chgData name="明智 高" userId="13106cc9a47d8e8b" providerId="LiveId" clId="{66618C8C-81A7-401D-B11F-C8EFD67164A4}" dt="2020-04-28T03:06:59.215" v="6229"/>
          <ac:spMkLst>
            <pc:docMk/>
            <pc:sldMk cId="3920353501" sldId="1064"/>
            <ac:spMk id="2" creationId="{4D9BC414-C733-48C5-8A7B-3156C3BDB6CC}"/>
          </ac:spMkLst>
        </pc:spChg>
        <pc:spChg chg="del">
          <ac:chgData name="明智 高" userId="13106cc9a47d8e8b" providerId="LiveId" clId="{66618C8C-81A7-401D-B11F-C8EFD67164A4}" dt="2020-04-28T03:06:59.215" v="6229"/>
          <ac:spMkLst>
            <pc:docMk/>
            <pc:sldMk cId="3920353501" sldId="1064"/>
            <ac:spMk id="3" creationId="{F65BF60D-8912-4500-88B1-644FD20C853D}"/>
          </ac:spMkLst>
        </pc:spChg>
        <pc:picChg chg="add mod">
          <ac:chgData name="明智 高" userId="13106cc9a47d8e8b" providerId="LiveId" clId="{66618C8C-81A7-401D-B11F-C8EFD67164A4}" dt="2020-04-28T03:23:20.741" v="6254" actId="26606"/>
          <ac:picMkLst>
            <pc:docMk/>
            <pc:sldMk cId="3920353501" sldId="1064"/>
            <ac:picMk id="5" creationId="{2A2BE43E-AC5B-4AAA-991C-60380B25E95F}"/>
          </ac:picMkLst>
        </pc:picChg>
        <pc:picChg chg="add mod">
          <ac:chgData name="明智 高" userId="13106cc9a47d8e8b" providerId="LiveId" clId="{66618C8C-81A7-401D-B11F-C8EFD67164A4}" dt="2020-04-28T03:23:20.741" v="6254" actId="26606"/>
          <ac:picMkLst>
            <pc:docMk/>
            <pc:sldMk cId="3920353501" sldId="1064"/>
            <ac:picMk id="7" creationId="{49E509CF-F81F-48F1-97E1-3FC9032812F8}"/>
          </ac:picMkLst>
        </pc:picChg>
        <pc:picChg chg="add del mod">
          <ac:chgData name="明智 高" userId="13106cc9a47d8e8b" providerId="LiveId" clId="{66618C8C-81A7-401D-B11F-C8EFD67164A4}" dt="2020-04-28T03:21:40.238" v="6242" actId="21"/>
          <ac:picMkLst>
            <pc:docMk/>
            <pc:sldMk cId="3920353501" sldId="1064"/>
            <ac:picMk id="9" creationId="{89BB0008-9B7D-491B-90AD-357D4CEF4970}"/>
          </ac:picMkLst>
        </pc:picChg>
        <pc:picChg chg="add mod">
          <ac:chgData name="明智 高" userId="13106cc9a47d8e8b" providerId="LiveId" clId="{66618C8C-81A7-401D-B11F-C8EFD67164A4}" dt="2020-04-28T03:23:20.741" v="6254" actId="26606"/>
          <ac:picMkLst>
            <pc:docMk/>
            <pc:sldMk cId="3920353501" sldId="1064"/>
            <ac:picMk id="11" creationId="{65CACAC0-EFE1-4A6C-A37E-7954BCBFEF00}"/>
          </ac:picMkLst>
        </pc:picChg>
        <pc:picChg chg="add del mod">
          <ac:chgData name="明智 高" userId="13106cc9a47d8e8b" providerId="LiveId" clId="{66618C8C-81A7-401D-B11F-C8EFD67164A4}" dt="2020-04-28T03:25:26.053" v="6263" actId="478"/>
          <ac:picMkLst>
            <pc:docMk/>
            <pc:sldMk cId="3920353501" sldId="1064"/>
            <ac:picMk id="13" creationId="{A3FE1757-014F-4ECD-89AD-A324FE80552C}"/>
          </ac:picMkLst>
        </pc:picChg>
      </pc:sldChg>
      <pc:sldChg chg="addSp modSp new mod">
        <pc:chgData name="明智 高" userId="13106cc9a47d8e8b" providerId="LiveId" clId="{66618C8C-81A7-401D-B11F-C8EFD67164A4}" dt="2020-04-28T03:22:24.145" v="6253" actId="1076"/>
        <pc:sldMkLst>
          <pc:docMk/>
          <pc:sldMk cId="228980507" sldId="1065"/>
        </pc:sldMkLst>
        <pc:picChg chg="add mod">
          <ac:chgData name="明智 高" userId="13106cc9a47d8e8b" providerId="LiveId" clId="{66618C8C-81A7-401D-B11F-C8EFD67164A4}" dt="2020-04-28T03:22:24.145" v="6253" actId="1076"/>
          <ac:picMkLst>
            <pc:docMk/>
            <pc:sldMk cId="228980507" sldId="1065"/>
            <ac:picMk id="2" creationId="{63D9B4FC-EFB2-4BB1-B47F-180DC1F69F00}"/>
          </ac:picMkLst>
        </pc:picChg>
      </pc:sldChg>
      <pc:sldChg chg="new del">
        <pc:chgData name="明智 高" userId="13106cc9a47d8e8b" providerId="LiveId" clId="{66618C8C-81A7-401D-B11F-C8EFD67164A4}" dt="2020-04-28T02:59:06.542" v="6189" actId="680"/>
        <pc:sldMkLst>
          <pc:docMk/>
          <pc:sldMk cId="470775919" sldId="1065"/>
        </pc:sldMkLst>
      </pc:sldChg>
      <pc:sldChg chg="modSp new mod">
        <pc:chgData name="明智 高" userId="13106cc9a47d8e8b" providerId="LiveId" clId="{66618C8C-81A7-401D-B11F-C8EFD67164A4}" dt="2020-04-28T03:31:15.499" v="6440"/>
        <pc:sldMkLst>
          <pc:docMk/>
          <pc:sldMk cId="2139494186" sldId="1066"/>
        </pc:sldMkLst>
        <pc:spChg chg="mod">
          <ac:chgData name="明智 高" userId="13106cc9a47d8e8b" providerId="LiveId" clId="{66618C8C-81A7-401D-B11F-C8EFD67164A4}" dt="2020-04-28T03:29:30.272" v="6379"/>
          <ac:spMkLst>
            <pc:docMk/>
            <pc:sldMk cId="2139494186" sldId="1066"/>
            <ac:spMk id="2" creationId="{2B499F6A-E840-4F45-8289-DA03402342E2}"/>
          </ac:spMkLst>
        </pc:spChg>
        <pc:spChg chg="mod">
          <ac:chgData name="明智 高" userId="13106cc9a47d8e8b" providerId="LiveId" clId="{66618C8C-81A7-401D-B11F-C8EFD67164A4}" dt="2020-04-28T03:31:15.499" v="6440"/>
          <ac:spMkLst>
            <pc:docMk/>
            <pc:sldMk cId="2139494186" sldId="1066"/>
            <ac:spMk id="3" creationId="{BE4D9C45-CE25-4C2A-BE5B-4D2BC25A978D}"/>
          </ac:spMkLst>
        </pc:spChg>
      </pc:sldChg>
      <pc:sldChg chg="addSp delSp modSp add mod">
        <pc:chgData name="明智 高" userId="13106cc9a47d8e8b" providerId="LiveId" clId="{66618C8C-81A7-401D-B11F-C8EFD67164A4}" dt="2020-04-28T03:47:50.874" v="6754" actId="1076"/>
        <pc:sldMkLst>
          <pc:docMk/>
          <pc:sldMk cId="2673651946" sldId="1067"/>
        </pc:sldMkLst>
        <pc:spChg chg="add del">
          <ac:chgData name="明智 高" userId="13106cc9a47d8e8b" providerId="LiveId" clId="{66618C8C-81A7-401D-B11F-C8EFD67164A4}" dt="2020-04-28T03:45:03.308" v="6643" actId="478"/>
          <ac:spMkLst>
            <pc:docMk/>
            <pc:sldMk cId="2673651946" sldId="1067"/>
            <ac:spMk id="4" creationId="{BA2ABF0C-EAA8-462A-8424-5AF6F3BA8855}"/>
          </ac:spMkLst>
        </pc:spChg>
        <pc:spChg chg="add mod">
          <ac:chgData name="明智 高" userId="13106cc9a47d8e8b" providerId="LiveId" clId="{66618C8C-81A7-401D-B11F-C8EFD67164A4}" dt="2020-04-28T03:47:50.874" v="6754" actId="1076"/>
          <ac:spMkLst>
            <pc:docMk/>
            <pc:sldMk cId="2673651946" sldId="1067"/>
            <ac:spMk id="5" creationId="{8FBCAC01-28DA-4E68-B609-E9A46849388F}"/>
          </ac:spMkLst>
        </pc:spChg>
      </pc:sldChg>
      <pc:sldChg chg="addSp delSp modSp new mod setBg">
        <pc:chgData name="明智 高" userId="13106cc9a47d8e8b" providerId="LiveId" clId="{66618C8C-81A7-401D-B11F-C8EFD67164A4}" dt="2020-04-28T03:52:59.200" v="6774" actId="26606"/>
        <pc:sldMkLst>
          <pc:docMk/>
          <pc:sldMk cId="4149097113" sldId="1068"/>
        </pc:sldMkLst>
        <pc:spChg chg="del">
          <ac:chgData name="明智 高" userId="13106cc9a47d8e8b" providerId="LiveId" clId="{66618C8C-81A7-401D-B11F-C8EFD67164A4}" dt="2020-04-28T03:51:22.023" v="6756"/>
          <ac:spMkLst>
            <pc:docMk/>
            <pc:sldMk cId="4149097113" sldId="1068"/>
            <ac:spMk id="2" creationId="{3506AF8A-2A6A-4AA4-93D6-459AE1042177}"/>
          </ac:spMkLst>
        </pc:spChg>
        <pc:spChg chg="del">
          <ac:chgData name="明智 高" userId="13106cc9a47d8e8b" providerId="LiveId" clId="{66618C8C-81A7-401D-B11F-C8EFD67164A4}" dt="2020-04-28T03:51:22.023" v="6756"/>
          <ac:spMkLst>
            <pc:docMk/>
            <pc:sldMk cId="4149097113" sldId="1068"/>
            <ac:spMk id="3" creationId="{24BA768B-825C-4FED-8363-DB852AE535AC}"/>
          </ac:spMkLst>
        </pc:spChg>
        <pc:spChg chg="add del">
          <ac:chgData name="明智 高" userId="13106cc9a47d8e8b" providerId="LiveId" clId="{66618C8C-81A7-401D-B11F-C8EFD67164A4}" dt="2020-04-28T03:52:24.679" v="6769" actId="26606"/>
          <ac:spMkLst>
            <pc:docMk/>
            <pc:sldMk cId="4149097113" sldId="1068"/>
            <ac:spMk id="17" creationId="{E3B4FF89-C45F-4E24-B963-61E855708F2A}"/>
          </ac:spMkLst>
        </pc:spChg>
        <pc:spChg chg="add del">
          <ac:chgData name="明智 高" userId="13106cc9a47d8e8b" providerId="LiveId" clId="{66618C8C-81A7-401D-B11F-C8EFD67164A4}" dt="2020-04-28T03:52:24.679" v="6769" actId="26606"/>
          <ac:spMkLst>
            <pc:docMk/>
            <pc:sldMk cId="4149097113" sldId="1068"/>
            <ac:spMk id="18" creationId="{14F25C03-EF67-4344-8AEA-7B3FA0DED024}"/>
          </ac:spMkLst>
        </pc:spChg>
        <pc:spChg chg="add del">
          <ac:chgData name="明智 高" userId="13106cc9a47d8e8b" providerId="LiveId" clId="{66618C8C-81A7-401D-B11F-C8EFD67164A4}" dt="2020-04-28T03:52:24.679" v="6769" actId="26606"/>
          <ac:spMkLst>
            <pc:docMk/>
            <pc:sldMk cId="4149097113" sldId="1068"/>
            <ac:spMk id="19" creationId="{F74793DE-3651-410B-B243-8F0B1468E6A4}"/>
          </ac:spMkLst>
        </pc:spChg>
        <pc:spChg chg="add del">
          <ac:chgData name="明智 高" userId="13106cc9a47d8e8b" providerId="LiveId" clId="{66618C8C-81A7-401D-B11F-C8EFD67164A4}" dt="2020-04-28T03:52:13.975" v="6765" actId="26606"/>
          <ac:spMkLst>
            <pc:docMk/>
            <pc:sldMk cId="4149097113" sldId="1068"/>
            <ac:spMk id="20" creationId="{E3B4FF89-C45F-4E24-B963-61E855708F2A}"/>
          </ac:spMkLst>
        </pc:spChg>
        <pc:spChg chg="add del">
          <ac:chgData name="明智 高" userId="13106cc9a47d8e8b" providerId="LiveId" clId="{66618C8C-81A7-401D-B11F-C8EFD67164A4}" dt="2020-04-28T03:52:46.732" v="6773" actId="26606"/>
          <ac:spMkLst>
            <pc:docMk/>
            <pc:sldMk cId="4149097113" sldId="1068"/>
            <ac:spMk id="21" creationId="{E3B4FF89-C45F-4E24-B963-61E855708F2A}"/>
          </ac:spMkLst>
        </pc:spChg>
        <pc:spChg chg="add del">
          <ac:chgData name="明智 高" userId="13106cc9a47d8e8b" providerId="LiveId" clId="{66618C8C-81A7-401D-B11F-C8EFD67164A4}" dt="2020-04-28T03:52:13.975" v="6765" actId="26606"/>
          <ac:spMkLst>
            <pc:docMk/>
            <pc:sldMk cId="4149097113" sldId="1068"/>
            <ac:spMk id="22" creationId="{14F25C03-EF67-4344-8AEA-7B3FA0DED024}"/>
          </ac:spMkLst>
        </pc:spChg>
        <pc:spChg chg="add del">
          <ac:chgData name="明智 高" userId="13106cc9a47d8e8b" providerId="LiveId" clId="{66618C8C-81A7-401D-B11F-C8EFD67164A4}" dt="2020-04-28T03:52:46.732" v="6773" actId="26606"/>
          <ac:spMkLst>
            <pc:docMk/>
            <pc:sldMk cId="4149097113" sldId="1068"/>
            <ac:spMk id="23" creationId="{14F25C03-EF67-4344-8AEA-7B3FA0DED024}"/>
          </ac:spMkLst>
        </pc:spChg>
        <pc:spChg chg="add del">
          <ac:chgData name="明智 高" userId="13106cc9a47d8e8b" providerId="LiveId" clId="{66618C8C-81A7-401D-B11F-C8EFD67164A4}" dt="2020-04-28T03:52:13.975" v="6765" actId="26606"/>
          <ac:spMkLst>
            <pc:docMk/>
            <pc:sldMk cId="4149097113" sldId="1068"/>
            <ac:spMk id="24" creationId="{F74793DE-3651-410B-B243-8F0B1468E6A4}"/>
          </ac:spMkLst>
        </pc:spChg>
        <pc:spChg chg="add del">
          <ac:chgData name="明智 高" userId="13106cc9a47d8e8b" providerId="LiveId" clId="{66618C8C-81A7-401D-B11F-C8EFD67164A4}" dt="2020-04-28T03:52:46.732" v="6773" actId="26606"/>
          <ac:spMkLst>
            <pc:docMk/>
            <pc:sldMk cId="4149097113" sldId="1068"/>
            <ac:spMk id="25" creationId="{F74793DE-3651-410B-B243-8F0B1468E6A4}"/>
          </ac:spMkLst>
        </pc:spChg>
        <pc:picChg chg="add mod ord">
          <ac:chgData name="明智 高" userId="13106cc9a47d8e8b" providerId="LiveId" clId="{66618C8C-81A7-401D-B11F-C8EFD67164A4}" dt="2020-04-28T03:52:59.200" v="6774" actId="26606"/>
          <ac:picMkLst>
            <pc:docMk/>
            <pc:sldMk cId="4149097113" sldId="1068"/>
            <ac:picMk id="5" creationId="{29D20A82-BF88-48B0-8DCA-15E7DAE38325}"/>
          </ac:picMkLst>
        </pc:picChg>
        <pc:picChg chg="add mod ord">
          <ac:chgData name="明智 高" userId="13106cc9a47d8e8b" providerId="LiveId" clId="{66618C8C-81A7-401D-B11F-C8EFD67164A4}" dt="2020-04-28T03:52:59.200" v="6774" actId="26606"/>
          <ac:picMkLst>
            <pc:docMk/>
            <pc:sldMk cId="4149097113" sldId="1068"/>
            <ac:picMk id="7" creationId="{4AA17D90-365C-435E-9849-20956B690E18}"/>
          </ac:picMkLst>
        </pc:picChg>
        <pc:picChg chg="add mod ord">
          <ac:chgData name="明智 高" userId="13106cc9a47d8e8b" providerId="LiveId" clId="{66618C8C-81A7-401D-B11F-C8EFD67164A4}" dt="2020-04-28T03:52:59.200" v="6774" actId="26606"/>
          <ac:picMkLst>
            <pc:docMk/>
            <pc:sldMk cId="4149097113" sldId="1068"/>
            <ac:picMk id="9" creationId="{E738A7BD-6EAF-4309-92F8-D69EE4E8F1AD}"/>
          </ac:picMkLst>
        </pc:picChg>
        <pc:picChg chg="add mod ord">
          <ac:chgData name="明智 高" userId="13106cc9a47d8e8b" providerId="LiveId" clId="{66618C8C-81A7-401D-B11F-C8EFD67164A4}" dt="2020-04-28T03:52:59.200" v="6774" actId="26606"/>
          <ac:picMkLst>
            <pc:docMk/>
            <pc:sldMk cId="4149097113" sldId="1068"/>
            <ac:picMk id="11" creationId="{3986D7C2-4C8A-4444-A288-3CD45D4E26A2}"/>
          </ac:picMkLst>
        </pc:picChg>
        <pc:picChg chg="add mod ord">
          <ac:chgData name="明智 高" userId="13106cc9a47d8e8b" providerId="LiveId" clId="{66618C8C-81A7-401D-B11F-C8EFD67164A4}" dt="2020-04-28T03:52:59.200" v="6774" actId="26606"/>
          <ac:picMkLst>
            <pc:docMk/>
            <pc:sldMk cId="4149097113" sldId="1068"/>
            <ac:picMk id="13" creationId="{3EA21F2F-EE5A-4EEE-A3C0-E9F14AAA905D}"/>
          </ac:picMkLst>
        </pc:picChg>
        <pc:picChg chg="add mod">
          <ac:chgData name="明智 高" userId="13106cc9a47d8e8b" providerId="LiveId" clId="{66618C8C-81A7-401D-B11F-C8EFD67164A4}" dt="2020-04-28T03:52:59.200" v="6774" actId="26606"/>
          <ac:picMkLst>
            <pc:docMk/>
            <pc:sldMk cId="4149097113" sldId="1068"/>
            <ac:picMk id="15" creationId="{745C31B7-E140-48AD-A3C9-3CBE58CCE4B2}"/>
          </ac:picMkLst>
        </pc:picChg>
      </pc:sldChg>
      <pc:sldChg chg="modSp new mod">
        <pc:chgData name="明智 高" userId="13106cc9a47d8e8b" providerId="LiveId" clId="{66618C8C-81A7-401D-B11F-C8EFD67164A4}" dt="2020-04-28T05:49:56.275" v="7206"/>
        <pc:sldMkLst>
          <pc:docMk/>
          <pc:sldMk cId="1267013719" sldId="1069"/>
        </pc:sldMkLst>
        <pc:spChg chg="mod">
          <ac:chgData name="明智 高" userId="13106cc9a47d8e8b" providerId="LiveId" clId="{66618C8C-81A7-401D-B11F-C8EFD67164A4}" dt="2020-04-28T05:06:55.902" v="6796" actId="6549"/>
          <ac:spMkLst>
            <pc:docMk/>
            <pc:sldMk cId="1267013719" sldId="1069"/>
            <ac:spMk id="2" creationId="{63390440-0293-454A-93D7-8B7289B2B841}"/>
          </ac:spMkLst>
        </pc:spChg>
        <pc:spChg chg="mod">
          <ac:chgData name="明智 高" userId="13106cc9a47d8e8b" providerId="LiveId" clId="{66618C8C-81A7-401D-B11F-C8EFD67164A4}" dt="2020-04-28T05:49:56.275" v="7206"/>
          <ac:spMkLst>
            <pc:docMk/>
            <pc:sldMk cId="1267013719" sldId="1069"/>
            <ac:spMk id="3" creationId="{3B0BC10D-79C5-4869-9682-9F10627352B7}"/>
          </ac:spMkLst>
        </pc:spChg>
      </pc:sldChg>
      <pc:sldChg chg="addSp delSp modSp new del">
        <pc:chgData name="明智 高" userId="13106cc9a47d8e8b" providerId="LiveId" clId="{66618C8C-81A7-401D-B11F-C8EFD67164A4}" dt="2020-04-28T05:39:13.077" v="7047" actId="47"/>
        <pc:sldMkLst>
          <pc:docMk/>
          <pc:sldMk cId="39805687" sldId="1070"/>
        </pc:sldMkLst>
        <pc:spChg chg="del">
          <ac:chgData name="明智 高" userId="13106cc9a47d8e8b" providerId="LiveId" clId="{66618C8C-81A7-401D-B11F-C8EFD67164A4}" dt="2020-04-28T05:25:29.993" v="7045"/>
          <ac:spMkLst>
            <pc:docMk/>
            <pc:sldMk cId="39805687" sldId="1070"/>
            <ac:spMk id="2" creationId="{69A89F39-7F1D-45C2-8133-A31B24EC0E35}"/>
          </ac:spMkLst>
        </pc:spChg>
        <pc:spChg chg="del">
          <ac:chgData name="明智 高" userId="13106cc9a47d8e8b" providerId="LiveId" clId="{66618C8C-81A7-401D-B11F-C8EFD67164A4}" dt="2020-04-28T05:25:29.993" v="7045"/>
          <ac:spMkLst>
            <pc:docMk/>
            <pc:sldMk cId="39805687" sldId="1070"/>
            <ac:spMk id="3" creationId="{79412BAC-5869-4807-A041-B11C1ABD3EDE}"/>
          </ac:spMkLst>
        </pc:spChg>
        <pc:spChg chg="add del mod">
          <ac:chgData name="明智 高" userId="13106cc9a47d8e8b" providerId="LiveId" clId="{66618C8C-81A7-401D-B11F-C8EFD67164A4}" dt="2020-04-28T05:25:43.153" v="7046"/>
          <ac:spMkLst>
            <pc:docMk/>
            <pc:sldMk cId="39805687" sldId="1070"/>
            <ac:spMk id="4" creationId="{890C7945-935F-4193-8B82-6330C805A175}"/>
          </ac:spMkLst>
        </pc:spChg>
        <pc:spChg chg="add del mod">
          <ac:chgData name="明智 高" userId="13106cc9a47d8e8b" providerId="LiveId" clId="{66618C8C-81A7-401D-B11F-C8EFD67164A4}" dt="2020-04-28T05:25:43.153" v="7046"/>
          <ac:spMkLst>
            <pc:docMk/>
            <pc:sldMk cId="39805687" sldId="1070"/>
            <ac:spMk id="5" creationId="{2D3809AF-6465-4B44-B982-552C2FE697CA}"/>
          </ac:spMkLst>
        </pc:spChg>
        <pc:spChg chg="add mod">
          <ac:chgData name="明智 高" userId="13106cc9a47d8e8b" providerId="LiveId" clId="{66618C8C-81A7-401D-B11F-C8EFD67164A4}" dt="2020-04-28T05:25:43.153" v="7046"/>
          <ac:spMkLst>
            <pc:docMk/>
            <pc:sldMk cId="39805687" sldId="1070"/>
            <ac:spMk id="6" creationId="{69941DDA-7231-4866-A4EF-A332F49FCE5C}"/>
          </ac:spMkLst>
        </pc:spChg>
        <pc:spChg chg="add mod">
          <ac:chgData name="明智 高" userId="13106cc9a47d8e8b" providerId="LiveId" clId="{66618C8C-81A7-401D-B11F-C8EFD67164A4}" dt="2020-04-28T05:25:43.153" v="7046"/>
          <ac:spMkLst>
            <pc:docMk/>
            <pc:sldMk cId="39805687" sldId="1070"/>
            <ac:spMk id="7" creationId="{4F548F9B-A2AC-4DE5-B169-813A116433A2}"/>
          </ac:spMkLst>
        </pc:spChg>
      </pc:sldChg>
      <pc:sldChg chg="addSp modSp new del">
        <pc:chgData name="明智 高" userId="13106cc9a47d8e8b" providerId="LiveId" clId="{66618C8C-81A7-401D-B11F-C8EFD67164A4}" dt="2020-04-28T05:24:13.594" v="7043" actId="47"/>
        <pc:sldMkLst>
          <pc:docMk/>
          <pc:sldMk cId="1397042054" sldId="1070"/>
        </pc:sldMkLst>
        <pc:picChg chg="add mod">
          <ac:chgData name="明智 高" userId="13106cc9a47d8e8b" providerId="LiveId" clId="{66618C8C-81A7-401D-B11F-C8EFD67164A4}" dt="2020-04-28T05:17:49.879" v="6800" actId="931"/>
          <ac:picMkLst>
            <pc:docMk/>
            <pc:sldMk cId="1397042054" sldId="1070"/>
            <ac:picMk id="5" creationId="{AB4CC11D-64FC-4263-9A35-0E9320E3BE8E}"/>
          </ac:picMkLst>
        </pc:picChg>
      </pc:sldChg>
      <pc:sldChg chg="addSp delSp modSp new mod">
        <pc:chgData name="明智 高" userId="13106cc9a47d8e8b" providerId="LiveId" clId="{66618C8C-81A7-401D-B11F-C8EFD67164A4}" dt="2020-04-28T05:42:17.112" v="7067" actId="1037"/>
        <pc:sldMkLst>
          <pc:docMk/>
          <pc:sldMk cId="1947258787" sldId="1070"/>
        </pc:sldMkLst>
        <pc:spChg chg="del">
          <ac:chgData name="明智 高" userId="13106cc9a47d8e8b" providerId="LiveId" clId="{66618C8C-81A7-401D-B11F-C8EFD67164A4}" dt="2020-04-28T05:39:58.046" v="7049"/>
          <ac:spMkLst>
            <pc:docMk/>
            <pc:sldMk cId="1947258787" sldId="1070"/>
            <ac:spMk id="2" creationId="{DC7A1B0B-1D5B-4B62-95DC-197B955108CE}"/>
          </ac:spMkLst>
        </pc:spChg>
        <pc:spChg chg="del">
          <ac:chgData name="明智 高" userId="13106cc9a47d8e8b" providerId="LiveId" clId="{66618C8C-81A7-401D-B11F-C8EFD67164A4}" dt="2020-04-28T05:39:58.046" v="7049"/>
          <ac:spMkLst>
            <pc:docMk/>
            <pc:sldMk cId="1947258787" sldId="1070"/>
            <ac:spMk id="3" creationId="{F892ADCF-3AD9-471F-8C12-C44C743AF435}"/>
          </ac:spMkLst>
        </pc:spChg>
        <pc:picChg chg="add mod">
          <ac:chgData name="明智 高" userId="13106cc9a47d8e8b" providerId="LiveId" clId="{66618C8C-81A7-401D-B11F-C8EFD67164A4}" dt="2020-04-28T05:42:17.112" v="7067" actId="1037"/>
          <ac:picMkLst>
            <pc:docMk/>
            <pc:sldMk cId="1947258787" sldId="1070"/>
            <ac:picMk id="5" creationId="{2319E112-A59D-4408-B21E-AC96C1F1E1E1}"/>
          </ac:picMkLst>
        </pc:picChg>
      </pc:sldChg>
      <pc:sldChg chg="add">
        <pc:chgData name="明智 高" userId="13106cc9a47d8e8b" providerId="LiveId" clId="{66618C8C-81A7-401D-B11F-C8EFD67164A4}" dt="2020-05-09T06:21:59.285" v="7220"/>
        <pc:sldMkLst>
          <pc:docMk/>
          <pc:sldMk cId="3406971095" sldId="1071"/>
        </pc:sldMkLst>
      </pc:sldChg>
      <pc:sldChg chg="modSp add del mod">
        <pc:chgData name="明智 高" userId="13106cc9a47d8e8b" providerId="LiveId" clId="{66618C8C-81A7-401D-B11F-C8EFD67164A4}" dt="2020-05-09T06:23:49.375" v="7225" actId="47"/>
        <pc:sldMkLst>
          <pc:docMk/>
          <pc:sldMk cId="870833748" sldId="1072"/>
        </pc:sldMkLst>
        <pc:spChg chg="mod">
          <ac:chgData name="明智 高" userId="13106cc9a47d8e8b" providerId="LiveId" clId="{66618C8C-81A7-401D-B11F-C8EFD67164A4}" dt="2020-05-09T06:23:27.349" v="7224" actId="404"/>
          <ac:spMkLst>
            <pc:docMk/>
            <pc:sldMk cId="870833748" sldId="1072"/>
            <ac:spMk id="4" creationId="{6C95E63A-2A1C-4985-9D4A-1AD5530717F9}"/>
          </ac:spMkLst>
        </pc:spChg>
      </pc:sldChg>
      <pc:sldMasterChg chg="delSldLayout">
        <pc:chgData name="明智 高" userId="13106cc9a47d8e8b" providerId="LiveId" clId="{66618C8C-81A7-401D-B11F-C8EFD67164A4}" dt="2020-04-27T09:35:38.190" v="4360" actId="47"/>
        <pc:sldMasterMkLst>
          <pc:docMk/>
          <pc:sldMasterMk cId="0" sldId="2147483723"/>
        </pc:sldMasterMkLst>
        <pc:sldLayoutChg chg="del">
          <pc:chgData name="明智 高" userId="13106cc9a47d8e8b" providerId="LiveId" clId="{66618C8C-81A7-401D-B11F-C8EFD67164A4}" dt="2020-04-27T09:35:38.190" v="4360" actId="47"/>
          <pc:sldLayoutMkLst>
            <pc:docMk/>
            <pc:sldMasterMk cId="0" sldId="2147483723"/>
            <pc:sldLayoutMk cId="3820943259" sldId="2147484054"/>
          </pc:sldLayoutMkLst>
        </pc:sldLayoutChg>
      </pc:sldMasterChg>
    </pc:docChg>
  </pc:docChgLst>
  <pc:docChgLst>
    <pc:chgData name="明智 高" userId="13106cc9a47d8e8b" providerId="LiveId" clId="{964B7825-BC82-4456-9139-A7ABE6A91D9D}"/>
    <pc:docChg chg="undo custSel addSld delSld modSld sldOrd modMainMaster">
      <pc:chgData name="明智 高" userId="13106cc9a47d8e8b" providerId="LiveId" clId="{964B7825-BC82-4456-9139-A7ABE6A91D9D}" dt="2020-04-22T07:11:48.587" v="2170"/>
      <pc:docMkLst>
        <pc:docMk/>
      </pc:docMkLst>
      <pc:sldChg chg="delSp del">
        <pc:chgData name="明智 高" userId="13106cc9a47d8e8b" providerId="LiveId" clId="{964B7825-BC82-4456-9139-A7ABE6A91D9D}" dt="2020-04-21T02:11:33.641" v="4" actId="47"/>
        <pc:sldMkLst>
          <pc:docMk/>
          <pc:sldMk cId="0" sldId="297"/>
        </pc:sldMkLst>
        <pc:picChg chg="del">
          <ac:chgData name="明智 高" userId="13106cc9a47d8e8b" providerId="LiveId" clId="{964B7825-BC82-4456-9139-A7ABE6A91D9D}" dt="2020-04-21T02:10:04.975" v="0" actId="478"/>
          <ac:picMkLst>
            <pc:docMk/>
            <pc:sldMk cId="0" sldId="297"/>
            <ac:picMk id="15363" creationId="{00000000-0000-0000-0000-000000000000}"/>
          </ac:picMkLst>
        </pc:picChg>
      </pc:sldChg>
      <pc:sldChg chg="del">
        <pc:chgData name="明智 高" userId="13106cc9a47d8e8b" providerId="LiveId" clId="{964B7825-BC82-4456-9139-A7ABE6A91D9D}" dt="2020-04-21T02:11:33.641" v="4" actId="47"/>
        <pc:sldMkLst>
          <pc:docMk/>
          <pc:sldMk cId="0" sldId="298"/>
        </pc:sldMkLst>
      </pc:sldChg>
      <pc:sldChg chg="del">
        <pc:chgData name="明智 高" userId="13106cc9a47d8e8b" providerId="LiveId" clId="{964B7825-BC82-4456-9139-A7ABE6A91D9D}" dt="2020-04-21T02:11:33.641" v="4" actId="47"/>
        <pc:sldMkLst>
          <pc:docMk/>
          <pc:sldMk cId="0" sldId="303"/>
        </pc:sldMkLst>
      </pc:sldChg>
      <pc:sldChg chg="del">
        <pc:chgData name="明智 高" userId="13106cc9a47d8e8b" providerId="LiveId" clId="{964B7825-BC82-4456-9139-A7ABE6A91D9D}" dt="2020-04-21T02:35:01.214" v="606" actId="47"/>
        <pc:sldMkLst>
          <pc:docMk/>
          <pc:sldMk cId="4102689273" sldId="304"/>
        </pc:sldMkLst>
      </pc:sldChg>
      <pc:sldChg chg="delSp modSp del mod ord">
        <pc:chgData name="明智 高" userId="13106cc9a47d8e8b" providerId="LiveId" clId="{964B7825-BC82-4456-9139-A7ABE6A91D9D}" dt="2020-04-21T03:18:01.257" v="1254" actId="47"/>
        <pc:sldMkLst>
          <pc:docMk/>
          <pc:sldMk cId="2922849901" sldId="305"/>
        </pc:sldMkLst>
        <pc:spChg chg="del mod">
          <ac:chgData name="明智 高" userId="13106cc9a47d8e8b" providerId="LiveId" clId="{964B7825-BC82-4456-9139-A7ABE6A91D9D}" dt="2020-04-21T03:17:32.204" v="1252"/>
          <ac:spMkLst>
            <pc:docMk/>
            <pc:sldMk cId="2922849901" sldId="305"/>
            <ac:spMk id="3" creationId="{00000000-0000-0000-0000-000000000000}"/>
          </ac:spMkLst>
        </pc:spChg>
      </pc:sldChg>
      <pc:sldChg chg="del">
        <pc:chgData name="明智 高" userId="13106cc9a47d8e8b" providerId="LiveId" clId="{964B7825-BC82-4456-9139-A7ABE6A91D9D}" dt="2020-04-21T02:35:01.214" v="606" actId="47"/>
        <pc:sldMkLst>
          <pc:docMk/>
          <pc:sldMk cId="2958759675" sldId="307"/>
        </pc:sldMkLst>
      </pc:sldChg>
      <pc:sldChg chg="del">
        <pc:chgData name="明智 高" userId="13106cc9a47d8e8b" providerId="LiveId" clId="{964B7825-BC82-4456-9139-A7ABE6A91D9D}" dt="2020-04-21T03:16:54.657" v="1247" actId="2696"/>
        <pc:sldMkLst>
          <pc:docMk/>
          <pc:sldMk cId="720682497" sldId="308"/>
        </pc:sldMkLst>
      </pc:sldChg>
      <pc:sldChg chg="modSp add">
        <pc:chgData name="明智 高" userId="13106cc9a47d8e8b" providerId="LiveId" clId="{964B7825-BC82-4456-9139-A7ABE6A91D9D}" dt="2020-04-21T03:17:03.855" v="1249" actId="207"/>
        <pc:sldMkLst>
          <pc:docMk/>
          <pc:sldMk cId="3824615446" sldId="308"/>
        </pc:sldMkLst>
        <pc:spChg chg="mod">
          <ac:chgData name="明智 高" userId="13106cc9a47d8e8b" providerId="LiveId" clId="{964B7825-BC82-4456-9139-A7ABE6A91D9D}" dt="2020-04-21T03:17:03.855" v="1249" actId="207"/>
          <ac:spMkLst>
            <pc:docMk/>
            <pc:sldMk cId="3824615446" sldId="308"/>
            <ac:spMk id="3" creationId="{00000000-0000-0000-0000-000000000000}"/>
          </ac:spMkLst>
        </pc:spChg>
      </pc:sldChg>
      <pc:sldChg chg="del">
        <pc:chgData name="明智 高" userId="13106cc9a47d8e8b" providerId="LiveId" clId="{964B7825-BC82-4456-9139-A7ABE6A91D9D}" dt="2020-04-21T03:18:50.543" v="1265" actId="47"/>
        <pc:sldMkLst>
          <pc:docMk/>
          <pc:sldMk cId="2896602780" sldId="309"/>
        </pc:sldMkLst>
      </pc:sldChg>
      <pc:sldChg chg="ord">
        <pc:chgData name="明智 高" userId="13106cc9a47d8e8b" providerId="LiveId" clId="{964B7825-BC82-4456-9139-A7ABE6A91D9D}" dt="2020-04-21T03:18:58.410" v="1267"/>
        <pc:sldMkLst>
          <pc:docMk/>
          <pc:sldMk cId="2668802677" sldId="310"/>
        </pc:sldMkLst>
      </pc:sldChg>
      <pc:sldChg chg="delSp modSp mod">
        <pc:chgData name="明智 高" userId="13106cc9a47d8e8b" providerId="LiveId" clId="{964B7825-BC82-4456-9139-A7ABE6A91D9D}" dt="2020-04-21T04:19:58.044" v="2007"/>
        <pc:sldMkLst>
          <pc:docMk/>
          <pc:sldMk cId="2403257285" sldId="311"/>
        </pc:sldMkLst>
        <pc:spChg chg="mod">
          <ac:chgData name="明智 高" userId="13106cc9a47d8e8b" providerId="LiveId" clId="{964B7825-BC82-4456-9139-A7ABE6A91D9D}" dt="2020-04-21T04:06:53.814" v="1805" actId="207"/>
          <ac:spMkLst>
            <pc:docMk/>
            <pc:sldMk cId="2403257285" sldId="311"/>
            <ac:spMk id="2" creationId="{00000000-0000-0000-0000-000000000000}"/>
          </ac:spMkLst>
        </pc:spChg>
        <pc:spChg chg="mod">
          <ac:chgData name="明智 高" userId="13106cc9a47d8e8b" providerId="LiveId" clId="{964B7825-BC82-4456-9139-A7ABE6A91D9D}" dt="2020-04-21T04:19:58.044" v="2007"/>
          <ac:spMkLst>
            <pc:docMk/>
            <pc:sldMk cId="2403257285" sldId="311"/>
            <ac:spMk id="3" creationId="{00000000-0000-0000-0000-000000000000}"/>
          </ac:spMkLst>
        </pc:spChg>
        <pc:spChg chg="del">
          <ac:chgData name="明智 高" userId="13106cc9a47d8e8b" providerId="LiveId" clId="{964B7825-BC82-4456-9139-A7ABE6A91D9D}" dt="2020-04-21T04:07:06.086" v="1806" actId="478"/>
          <ac:spMkLst>
            <pc:docMk/>
            <pc:sldMk cId="2403257285" sldId="311"/>
            <ac:spMk id="4" creationId="{00000000-0000-0000-0000-000000000000}"/>
          </ac:spMkLst>
        </pc:spChg>
      </pc:sldChg>
      <pc:sldChg chg="del">
        <pc:chgData name="明智 高" userId="13106cc9a47d8e8b" providerId="LiveId" clId="{964B7825-BC82-4456-9139-A7ABE6A91D9D}" dt="2020-04-21T03:21:00.911" v="1316" actId="47"/>
        <pc:sldMkLst>
          <pc:docMk/>
          <pc:sldMk cId="1707161520" sldId="312"/>
        </pc:sldMkLst>
      </pc:sldChg>
      <pc:sldChg chg="modSp mod ord">
        <pc:chgData name="明智 高" userId="13106cc9a47d8e8b" providerId="LiveId" clId="{964B7825-BC82-4456-9139-A7ABE6A91D9D}" dt="2020-04-21T04:23:48.586" v="2017" actId="6549"/>
        <pc:sldMkLst>
          <pc:docMk/>
          <pc:sldMk cId="3424124548" sldId="313"/>
        </pc:sldMkLst>
        <pc:spChg chg="mod">
          <ac:chgData name="明智 高" userId="13106cc9a47d8e8b" providerId="LiveId" clId="{964B7825-BC82-4456-9139-A7ABE6A91D9D}" dt="2020-04-21T04:23:48.586" v="2017" actId="6549"/>
          <ac:spMkLst>
            <pc:docMk/>
            <pc:sldMk cId="3424124548" sldId="313"/>
            <ac:spMk id="6" creationId="{00000000-0000-0000-0000-000000000000}"/>
          </ac:spMkLst>
        </pc:spChg>
      </pc:sldChg>
      <pc:sldChg chg="del">
        <pc:chgData name="明智 高" userId="13106cc9a47d8e8b" providerId="LiveId" clId="{964B7825-BC82-4456-9139-A7ABE6A91D9D}" dt="2020-04-21T02:35:25.033" v="608" actId="47"/>
        <pc:sldMkLst>
          <pc:docMk/>
          <pc:sldMk cId="3824181794" sldId="314"/>
        </pc:sldMkLst>
      </pc:sldChg>
      <pc:sldChg chg="del">
        <pc:chgData name="明智 高" userId="13106cc9a47d8e8b" providerId="LiveId" clId="{964B7825-BC82-4456-9139-A7ABE6A91D9D}" dt="2020-04-21T03:19:03.148" v="1268" actId="47"/>
        <pc:sldMkLst>
          <pc:docMk/>
          <pc:sldMk cId="3042262748" sldId="315"/>
        </pc:sldMkLst>
      </pc:sldChg>
      <pc:sldChg chg="del">
        <pc:chgData name="明智 高" userId="13106cc9a47d8e8b" providerId="LiveId" clId="{964B7825-BC82-4456-9139-A7ABE6A91D9D}" dt="2020-04-21T02:35:01.214" v="606" actId="47"/>
        <pc:sldMkLst>
          <pc:docMk/>
          <pc:sldMk cId="2809657055" sldId="318"/>
        </pc:sldMkLst>
      </pc:sldChg>
      <pc:sldChg chg="del">
        <pc:chgData name="明智 高" userId="13106cc9a47d8e8b" providerId="LiveId" clId="{964B7825-BC82-4456-9139-A7ABE6A91D9D}" dt="2020-04-21T02:35:08.112" v="607" actId="47"/>
        <pc:sldMkLst>
          <pc:docMk/>
          <pc:sldMk cId="3670203727" sldId="319"/>
        </pc:sldMkLst>
      </pc:sldChg>
      <pc:sldChg chg="del">
        <pc:chgData name="明智 高" userId="13106cc9a47d8e8b" providerId="LiveId" clId="{964B7825-BC82-4456-9139-A7ABE6A91D9D}" dt="2020-04-21T02:35:25.033" v="608" actId="47"/>
        <pc:sldMkLst>
          <pc:docMk/>
          <pc:sldMk cId="1018696055" sldId="322"/>
        </pc:sldMkLst>
      </pc:sldChg>
      <pc:sldChg chg="del">
        <pc:chgData name="明智 高" userId="13106cc9a47d8e8b" providerId="LiveId" clId="{964B7825-BC82-4456-9139-A7ABE6A91D9D}" dt="2020-04-21T02:35:25.033" v="608" actId="47"/>
        <pc:sldMkLst>
          <pc:docMk/>
          <pc:sldMk cId="1113760808" sldId="324"/>
        </pc:sldMkLst>
      </pc:sldChg>
      <pc:sldChg chg="modSp add mod">
        <pc:chgData name="明智 高" userId="13106cc9a47d8e8b" providerId="LiveId" clId="{964B7825-BC82-4456-9139-A7ABE6A91D9D}" dt="2020-04-21T02:13:34.362" v="68" actId="2711"/>
        <pc:sldMkLst>
          <pc:docMk/>
          <pc:sldMk cId="768405082" sldId="325"/>
        </pc:sldMkLst>
        <pc:spChg chg="mod">
          <ac:chgData name="明智 高" userId="13106cc9a47d8e8b" providerId="LiveId" clId="{964B7825-BC82-4456-9139-A7ABE6A91D9D}" dt="2020-04-21T02:12:54.401" v="36"/>
          <ac:spMkLst>
            <pc:docMk/>
            <pc:sldMk cId="768405082" sldId="325"/>
            <ac:spMk id="2" creationId="{FDE32E24-BD2B-4DE0-8AE2-A9FC63363276}"/>
          </ac:spMkLst>
        </pc:spChg>
        <pc:spChg chg="mod">
          <ac:chgData name="明智 高" userId="13106cc9a47d8e8b" providerId="LiveId" clId="{964B7825-BC82-4456-9139-A7ABE6A91D9D}" dt="2020-04-21T02:13:34.362" v="68" actId="2711"/>
          <ac:spMkLst>
            <pc:docMk/>
            <pc:sldMk cId="768405082" sldId="325"/>
            <ac:spMk id="3" creationId="{0F22C07D-B91C-40C7-88FC-791AD0D06C6F}"/>
          </ac:spMkLst>
        </pc:spChg>
      </pc:sldChg>
      <pc:sldChg chg="modSp add mod">
        <pc:chgData name="明智 高" userId="13106cc9a47d8e8b" providerId="LiveId" clId="{964B7825-BC82-4456-9139-A7ABE6A91D9D}" dt="2020-04-21T02:31:38.098" v="605"/>
        <pc:sldMkLst>
          <pc:docMk/>
          <pc:sldMk cId="1855625341" sldId="326"/>
        </pc:sldMkLst>
        <pc:spChg chg="mod">
          <ac:chgData name="明智 高" userId="13106cc9a47d8e8b" providerId="LiveId" clId="{964B7825-BC82-4456-9139-A7ABE6A91D9D}" dt="2020-04-21T02:22:02.354" v="339"/>
          <ac:spMkLst>
            <pc:docMk/>
            <pc:sldMk cId="1855625341" sldId="326"/>
            <ac:spMk id="2" creationId="{370447B0-52D2-44E2-80DC-C9EBE91E6ABB}"/>
          </ac:spMkLst>
        </pc:spChg>
        <pc:spChg chg="mod">
          <ac:chgData name="明智 高" userId="13106cc9a47d8e8b" providerId="LiveId" clId="{964B7825-BC82-4456-9139-A7ABE6A91D9D}" dt="2020-04-21T02:31:38.098" v="605"/>
          <ac:spMkLst>
            <pc:docMk/>
            <pc:sldMk cId="1855625341" sldId="326"/>
            <ac:spMk id="3" creationId="{64AFB31A-9024-4EA6-90C7-6637C36F4220}"/>
          </ac:spMkLst>
        </pc:spChg>
      </pc:sldChg>
      <pc:sldChg chg="modSp add mod">
        <pc:chgData name="明智 高" userId="13106cc9a47d8e8b" providerId="LiveId" clId="{964B7825-BC82-4456-9139-A7ABE6A91D9D}" dt="2020-04-21T04:04:14.146" v="1777"/>
        <pc:sldMkLst>
          <pc:docMk/>
          <pc:sldMk cId="1695614492" sldId="327"/>
        </pc:sldMkLst>
        <pc:spChg chg="mod">
          <ac:chgData name="明智 高" userId="13106cc9a47d8e8b" providerId="LiveId" clId="{964B7825-BC82-4456-9139-A7ABE6A91D9D}" dt="2020-04-21T02:24:05.161" v="389" actId="20577"/>
          <ac:spMkLst>
            <pc:docMk/>
            <pc:sldMk cId="1695614492" sldId="327"/>
            <ac:spMk id="2" creationId="{370447B0-52D2-44E2-80DC-C9EBE91E6ABB}"/>
          </ac:spMkLst>
        </pc:spChg>
        <pc:spChg chg="mod">
          <ac:chgData name="明智 高" userId="13106cc9a47d8e8b" providerId="LiveId" clId="{964B7825-BC82-4456-9139-A7ABE6A91D9D}" dt="2020-04-21T04:04:14.146" v="1777"/>
          <ac:spMkLst>
            <pc:docMk/>
            <pc:sldMk cId="1695614492" sldId="327"/>
            <ac:spMk id="3" creationId="{64AFB31A-9024-4EA6-90C7-6637C36F4220}"/>
          </ac:spMkLst>
        </pc:spChg>
      </pc:sldChg>
      <pc:sldChg chg="modSp add mod">
        <pc:chgData name="明智 高" userId="13106cc9a47d8e8b" providerId="LiveId" clId="{964B7825-BC82-4456-9139-A7ABE6A91D9D}" dt="2020-04-21T04:28:45.525" v="2042" actId="1076"/>
        <pc:sldMkLst>
          <pc:docMk/>
          <pc:sldMk cId="1947881783" sldId="328"/>
        </pc:sldMkLst>
        <pc:spChg chg="mod">
          <ac:chgData name="明智 高" userId="13106cc9a47d8e8b" providerId="LiveId" clId="{964B7825-BC82-4456-9139-A7ABE6A91D9D}" dt="2020-04-21T04:28:45.525" v="2042" actId="1076"/>
          <ac:spMkLst>
            <pc:docMk/>
            <pc:sldMk cId="1947881783" sldId="328"/>
            <ac:spMk id="2" creationId="{370447B0-52D2-44E2-80DC-C9EBE91E6ABB}"/>
          </ac:spMkLst>
        </pc:spChg>
        <pc:spChg chg="mod">
          <ac:chgData name="明智 高" userId="13106cc9a47d8e8b" providerId="LiveId" clId="{964B7825-BC82-4456-9139-A7ABE6A91D9D}" dt="2020-04-21T04:28:42.942" v="2041" actId="1076"/>
          <ac:spMkLst>
            <pc:docMk/>
            <pc:sldMk cId="1947881783" sldId="328"/>
            <ac:spMk id="3" creationId="{64AFB31A-9024-4EA6-90C7-6637C36F4220}"/>
          </ac:spMkLst>
        </pc:spChg>
      </pc:sldChg>
      <pc:sldChg chg="modSp add mod">
        <pc:chgData name="明智 高" userId="13106cc9a47d8e8b" providerId="LiveId" clId="{964B7825-BC82-4456-9139-A7ABE6A91D9D}" dt="2020-04-21T04:36:30.404" v="2097"/>
        <pc:sldMkLst>
          <pc:docMk/>
          <pc:sldMk cId="1175442509" sldId="329"/>
        </pc:sldMkLst>
        <pc:spChg chg="mod">
          <ac:chgData name="明智 高" userId="13106cc9a47d8e8b" providerId="LiveId" clId="{964B7825-BC82-4456-9139-A7ABE6A91D9D}" dt="2020-04-21T02:26:38.812" v="493"/>
          <ac:spMkLst>
            <pc:docMk/>
            <pc:sldMk cId="1175442509" sldId="329"/>
            <ac:spMk id="2" creationId="{370447B0-52D2-44E2-80DC-C9EBE91E6ABB}"/>
          </ac:spMkLst>
        </pc:spChg>
        <pc:spChg chg="mod">
          <ac:chgData name="明智 高" userId="13106cc9a47d8e8b" providerId="LiveId" clId="{964B7825-BC82-4456-9139-A7ABE6A91D9D}" dt="2020-04-21T04:36:30.404" v="2097"/>
          <ac:spMkLst>
            <pc:docMk/>
            <pc:sldMk cId="1175442509" sldId="329"/>
            <ac:spMk id="3" creationId="{64AFB31A-9024-4EA6-90C7-6637C36F4220}"/>
          </ac:spMkLst>
        </pc:spChg>
      </pc:sldChg>
      <pc:sldChg chg="modSp add del mod">
        <pc:chgData name="明智 高" userId="13106cc9a47d8e8b" providerId="LiveId" clId="{964B7825-BC82-4456-9139-A7ABE6A91D9D}" dt="2020-04-21T02:23:45.793" v="378" actId="47"/>
        <pc:sldMkLst>
          <pc:docMk/>
          <pc:sldMk cId="2059002647" sldId="329"/>
        </pc:sldMkLst>
        <pc:spChg chg="mod">
          <ac:chgData name="明智 高" userId="13106cc9a47d8e8b" providerId="LiveId" clId="{964B7825-BC82-4456-9139-A7ABE6A91D9D}" dt="2020-04-21T02:23:09.392" v="377" actId="6549"/>
          <ac:spMkLst>
            <pc:docMk/>
            <pc:sldMk cId="2059002647" sldId="329"/>
            <ac:spMk id="3" creationId="{64AFB31A-9024-4EA6-90C7-6637C36F4220}"/>
          </ac:spMkLst>
        </pc:spChg>
      </pc:sldChg>
      <pc:sldChg chg="modSp add">
        <pc:chgData name="明智 高" userId="13106cc9a47d8e8b" providerId="LiveId" clId="{964B7825-BC82-4456-9139-A7ABE6A91D9D}" dt="2020-04-21T02:41:45.552" v="759"/>
        <pc:sldMkLst>
          <pc:docMk/>
          <pc:sldMk cId="1521181191" sldId="330"/>
        </pc:sldMkLst>
        <pc:spChg chg="mod">
          <ac:chgData name="明智 高" userId="13106cc9a47d8e8b" providerId="LiveId" clId="{964B7825-BC82-4456-9139-A7ABE6A91D9D}" dt="2020-04-21T02:41:45.552" v="759"/>
          <ac:spMkLst>
            <pc:docMk/>
            <pc:sldMk cId="1521181191" sldId="330"/>
            <ac:spMk id="3" creationId="{64AFB31A-9024-4EA6-90C7-6637C36F4220}"/>
          </ac:spMkLst>
        </pc:spChg>
      </pc:sldChg>
      <pc:sldChg chg="modSp add del mod">
        <pc:chgData name="明智 高" userId="13106cc9a47d8e8b" providerId="LiveId" clId="{964B7825-BC82-4456-9139-A7ABE6A91D9D}" dt="2020-04-21T02:39:09.528" v="673" actId="2696"/>
        <pc:sldMkLst>
          <pc:docMk/>
          <pc:sldMk cId="2022011528" sldId="330"/>
        </pc:sldMkLst>
        <pc:spChg chg="mod">
          <ac:chgData name="明智 高" userId="13106cc9a47d8e8b" providerId="LiveId" clId="{964B7825-BC82-4456-9139-A7ABE6A91D9D}" dt="2020-04-21T02:28:44.329" v="572"/>
          <ac:spMkLst>
            <pc:docMk/>
            <pc:sldMk cId="2022011528" sldId="330"/>
            <ac:spMk id="2" creationId="{370447B0-52D2-44E2-80DC-C9EBE91E6ABB}"/>
          </ac:spMkLst>
        </pc:spChg>
        <pc:spChg chg="mod">
          <ac:chgData name="明智 高" userId="13106cc9a47d8e8b" providerId="LiveId" clId="{964B7825-BC82-4456-9139-A7ABE6A91D9D}" dt="2020-04-21T02:29:25.451" v="585"/>
          <ac:spMkLst>
            <pc:docMk/>
            <pc:sldMk cId="2022011528" sldId="330"/>
            <ac:spMk id="3" creationId="{64AFB31A-9024-4EA6-90C7-6637C36F4220}"/>
          </ac:spMkLst>
        </pc:spChg>
      </pc:sldChg>
      <pc:sldChg chg="modSp add mod">
        <pc:chgData name="明智 高" userId="13106cc9a47d8e8b" providerId="LiveId" clId="{964B7825-BC82-4456-9139-A7ABE6A91D9D}" dt="2020-04-21T04:29:53.471" v="2064"/>
        <pc:sldMkLst>
          <pc:docMk/>
          <pc:sldMk cId="3748774801" sldId="331"/>
        </pc:sldMkLst>
        <pc:spChg chg="mod">
          <ac:chgData name="明智 高" userId="13106cc9a47d8e8b" providerId="LiveId" clId="{964B7825-BC82-4456-9139-A7ABE6A91D9D}" dt="2020-04-21T02:30:23.951" v="590" actId="404"/>
          <ac:spMkLst>
            <pc:docMk/>
            <pc:sldMk cId="3748774801" sldId="331"/>
            <ac:spMk id="2" creationId="{370447B0-52D2-44E2-80DC-C9EBE91E6ABB}"/>
          </ac:spMkLst>
        </pc:spChg>
        <pc:spChg chg="mod">
          <ac:chgData name="明智 高" userId="13106cc9a47d8e8b" providerId="LiveId" clId="{964B7825-BC82-4456-9139-A7ABE6A91D9D}" dt="2020-04-21T04:29:53.471" v="2064"/>
          <ac:spMkLst>
            <pc:docMk/>
            <pc:sldMk cId="3748774801" sldId="331"/>
            <ac:spMk id="3" creationId="{64AFB31A-9024-4EA6-90C7-6637C36F4220}"/>
          </ac:spMkLst>
        </pc:spChg>
      </pc:sldChg>
      <pc:sldChg chg="modSp add">
        <pc:chgData name="明智 高" userId="13106cc9a47d8e8b" providerId="LiveId" clId="{964B7825-BC82-4456-9139-A7ABE6A91D9D}" dt="2020-04-21T03:05:05.633" v="1051" actId="207"/>
        <pc:sldMkLst>
          <pc:docMk/>
          <pc:sldMk cId="1331611510" sldId="332"/>
        </pc:sldMkLst>
        <pc:spChg chg="mod">
          <ac:chgData name="明智 高" userId="13106cc9a47d8e8b" providerId="LiveId" clId="{964B7825-BC82-4456-9139-A7ABE6A91D9D}" dt="2020-04-21T03:05:05.633" v="1051" actId="207"/>
          <ac:spMkLst>
            <pc:docMk/>
            <pc:sldMk cId="1331611510" sldId="332"/>
            <ac:spMk id="3" creationId="{2FB896EB-069D-4C3D-B12E-2D5477658D35}"/>
          </ac:spMkLst>
        </pc:spChg>
      </pc:sldChg>
      <pc:sldChg chg="modSp add">
        <pc:chgData name="明智 高" userId="13106cc9a47d8e8b" providerId="LiveId" clId="{964B7825-BC82-4456-9139-A7ABE6A91D9D}" dt="2020-04-21T02:36:19.922" v="612"/>
        <pc:sldMkLst>
          <pc:docMk/>
          <pc:sldMk cId="3404204658" sldId="333"/>
        </pc:sldMkLst>
        <pc:spChg chg="mod">
          <ac:chgData name="明智 高" userId="13106cc9a47d8e8b" providerId="LiveId" clId="{964B7825-BC82-4456-9139-A7ABE6A91D9D}" dt="2020-04-21T02:36:19.922" v="612"/>
          <ac:spMkLst>
            <pc:docMk/>
            <pc:sldMk cId="3404204658" sldId="333"/>
            <ac:spMk id="3" creationId="{79DE3AE0-8F92-4483-9929-3D66825588E7}"/>
          </ac:spMkLst>
        </pc:spChg>
      </pc:sldChg>
      <pc:sldChg chg="modSp add mod">
        <pc:chgData name="明智 高" userId="13106cc9a47d8e8b" providerId="LiveId" clId="{964B7825-BC82-4456-9139-A7ABE6A91D9D}" dt="2020-04-21T02:39:36.519" v="676"/>
        <pc:sldMkLst>
          <pc:docMk/>
          <pc:sldMk cId="1168188439" sldId="334"/>
        </pc:sldMkLst>
        <pc:spChg chg="mod">
          <ac:chgData name="明智 高" userId="13106cc9a47d8e8b" providerId="LiveId" clId="{964B7825-BC82-4456-9139-A7ABE6A91D9D}" dt="2020-04-21T02:39:36.519" v="676"/>
          <ac:spMkLst>
            <pc:docMk/>
            <pc:sldMk cId="1168188439" sldId="334"/>
            <ac:spMk id="3" creationId="{7611FD18-A81E-4504-9520-86A216A71177}"/>
          </ac:spMkLst>
        </pc:spChg>
      </pc:sldChg>
      <pc:sldChg chg="modSp add">
        <pc:chgData name="明智 高" userId="13106cc9a47d8e8b" providerId="LiveId" clId="{964B7825-BC82-4456-9139-A7ABE6A91D9D}" dt="2020-04-21T02:58:21.877" v="936" actId="207"/>
        <pc:sldMkLst>
          <pc:docMk/>
          <pc:sldMk cId="2230605100" sldId="335"/>
        </pc:sldMkLst>
        <pc:spChg chg="mod">
          <ac:chgData name="明智 高" userId="13106cc9a47d8e8b" providerId="LiveId" clId="{964B7825-BC82-4456-9139-A7ABE6A91D9D}" dt="2020-04-21T02:58:21.877" v="936" actId="207"/>
          <ac:spMkLst>
            <pc:docMk/>
            <pc:sldMk cId="2230605100" sldId="335"/>
            <ac:spMk id="3" creationId="{1027C107-29C9-4494-A174-5400A81F8C62}"/>
          </ac:spMkLst>
        </pc:spChg>
      </pc:sldChg>
      <pc:sldChg chg="modSp add">
        <pc:chgData name="明智 高" userId="13106cc9a47d8e8b" providerId="LiveId" clId="{964B7825-BC82-4456-9139-A7ABE6A91D9D}" dt="2020-04-21T02:37:24.373" v="630"/>
        <pc:sldMkLst>
          <pc:docMk/>
          <pc:sldMk cId="3522412646" sldId="336"/>
        </pc:sldMkLst>
        <pc:spChg chg="mod">
          <ac:chgData name="明智 高" userId="13106cc9a47d8e8b" providerId="LiveId" clId="{964B7825-BC82-4456-9139-A7ABE6A91D9D}" dt="2020-04-21T02:37:24.373" v="630"/>
          <ac:spMkLst>
            <pc:docMk/>
            <pc:sldMk cId="3522412646" sldId="336"/>
            <ac:spMk id="3" creationId="{F32F1C22-FF94-473B-B9EE-02739BB6718E}"/>
          </ac:spMkLst>
        </pc:spChg>
      </pc:sldChg>
      <pc:sldChg chg="modSp add">
        <pc:chgData name="明智 高" userId="13106cc9a47d8e8b" providerId="LiveId" clId="{964B7825-BC82-4456-9139-A7ABE6A91D9D}" dt="2020-04-21T02:37:39.596" v="632"/>
        <pc:sldMkLst>
          <pc:docMk/>
          <pc:sldMk cId="2157946011" sldId="337"/>
        </pc:sldMkLst>
        <pc:spChg chg="mod">
          <ac:chgData name="明智 高" userId="13106cc9a47d8e8b" providerId="LiveId" clId="{964B7825-BC82-4456-9139-A7ABE6A91D9D}" dt="2020-04-21T02:37:39.596" v="632"/>
          <ac:spMkLst>
            <pc:docMk/>
            <pc:sldMk cId="2157946011" sldId="337"/>
            <ac:spMk id="3" creationId="{07D58955-E1A6-4564-802A-3831B3BEC4F3}"/>
          </ac:spMkLst>
        </pc:spChg>
      </pc:sldChg>
      <pc:sldChg chg="add">
        <pc:chgData name="明智 高" userId="13106cc9a47d8e8b" providerId="LiveId" clId="{964B7825-BC82-4456-9139-A7ABE6A91D9D}" dt="2020-04-21T02:39:26.464" v="675"/>
        <pc:sldMkLst>
          <pc:docMk/>
          <pc:sldMk cId="2964096323" sldId="338"/>
        </pc:sldMkLst>
      </pc:sldChg>
      <pc:sldChg chg="modSp add">
        <pc:chgData name="明智 高" userId="13106cc9a47d8e8b" providerId="LiveId" clId="{964B7825-BC82-4456-9139-A7ABE6A91D9D}" dt="2020-04-21T02:41:52.565" v="761"/>
        <pc:sldMkLst>
          <pc:docMk/>
          <pc:sldMk cId="120699796" sldId="339"/>
        </pc:sldMkLst>
        <pc:spChg chg="mod">
          <ac:chgData name="明智 高" userId="13106cc9a47d8e8b" providerId="LiveId" clId="{964B7825-BC82-4456-9139-A7ABE6A91D9D}" dt="2020-04-21T02:41:52.565" v="761"/>
          <ac:spMkLst>
            <pc:docMk/>
            <pc:sldMk cId="120699796" sldId="339"/>
            <ac:spMk id="3" creationId="{7611FD18-A81E-4504-9520-86A216A71177}"/>
          </ac:spMkLst>
        </pc:spChg>
      </pc:sldChg>
      <pc:sldChg chg="modSp add mod">
        <pc:chgData name="明智 高" userId="13106cc9a47d8e8b" providerId="LiveId" clId="{964B7825-BC82-4456-9139-A7ABE6A91D9D}" dt="2020-04-21T02:43:14.857" v="767" actId="6549"/>
        <pc:sldMkLst>
          <pc:docMk/>
          <pc:sldMk cId="3674853029" sldId="340"/>
        </pc:sldMkLst>
        <pc:spChg chg="mod">
          <ac:chgData name="明智 高" userId="13106cc9a47d8e8b" providerId="LiveId" clId="{964B7825-BC82-4456-9139-A7ABE6A91D9D}" dt="2020-04-21T02:43:14.857" v="767" actId="6549"/>
          <ac:spMkLst>
            <pc:docMk/>
            <pc:sldMk cId="3674853029" sldId="340"/>
            <ac:spMk id="3" creationId="{07D58955-E1A6-4564-802A-3831B3BEC4F3}"/>
          </ac:spMkLst>
        </pc:spChg>
      </pc:sldChg>
      <pc:sldChg chg="addSp delSp modSp add mod">
        <pc:chgData name="明智 高" userId="13106cc9a47d8e8b" providerId="LiveId" clId="{964B7825-BC82-4456-9139-A7ABE6A91D9D}" dt="2020-04-21T02:53:59.066" v="925" actId="1076"/>
        <pc:sldMkLst>
          <pc:docMk/>
          <pc:sldMk cId="3617027859" sldId="341"/>
        </pc:sldMkLst>
        <pc:spChg chg="mod">
          <ac:chgData name="明智 高" userId="13106cc9a47d8e8b" providerId="LiveId" clId="{964B7825-BC82-4456-9139-A7ABE6A91D9D}" dt="2020-04-21T02:44:07.540" v="782"/>
          <ac:spMkLst>
            <pc:docMk/>
            <pc:sldMk cId="3617027859" sldId="341"/>
            <ac:spMk id="2" creationId="{370447B0-52D2-44E2-80DC-C9EBE91E6ABB}"/>
          </ac:spMkLst>
        </pc:spChg>
        <pc:spChg chg="mod">
          <ac:chgData name="明智 高" userId="13106cc9a47d8e8b" providerId="LiveId" clId="{964B7825-BC82-4456-9139-A7ABE6A91D9D}" dt="2020-04-21T02:46:24.132" v="904"/>
          <ac:spMkLst>
            <pc:docMk/>
            <pc:sldMk cId="3617027859" sldId="341"/>
            <ac:spMk id="3" creationId="{64AFB31A-9024-4EA6-90C7-6637C36F4220}"/>
          </ac:spMkLst>
        </pc:spChg>
        <pc:picChg chg="add del mod">
          <ac:chgData name="明智 高" userId="13106cc9a47d8e8b" providerId="LiveId" clId="{964B7825-BC82-4456-9139-A7ABE6A91D9D}" dt="2020-04-21T02:51:19.936" v="911" actId="21"/>
          <ac:picMkLst>
            <pc:docMk/>
            <pc:sldMk cId="3617027859" sldId="341"/>
            <ac:picMk id="5" creationId="{1EBF51C9-97DD-45A0-8C0D-65C9E97B9EF6}"/>
          </ac:picMkLst>
        </pc:picChg>
        <pc:picChg chg="add mod modCrop">
          <ac:chgData name="明智 高" userId="13106cc9a47d8e8b" providerId="LiveId" clId="{964B7825-BC82-4456-9139-A7ABE6A91D9D}" dt="2020-04-21T02:53:59.066" v="925" actId="1076"/>
          <ac:picMkLst>
            <pc:docMk/>
            <pc:sldMk cId="3617027859" sldId="341"/>
            <ac:picMk id="7" creationId="{6EB825D6-CB42-4EE8-986D-52141FA7F38E}"/>
          </ac:picMkLst>
        </pc:picChg>
      </pc:sldChg>
      <pc:sldChg chg="modSp add">
        <pc:chgData name="明智 高" userId="13106cc9a47d8e8b" providerId="LiveId" clId="{964B7825-BC82-4456-9139-A7ABE6A91D9D}" dt="2020-04-21T02:56:36.549" v="927"/>
        <pc:sldMkLst>
          <pc:docMk/>
          <pc:sldMk cId="734424993" sldId="342"/>
        </pc:sldMkLst>
        <pc:spChg chg="mod">
          <ac:chgData name="明智 高" userId="13106cc9a47d8e8b" providerId="LiveId" clId="{964B7825-BC82-4456-9139-A7ABE6A91D9D}" dt="2020-04-21T02:56:36.549" v="927"/>
          <ac:spMkLst>
            <pc:docMk/>
            <pc:sldMk cId="734424993" sldId="342"/>
            <ac:spMk id="3" creationId="{8C6CDA58-18F9-473A-BF08-E414BB81C625}"/>
          </ac:spMkLst>
        </pc:spChg>
      </pc:sldChg>
      <pc:sldChg chg="modSp add">
        <pc:chgData name="明智 高" userId="13106cc9a47d8e8b" providerId="LiveId" clId="{964B7825-BC82-4456-9139-A7ABE6A91D9D}" dt="2020-04-21T02:56:55.651" v="929"/>
        <pc:sldMkLst>
          <pc:docMk/>
          <pc:sldMk cId="2463926951" sldId="343"/>
        </pc:sldMkLst>
        <pc:spChg chg="mod">
          <ac:chgData name="明智 高" userId="13106cc9a47d8e8b" providerId="LiveId" clId="{964B7825-BC82-4456-9139-A7ABE6A91D9D}" dt="2020-04-21T02:56:55.651" v="929"/>
          <ac:spMkLst>
            <pc:docMk/>
            <pc:sldMk cId="2463926951" sldId="343"/>
            <ac:spMk id="3" creationId="{D6337FE4-403A-443A-8D9F-E2F42C2B114B}"/>
          </ac:spMkLst>
        </pc:spChg>
      </pc:sldChg>
      <pc:sldChg chg="modSp add">
        <pc:chgData name="明智 高" userId="13106cc9a47d8e8b" providerId="LiveId" clId="{964B7825-BC82-4456-9139-A7ABE6A91D9D}" dt="2020-04-21T02:57:20.652" v="931"/>
        <pc:sldMkLst>
          <pc:docMk/>
          <pc:sldMk cId="2673749329" sldId="344"/>
        </pc:sldMkLst>
        <pc:spChg chg="mod">
          <ac:chgData name="明智 高" userId="13106cc9a47d8e8b" providerId="LiveId" clId="{964B7825-BC82-4456-9139-A7ABE6A91D9D}" dt="2020-04-21T02:57:20.652" v="931"/>
          <ac:spMkLst>
            <pc:docMk/>
            <pc:sldMk cId="2673749329" sldId="344"/>
            <ac:spMk id="3" creationId="{9E33BEBD-4377-4D67-954D-2E5D14DAF5D6}"/>
          </ac:spMkLst>
        </pc:spChg>
      </pc:sldChg>
      <pc:sldChg chg="modSp add">
        <pc:chgData name="明智 高" userId="13106cc9a47d8e8b" providerId="LiveId" clId="{964B7825-BC82-4456-9139-A7ABE6A91D9D}" dt="2020-04-21T02:57:45.077" v="933"/>
        <pc:sldMkLst>
          <pc:docMk/>
          <pc:sldMk cId="3968106951" sldId="345"/>
        </pc:sldMkLst>
        <pc:spChg chg="mod">
          <ac:chgData name="明智 高" userId="13106cc9a47d8e8b" providerId="LiveId" clId="{964B7825-BC82-4456-9139-A7ABE6A91D9D}" dt="2020-04-21T02:57:45.077" v="933"/>
          <ac:spMkLst>
            <pc:docMk/>
            <pc:sldMk cId="3968106951" sldId="345"/>
            <ac:spMk id="3" creationId="{FC3E6FA2-6457-4E09-85BB-C87151784BDE}"/>
          </ac:spMkLst>
        </pc:spChg>
      </pc:sldChg>
      <pc:sldChg chg="modSp add">
        <pc:chgData name="明智 高" userId="13106cc9a47d8e8b" providerId="LiveId" clId="{964B7825-BC82-4456-9139-A7ABE6A91D9D}" dt="2020-04-21T03:00:26.207" v="983" actId="207"/>
        <pc:sldMkLst>
          <pc:docMk/>
          <pc:sldMk cId="1295476586" sldId="346"/>
        </pc:sldMkLst>
        <pc:spChg chg="mod">
          <ac:chgData name="明智 高" userId="13106cc9a47d8e8b" providerId="LiveId" clId="{964B7825-BC82-4456-9139-A7ABE6A91D9D}" dt="2020-04-21T03:00:26.207" v="983" actId="207"/>
          <ac:spMkLst>
            <pc:docMk/>
            <pc:sldMk cId="1295476586" sldId="346"/>
            <ac:spMk id="3" creationId="{2B410864-A729-4553-B097-6EC6C0F4A195}"/>
          </ac:spMkLst>
        </pc:spChg>
      </pc:sldChg>
      <pc:sldChg chg="addSp modSp add mod">
        <pc:chgData name="明智 高" userId="13106cc9a47d8e8b" providerId="LiveId" clId="{964B7825-BC82-4456-9139-A7ABE6A91D9D}" dt="2020-04-21T04:39:27.439" v="2103" actId="20578"/>
        <pc:sldMkLst>
          <pc:docMk/>
          <pc:sldMk cId="346782831" sldId="347"/>
        </pc:sldMkLst>
        <pc:spChg chg="add mod">
          <ac:chgData name="明智 高" userId="13106cc9a47d8e8b" providerId="LiveId" clId="{964B7825-BC82-4456-9139-A7ABE6A91D9D}" dt="2020-04-21T04:27:39.440" v="2040"/>
          <ac:spMkLst>
            <pc:docMk/>
            <pc:sldMk cId="346782831" sldId="347"/>
            <ac:spMk id="2" creationId="{F9C12230-1273-4933-A501-D742BFF647FE}"/>
          </ac:spMkLst>
        </pc:spChg>
        <pc:spChg chg="add mod">
          <ac:chgData name="明智 高" userId="13106cc9a47d8e8b" providerId="LiveId" clId="{964B7825-BC82-4456-9139-A7ABE6A91D9D}" dt="2020-04-21T04:39:27.439" v="2103" actId="20578"/>
          <ac:spMkLst>
            <pc:docMk/>
            <pc:sldMk cId="346782831" sldId="347"/>
            <ac:spMk id="3" creationId="{F2EBED38-B6FC-4510-B897-58CED86C5544}"/>
          </ac:spMkLst>
        </pc:spChg>
      </pc:sldChg>
      <pc:sldChg chg="modSp add mod">
        <pc:chgData name="明智 高" userId="13106cc9a47d8e8b" providerId="LiveId" clId="{964B7825-BC82-4456-9139-A7ABE6A91D9D}" dt="2020-04-21T04:19:22.011" v="2005" actId="21"/>
        <pc:sldMkLst>
          <pc:docMk/>
          <pc:sldMk cId="3774678699" sldId="348"/>
        </pc:sldMkLst>
        <pc:spChg chg="mod">
          <ac:chgData name="明智 高" userId="13106cc9a47d8e8b" providerId="LiveId" clId="{964B7825-BC82-4456-9139-A7ABE6A91D9D}" dt="2020-04-21T03:02:10.400" v="985"/>
          <ac:spMkLst>
            <pc:docMk/>
            <pc:sldMk cId="3774678699" sldId="348"/>
            <ac:spMk id="2" creationId="{370447B0-52D2-44E2-80DC-C9EBE91E6ABB}"/>
          </ac:spMkLst>
        </pc:spChg>
        <pc:spChg chg="mod">
          <ac:chgData name="明智 高" userId="13106cc9a47d8e8b" providerId="LiveId" clId="{964B7825-BC82-4456-9139-A7ABE6A91D9D}" dt="2020-04-21T04:19:22.011" v="2005" actId="21"/>
          <ac:spMkLst>
            <pc:docMk/>
            <pc:sldMk cId="3774678699" sldId="348"/>
            <ac:spMk id="3" creationId="{64AFB31A-9024-4EA6-90C7-6637C36F4220}"/>
          </ac:spMkLst>
        </pc:spChg>
      </pc:sldChg>
      <pc:sldChg chg="modSp add mod">
        <pc:chgData name="明智 高" userId="13106cc9a47d8e8b" providerId="LiveId" clId="{964B7825-BC82-4456-9139-A7ABE6A91D9D}" dt="2020-04-21T03:12:32.098" v="1239"/>
        <pc:sldMkLst>
          <pc:docMk/>
          <pc:sldMk cId="2347147326" sldId="349"/>
        </pc:sldMkLst>
        <pc:spChg chg="mod">
          <ac:chgData name="明智 高" userId="13106cc9a47d8e8b" providerId="LiveId" clId="{964B7825-BC82-4456-9139-A7ABE6A91D9D}" dt="2020-04-21T03:02:29.579" v="988"/>
          <ac:spMkLst>
            <pc:docMk/>
            <pc:sldMk cId="2347147326" sldId="349"/>
            <ac:spMk id="2" creationId="{370447B0-52D2-44E2-80DC-C9EBE91E6ABB}"/>
          </ac:spMkLst>
        </pc:spChg>
        <pc:spChg chg="mod">
          <ac:chgData name="明智 高" userId="13106cc9a47d8e8b" providerId="LiveId" clId="{964B7825-BC82-4456-9139-A7ABE6A91D9D}" dt="2020-04-21T03:12:32.098" v="1239"/>
          <ac:spMkLst>
            <pc:docMk/>
            <pc:sldMk cId="2347147326" sldId="349"/>
            <ac:spMk id="3" creationId="{64AFB31A-9024-4EA6-90C7-6637C36F4220}"/>
          </ac:spMkLst>
        </pc:spChg>
      </pc:sldChg>
      <pc:sldChg chg="addSp delSp modSp add mod setBg">
        <pc:chgData name="明智 高" userId="13106cc9a47d8e8b" providerId="LiveId" clId="{964B7825-BC82-4456-9139-A7ABE6A91D9D}" dt="2020-04-21T03:07:38.041" v="1064" actId="26606"/>
        <pc:sldMkLst>
          <pc:docMk/>
          <pc:sldMk cId="2219410268" sldId="350"/>
        </pc:sldMkLst>
        <pc:spChg chg="del">
          <ac:chgData name="明智 高" userId="13106cc9a47d8e8b" providerId="LiveId" clId="{964B7825-BC82-4456-9139-A7ABE6A91D9D}" dt="2020-04-21T03:07:11.490" v="1055"/>
          <ac:spMkLst>
            <pc:docMk/>
            <pc:sldMk cId="2219410268" sldId="350"/>
            <ac:spMk id="2" creationId="{82906B0F-FAA8-41B0-A888-952163D48BFB}"/>
          </ac:spMkLst>
        </pc:spChg>
        <pc:spChg chg="del">
          <ac:chgData name="明智 高" userId="13106cc9a47d8e8b" providerId="LiveId" clId="{964B7825-BC82-4456-9139-A7ABE6A91D9D}" dt="2020-04-21T03:07:11.490" v="1055"/>
          <ac:spMkLst>
            <pc:docMk/>
            <pc:sldMk cId="2219410268" sldId="350"/>
            <ac:spMk id="3" creationId="{9F7BD008-A15F-4400-BFBD-0B416909AD6E}"/>
          </ac:spMkLst>
        </pc:spChg>
        <pc:spChg chg="add del">
          <ac:chgData name="明智 高" userId="13106cc9a47d8e8b" providerId="LiveId" clId="{964B7825-BC82-4456-9139-A7ABE6A91D9D}" dt="2020-04-21T03:07:38.041" v="1063" actId="26606"/>
          <ac:spMkLst>
            <pc:docMk/>
            <pc:sldMk cId="2219410268" sldId="350"/>
            <ac:spMk id="10" creationId="{32BC26D8-82FB-445E-AA49-62A77D7C1EE0}"/>
          </ac:spMkLst>
        </pc:spChg>
        <pc:spChg chg="add del">
          <ac:chgData name="明智 高" userId="13106cc9a47d8e8b" providerId="LiveId" clId="{964B7825-BC82-4456-9139-A7ABE6A91D9D}" dt="2020-04-21T03:07:38.041" v="1063" actId="26606"/>
          <ac:spMkLst>
            <pc:docMk/>
            <pc:sldMk cId="2219410268" sldId="350"/>
            <ac:spMk id="12" creationId="{CB44330D-EA18-4254-AA95-EB49948539B8}"/>
          </ac:spMkLst>
        </pc:spChg>
        <pc:picChg chg="add mod">
          <ac:chgData name="明智 高" userId="13106cc9a47d8e8b" providerId="LiveId" clId="{964B7825-BC82-4456-9139-A7ABE6A91D9D}" dt="2020-04-21T03:07:38.041" v="1064" actId="26606"/>
          <ac:picMkLst>
            <pc:docMk/>
            <pc:sldMk cId="2219410268" sldId="350"/>
            <ac:picMk id="5" creationId="{B725A7F0-5C0D-4DE7-9407-60CB66BF7266}"/>
          </ac:picMkLst>
        </pc:picChg>
      </pc:sldChg>
      <pc:sldChg chg="addSp delSp modSp add mod">
        <pc:chgData name="明智 高" userId="13106cc9a47d8e8b" providerId="LiveId" clId="{964B7825-BC82-4456-9139-A7ABE6A91D9D}" dt="2020-04-21T03:57:13.459" v="1714" actId="1076"/>
        <pc:sldMkLst>
          <pc:docMk/>
          <pc:sldMk cId="2768528114" sldId="351"/>
        </pc:sldMkLst>
        <pc:spChg chg="del">
          <ac:chgData name="明智 高" userId="13106cc9a47d8e8b" providerId="LiveId" clId="{964B7825-BC82-4456-9139-A7ABE6A91D9D}" dt="2020-04-21T03:12:42.073" v="1241"/>
          <ac:spMkLst>
            <pc:docMk/>
            <pc:sldMk cId="2768528114" sldId="351"/>
            <ac:spMk id="2" creationId="{248993A4-5479-4DBB-A5EA-5571329F2C42}"/>
          </ac:spMkLst>
        </pc:spChg>
        <pc:spChg chg="del">
          <ac:chgData name="明智 高" userId="13106cc9a47d8e8b" providerId="LiveId" clId="{964B7825-BC82-4456-9139-A7ABE6A91D9D}" dt="2020-04-21T03:12:42.073" v="1241"/>
          <ac:spMkLst>
            <pc:docMk/>
            <pc:sldMk cId="2768528114" sldId="351"/>
            <ac:spMk id="3" creationId="{8203BC29-0780-45C7-A18D-9B4435ECB9FA}"/>
          </ac:spMkLst>
        </pc:spChg>
        <pc:picChg chg="add mod">
          <ac:chgData name="明智 高" userId="13106cc9a47d8e8b" providerId="LiveId" clId="{964B7825-BC82-4456-9139-A7ABE6A91D9D}" dt="2020-04-21T03:13:01.177" v="1244" actId="1076"/>
          <ac:picMkLst>
            <pc:docMk/>
            <pc:sldMk cId="2768528114" sldId="351"/>
            <ac:picMk id="5" creationId="{041BD321-E0F4-4182-883B-548E9AD4DA6B}"/>
          </ac:picMkLst>
        </pc:picChg>
        <pc:picChg chg="add mod">
          <ac:chgData name="明智 高" userId="13106cc9a47d8e8b" providerId="LiveId" clId="{964B7825-BC82-4456-9139-A7ABE6A91D9D}" dt="2020-04-21T03:57:13.459" v="1714" actId="1076"/>
          <ac:picMkLst>
            <pc:docMk/>
            <pc:sldMk cId="2768528114" sldId="351"/>
            <ac:picMk id="7" creationId="{6C25C3E3-D76D-445B-9775-E0CD8F1472F9}"/>
          </ac:picMkLst>
        </pc:picChg>
      </pc:sldChg>
      <pc:sldChg chg="modSp add">
        <pc:chgData name="明智 高" userId="13106cc9a47d8e8b" providerId="LiveId" clId="{964B7825-BC82-4456-9139-A7ABE6A91D9D}" dt="2020-04-21T03:23:17.867" v="1322"/>
        <pc:sldMkLst>
          <pc:docMk/>
          <pc:sldMk cId="1132061884" sldId="352"/>
        </pc:sldMkLst>
        <pc:spChg chg="mod">
          <ac:chgData name="明智 高" userId="13106cc9a47d8e8b" providerId="LiveId" clId="{964B7825-BC82-4456-9139-A7ABE6A91D9D}" dt="2020-04-21T03:23:17.867" v="1322"/>
          <ac:spMkLst>
            <pc:docMk/>
            <pc:sldMk cId="1132061884" sldId="352"/>
            <ac:spMk id="3" creationId="{FC3E6FA2-6457-4E09-85BB-C87151784BDE}"/>
          </ac:spMkLst>
        </pc:spChg>
      </pc:sldChg>
      <pc:sldChg chg="modSp add mod ord">
        <pc:chgData name="明智 高" userId="13106cc9a47d8e8b" providerId="LiveId" clId="{964B7825-BC82-4456-9139-A7ABE6A91D9D}" dt="2020-04-21T03:26:06.533" v="1387"/>
        <pc:sldMkLst>
          <pc:docMk/>
          <pc:sldMk cId="5590229" sldId="353"/>
        </pc:sldMkLst>
        <pc:spChg chg="mod">
          <ac:chgData name="明智 高" userId="13106cc9a47d8e8b" providerId="LiveId" clId="{964B7825-BC82-4456-9139-A7ABE6A91D9D}" dt="2020-04-21T03:24:21.727" v="1345"/>
          <ac:spMkLst>
            <pc:docMk/>
            <pc:sldMk cId="5590229" sldId="353"/>
            <ac:spMk id="2" creationId="{F9C12230-1273-4933-A501-D742BFF647FE}"/>
          </ac:spMkLst>
        </pc:spChg>
        <pc:spChg chg="mod">
          <ac:chgData name="明智 高" userId="13106cc9a47d8e8b" providerId="LiveId" clId="{964B7825-BC82-4456-9139-A7ABE6A91D9D}" dt="2020-04-21T03:26:06.533" v="1387"/>
          <ac:spMkLst>
            <pc:docMk/>
            <pc:sldMk cId="5590229" sldId="353"/>
            <ac:spMk id="3" creationId="{F2EBED38-B6FC-4510-B897-58CED86C5544}"/>
          </ac:spMkLst>
        </pc:spChg>
      </pc:sldChg>
      <pc:sldChg chg="modSp add mod">
        <pc:chgData name="明智 高" userId="13106cc9a47d8e8b" providerId="LiveId" clId="{964B7825-BC82-4456-9139-A7ABE6A91D9D}" dt="2020-04-21T04:01:19.983" v="1756" actId="20577"/>
        <pc:sldMkLst>
          <pc:docMk/>
          <pc:sldMk cId="3957918774" sldId="354"/>
        </pc:sldMkLst>
        <pc:spChg chg="mod">
          <ac:chgData name="明智 高" userId="13106cc9a47d8e8b" providerId="LiveId" clId="{964B7825-BC82-4456-9139-A7ABE6A91D9D}" dt="2020-04-21T04:01:19.983" v="1756" actId="20577"/>
          <ac:spMkLst>
            <pc:docMk/>
            <pc:sldMk cId="3957918774" sldId="354"/>
            <ac:spMk id="2" creationId="{F7384C78-5BD1-4B4A-8AF2-96D763EACB44}"/>
          </ac:spMkLst>
        </pc:spChg>
        <pc:spChg chg="mod">
          <ac:chgData name="明智 高" userId="13106cc9a47d8e8b" providerId="LiveId" clId="{964B7825-BC82-4456-9139-A7ABE6A91D9D}" dt="2020-04-21T04:00:29.334" v="1733"/>
          <ac:spMkLst>
            <pc:docMk/>
            <pc:sldMk cId="3957918774" sldId="354"/>
            <ac:spMk id="3" creationId="{5B4F3777-1398-40A1-AC0D-605E319C7EAF}"/>
          </ac:spMkLst>
        </pc:spChg>
      </pc:sldChg>
      <pc:sldChg chg="modSp add mod">
        <pc:chgData name="明智 高" userId="13106cc9a47d8e8b" providerId="LiveId" clId="{964B7825-BC82-4456-9139-A7ABE6A91D9D}" dt="2020-04-21T03:54:48.035" v="1702" actId="20577"/>
        <pc:sldMkLst>
          <pc:docMk/>
          <pc:sldMk cId="2871050391" sldId="355"/>
        </pc:sldMkLst>
        <pc:spChg chg="mod">
          <ac:chgData name="明智 高" userId="13106cc9a47d8e8b" providerId="LiveId" clId="{964B7825-BC82-4456-9139-A7ABE6A91D9D}" dt="2020-04-21T03:33:20.887" v="1568"/>
          <ac:spMkLst>
            <pc:docMk/>
            <pc:sldMk cId="2871050391" sldId="355"/>
            <ac:spMk id="2" creationId="{F9C12230-1273-4933-A501-D742BFF647FE}"/>
          </ac:spMkLst>
        </pc:spChg>
        <pc:spChg chg="mod">
          <ac:chgData name="明智 高" userId="13106cc9a47d8e8b" providerId="LiveId" clId="{964B7825-BC82-4456-9139-A7ABE6A91D9D}" dt="2020-04-21T03:54:48.035" v="1702" actId="20577"/>
          <ac:spMkLst>
            <pc:docMk/>
            <pc:sldMk cId="2871050391" sldId="355"/>
            <ac:spMk id="3" creationId="{F2EBED38-B6FC-4510-B897-58CED86C5544}"/>
          </ac:spMkLst>
        </pc:spChg>
      </pc:sldChg>
      <pc:sldChg chg="modSp add mod">
        <pc:chgData name="明智 高" userId="13106cc9a47d8e8b" providerId="LiveId" clId="{964B7825-BC82-4456-9139-A7ABE6A91D9D}" dt="2020-04-21T04:40:50.431" v="2105" actId="207"/>
        <pc:sldMkLst>
          <pc:docMk/>
          <pc:sldMk cId="3647862191" sldId="356"/>
        </pc:sldMkLst>
        <pc:spChg chg="mod">
          <ac:chgData name="明智 高" userId="13106cc9a47d8e8b" providerId="LiveId" clId="{964B7825-BC82-4456-9139-A7ABE6A91D9D}" dt="2020-04-21T03:33:40.835" v="1569"/>
          <ac:spMkLst>
            <pc:docMk/>
            <pc:sldMk cId="3647862191" sldId="356"/>
            <ac:spMk id="2" creationId="{F9C12230-1273-4933-A501-D742BFF647FE}"/>
          </ac:spMkLst>
        </pc:spChg>
        <pc:spChg chg="mod">
          <ac:chgData name="明智 高" userId="13106cc9a47d8e8b" providerId="LiveId" clId="{964B7825-BC82-4456-9139-A7ABE6A91D9D}" dt="2020-04-21T04:40:50.431" v="2105" actId="207"/>
          <ac:spMkLst>
            <pc:docMk/>
            <pc:sldMk cId="3647862191" sldId="356"/>
            <ac:spMk id="3" creationId="{F2EBED38-B6FC-4510-B897-58CED86C5544}"/>
          </ac:spMkLst>
        </pc:spChg>
      </pc:sldChg>
      <pc:sldChg chg="addSp delSp modSp add mod setBg">
        <pc:chgData name="明智 高" userId="13106cc9a47d8e8b" providerId="LiveId" clId="{964B7825-BC82-4456-9139-A7ABE6A91D9D}" dt="2020-04-21T03:47:43.421" v="1655" actId="26606"/>
        <pc:sldMkLst>
          <pc:docMk/>
          <pc:sldMk cId="2389656436" sldId="357"/>
        </pc:sldMkLst>
        <pc:spChg chg="del">
          <ac:chgData name="明智 高" userId="13106cc9a47d8e8b" providerId="LiveId" clId="{964B7825-BC82-4456-9139-A7ABE6A91D9D}" dt="2020-04-21T03:42:26.124" v="1646"/>
          <ac:spMkLst>
            <pc:docMk/>
            <pc:sldMk cId="2389656436" sldId="357"/>
            <ac:spMk id="2" creationId="{1F3A3C78-BE07-4350-922D-A0F77CEB0B13}"/>
          </ac:spMkLst>
        </pc:spChg>
        <pc:spChg chg="del">
          <ac:chgData name="明智 高" userId="13106cc9a47d8e8b" providerId="LiveId" clId="{964B7825-BC82-4456-9139-A7ABE6A91D9D}" dt="2020-04-21T03:42:26.124" v="1646"/>
          <ac:spMkLst>
            <pc:docMk/>
            <pc:sldMk cId="2389656436" sldId="357"/>
            <ac:spMk id="3" creationId="{1885F867-03A1-4C9E-AB17-DA0793CB96FA}"/>
          </ac:spMkLst>
        </pc:spChg>
        <pc:picChg chg="add mod">
          <ac:chgData name="明智 高" userId="13106cc9a47d8e8b" providerId="LiveId" clId="{964B7825-BC82-4456-9139-A7ABE6A91D9D}" dt="2020-04-21T03:47:43.421" v="1655" actId="26606"/>
          <ac:picMkLst>
            <pc:docMk/>
            <pc:sldMk cId="2389656436" sldId="357"/>
            <ac:picMk id="5" creationId="{B5D470A0-76AA-435E-B9B9-F810708486AC}"/>
          </ac:picMkLst>
        </pc:picChg>
      </pc:sldChg>
      <pc:sldChg chg="addSp delSp modSp add mod">
        <pc:chgData name="明智 高" userId="13106cc9a47d8e8b" providerId="LiveId" clId="{964B7825-BC82-4456-9139-A7ABE6A91D9D}" dt="2020-04-21T04:08:24.954" v="1813" actId="14100"/>
        <pc:sldMkLst>
          <pc:docMk/>
          <pc:sldMk cId="4139765392" sldId="358"/>
        </pc:sldMkLst>
        <pc:spChg chg="del">
          <ac:chgData name="明智 高" userId="13106cc9a47d8e8b" providerId="LiveId" clId="{964B7825-BC82-4456-9139-A7ABE6A91D9D}" dt="2020-04-21T03:52:07.270" v="1657"/>
          <ac:spMkLst>
            <pc:docMk/>
            <pc:sldMk cId="4139765392" sldId="358"/>
            <ac:spMk id="2" creationId="{A8DDD266-69FD-4D7E-AD34-C4C64D440259}"/>
          </ac:spMkLst>
        </pc:spChg>
        <pc:spChg chg="del">
          <ac:chgData name="明智 高" userId="13106cc9a47d8e8b" providerId="LiveId" clId="{964B7825-BC82-4456-9139-A7ABE6A91D9D}" dt="2020-04-21T03:52:07.270" v="1657"/>
          <ac:spMkLst>
            <pc:docMk/>
            <pc:sldMk cId="4139765392" sldId="358"/>
            <ac:spMk id="3" creationId="{DD91DF3B-0333-4CDC-9E06-4AE1D67844B2}"/>
          </ac:spMkLst>
        </pc:spChg>
        <pc:spChg chg="add mod">
          <ac:chgData name="明智 高" userId="13106cc9a47d8e8b" providerId="LiveId" clId="{964B7825-BC82-4456-9139-A7ABE6A91D9D}" dt="2020-04-21T04:07:47.630" v="1809" actId="2085"/>
          <ac:spMkLst>
            <pc:docMk/>
            <pc:sldMk cId="4139765392" sldId="358"/>
            <ac:spMk id="8" creationId="{7AF7CCBF-6631-4E59-86AF-40702EB86C19}"/>
          </ac:spMkLst>
        </pc:spChg>
        <pc:picChg chg="add mod modCrop">
          <ac:chgData name="明智 高" userId="13106cc9a47d8e8b" providerId="LiveId" clId="{964B7825-BC82-4456-9139-A7ABE6A91D9D}" dt="2020-04-21T04:08:05.179" v="1810" actId="14100"/>
          <ac:picMkLst>
            <pc:docMk/>
            <pc:sldMk cId="4139765392" sldId="358"/>
            <ac:picMk id="5" creationId="{63F5B314-0C03-439C-9C17-CD97B241E7B0}"/>
          </ac:picMkLst>
        </pc:picChg>
        <pc:picChg chg="add mod">
          <ac:chgData name="明智 高" userId="13106cc9a47d8e8b" providerId="LiveId" clId="{964B7825-BC82-4456-9139-A7ABE6A91D9D}" dt="2020-04-21T04:08:24.954" v="1813" actId="14100"/>
          <ac:picMkLst>
            <pc:docMk/>
            <pc:sldMk cId="4139765392" sldId="358"/>
            <ac:picMk id="7" creationId="{C2262223-0C0A-4895-8424-E61DFA744601}"/>
          </ac:picMkLst>
        </pc:picChg>
      </pc:sldChg>
      <pc:sldChg chg="modSp add ord">
        <pc:chgData name="明智 高" userId="13106cc9a47d8e8b" providerId="LiveId" clId="{964B7825-BC82-4456-9139-A7ABE6A91D9D}" dt="2020-04-21T03:58:39.228" v="1718"/>
        <pc:sldMkLst>
          <pc:docMk/>
          <pc:sldMk cId="3589294605" sldId="359"/>
        </pc:sldMkLst>
        <pc:spChg chg="mod">
          <ac:chgData name="明智 高" userId="13106cc9a47d8e8b" providerId="LiveId" clId="{964B7825-BC82-4456-9139-A7ABE6A91D9D}" dt="2020-04-21T03:58:39.228" v="1718"/>
          <ac:spMkLst>
            <pc:docMk/>
            <pc:sldMk cId="3589294605" sldId="359"/>
            <ac:spMk id="3" creationId="{FC3E6FA2-6457-4E09-85BB-C87151784BDE}"/>
          </ac:spMkLst>
        </pc:spChg>
      </pc:sldChg>
      <pc:sldChg chg="modSp add mod">
        <pc:chgData name="明智 高" userId="13106cc9a47d8e8b" providerId="LiveId" clId="{964B7825-BC82-4456-9139-A7ABE6A91D9D}" dt="2020-04-21T03:59:14.095" v="1721" actId="20577"/>
        <pc:sldMkLst>
          <pc:docMk/>
          <pc:sldMk cId="176712873" sldId="360"/>
        </pc:sldMkLst>
        <pc:spChg chg="mod">
          <ac:chgData name="明智 高" userId="13106cc9a47d8e8b" providerId="LiveId" clId="{964B7825-BC82-4456-9139-A7ABE6A91D9D}" dt="2020-04-21T03:59:14.095" v="1721" actId="20577"/>
          <ac:spMkLst>
            <pc:docMk/>
            <pc:sldMk cId="176712873" sldId="360"/>
            <ac:spMk id="3" creationId="{A5375A97-36DA-4158-BECF-8DEEF229AFD3}"/>
          </ac:spMkLst>
        </pc:spChg>
      </pc:sldChg>
      <pc:sldChg chg="modSp add">
        <pc:chgData name="明智 高" userId="13106cc9a47d8e8b" providerId="LiveId" clId="{964B7825-BC82-4456-9139-A7ABE6A91D9D}" dt="2020-04-21T04:02:00.192" v="1758"/>
        <pc:sldMkLst>
          <pc:docMk/>
          <pc:sldMk cId="3128238323" sldId="361"/>
        </pc:sldMkLst>
        <pc:spChg chg="mod">
          <ac:chgData name="明智 高" userId="13106cc9a47d8e8b" providerId="LiveId" clId="{964B7825-BC82-4456-9139-A7ABE6A91D9D}" dt="2020-04-21T04:02:00.192" v="1758"/>
          <ac:spMkLst>
            <pc:docMk/>
            <pc:sldMk cId="3128238323" sldId="361"/>
            <ac:spMk id="3" creationId="{A5375A97-36DA-4158-BECF-8DEEF229AFD3}"/>
          </ac:spMkLst>
        </pc:spChg>
      </pc:sldChg>
      <pc:sldChg chg="modSp add">
        <pc:chgData name="明智 高" userId="13106cc9a47d8e8b" providerId="LiveId" clId="{964B7825-BC82-4456-9139-A7ABE6A91D9D}" dt="2020-04-21T04:02:20.977" v="1760"/>
        <pc:sldMkLst>
          <pc:docMk/>
          <pc:sldMk cId="1653097309" sldId="362"/>
        </pc:sldMkLst>
        <pc:spChg chg="mod">
          <ac:chgData name="明智 高" userId="13106cc9a47d8e8b" providerId="LiveId" clId="{964B7825-BC82-4456-9139-A7ABE6A91D9D}" dt="2020-04-21T04:02:20.977" v="1760"/>
          <ac:spMkLst>
            <pc:docMk/>
            <pc:sldMk cId="1653097309" sldId="362"/>
            <ac:spMk id="3" creationId="{A5375A97-36DA-4158-BECF-8DEEF229AFD3}"/>
          </ac:spMkLst>
        </pc:spChg>
      </pc:sldChg>
      <pc:sldChg chg="modSp add mod">
        <pc:chgData name="明智 高" userId="13106cc9a47d8e8b" providerId="LiveId" clId="{964B7825-BC82-4456-9139-A7ABE6A91D9D}" dt="2020-04-21T04:02:56.856" v="1765" actId="6549"/>
        <pc:sldMkLst>
          <pc:docMk/>
          <pc:sldMk cId="2312913916" sldId="363"/>
        </pc:sldMkLst>
        <pc:spChg chg="mod">
          <ac:chgData name="明智 高" userId="13106cc9a47d8e8b" providerId="LiveId" clId="{964B7825-BC82-4456-9139-A7ABE6A91D9D}" dt="2020-04-21T04:02:56.856" v="1765" actId="6549"/>
          <ac:spMkLst>
            <pc:docMk/>
            <pc:sldMk cId="2312913916" sldId="363"/>
            <ac:spMk id="3" creationId="{805DA7A6-8E16-4140-9A2D-EA83F8BEEEC5}"/>
          </ac:spMkLst>
        </pc:spChg>
      </pc:sldChg>
      <pc:sldChg chg="modSp add del">
        <pc:chgData name="明智 高" userId="13106cc9a47d8e8b" providerId="LiveId" clId="{964B7825-BC82-4456-9139-A7ABE6A91D9D}" dt="2020-04-21T04:25:01.430" v="2020" actId="2696"/>
        <pc:sldMkLst>
          <pc:docMk/>
          <pc:sldMk cId="850300231" sldId="364"/>
        </pc:sldMkLst>
        <pc:spChg chg="mod">
          <ac:chgData name="明智 高" userId="13106cc9a47d8e8b" providerId="LiveId" clId="{964B7825-BC82-4456-9139-A7ABE6A91D9D}" dt="2020-04-21T04:03:14.679" v="1767"/>
          <ac:spMkLst>
            <pc:docMk/>
            <pc:sldMk cId="850300231" sldId="364"/>
            <ac:spMk id="3" creationId="{743BFE08-915F-4500-9A11-1B026635AAA1}"/>
          </ac:spMkLst>
        </pc:spChg>
      </pc:sldChg>
      <pc:sldChg chg="modSp add">
        <pc:chgData name="明智 高" userId="13106cc9a47d8e8b" providerId="LiveId" clId="{964B7825-BC82-4456-9139-A7ABE6A91D9D}" dt="2020-04-21T04:03:30.997" v="1769"/>
        <pc:sldMkLst>
          <pc:docMk/>
          <pc:sldMk cId="2496152639" sldId="365"/>
        </pc:sldMkLst>
        <pc:spChg chg="mod">
          <ac:chgData name="明智 高" userId="13106cc9a47d8e8b" providerId="LiveId" clId="{964B7825-BC82-4456-9139-A7ABE6A91D9D}" dt="2020-04-21T04:03:30.997" v="1769"/>
          <ac:spMkLst>
            <pc:docMk/>
            <pc:sldMk cId="2496152639" sldId="365"/>
            <ac:spMk id="3" creationId="{62859996-283C-4D12-947A-B186D5807DD3}"/>
          </ac:spMkLst>
        </pc:spChg>
      </pc:sldChg>
      <pc:sldChg chg="modSp add">
        <pc:chgData name="明智 高" userId="13106cc9a47d8e8b" providerId="LiveId" clId="{964B7825-BC82-4456-9139-A7ABE6A91D9D}" dt="2020-04-21T04:03:48.965" v="1771"/>
        <pc:sldMkLst>
          <pc:docMk/>
          <pc:sldMk cId="2546307499" sldId="366"/>
        </pc:sldMkLst>
        <pc:spChg chg="mod">
          <ac:chgData name="明智 高" userId="13106cc9a47d8e8b" providerId="LiveId" clId="{964B7825-BC82-4456-9139-A7ABE6A91D9D}" dt="2020-04-21T04:03:48.965" v="1771"/>
          <ac:spMkLst>
            <pc:docMk/>
            <pc:sldMk cId="2546307499" sldId="366"/>
            <ac:spMk id="3" creationId="{2B9D870A-8F2F-4F1A-B23D-837C62FF1ECB}"/>
          </ac:spMkLst>
        </pc:spChg>
      </pc:sldChg>
      <pc:sldChg chg="modSp add">
        <pc:chgData name="明智 高" userId="13106cc9a47d8e8b" providerId="LiveId" clId="{964B7825-BC82-4456-9139-A7ABE6A91D9D}" dt="2020-04-21T04:04:01.869" v="1773"/>
        <pc:sldMkLst>
          <pc:docMk/>
          <pc:sldMk cId="383749624" sldId="367"/>
        </pc:sldMkLst>
        <pc:spChg chg="mod">
          <ac:chgData name="明智 高" userId="13106cc9a47d8e8b" providerId="LiveId" clId="{964B7825-BC82-4456-9139-A7ABE6A91D9D}" dt="2020-04-21T04:04:01.869" v="1773"/>
          <ac:spMkLst>
            <pc:docMk/>
            <pc:sldMk cId="383749624" sldId="367"/>
            <ac:spMk id="3" creationId="{6DD8ECA8-2EF3-4799-A1A8-1499214D9475}"/>
          </ac:spMkLst>
        </pc:spChg>
      </pc:sldChg>
      <pc:sldChg chg="modSp add">
        <pc:chgData name="明智 高" userId="13106cc9a47d8e8b" providerId="LiveId" clId="{964B7825-BC82-4456-9139-A7ABE6A91D9D}" dt="2020-04-21T04:04:40.068" v="1779"/>
        <pc:sldMkLst>
          <pc:docMk/>
          <pc:sldMk cId="1609419420" sldId="368"/>
        </pc:sldMkLst>
        <pc:spChg chg="mod">
          <ac:chgData name="明智 高" userId="13106cc9a47d8e8b" providerId="LiveId" clId="{964B7825-BC82-4456-9139-A7ABE6A91D9D}" dt="2020-04-21T04:04:40.068" v="1779"/>
          <ac:spMkLst>
            <pc:docMk/>
            <pc:sldMk cId="1609419420" sldId="368"/>
            <ac:spMk id="3" creationId="{967EDF31-9C29-4A42-8AE0-75B93CE01ED6}"/>
          </ac:spMkLst>
        </pc:spChg>
      </pc:sldChg>
      <pc:sldChg chg="modSp add mod">
        <pc:chgData name="明智 高" userId="13106cc9a47d8e8b" providerId="LiveId" clId="{964B7825-BC82-4456-9139-A7ABE6A91D9D}" dt="2020-04-21T04:05:33.134" v="1784" actId="404"/>
        <pc:sldMkLst>
          <pc:docMk/>
          <pc:sldMk cId="4139802976" sldId="369"/>
        </pc:sldMkLst>
        <pc:spChg chg="mod">
          <ac:chgData name="明智 高" userId="13106cc9a47d8e8b" providerId="LiveId" clId="{964B7825-BC82-4456-9139-A7ABE6A91D9D}" dt="2020-04-21T04:05:33.134" v="1784" actId="404"/>
          <ac:spMkLst>
            <pc:docMk/>
            <pc:sldMk cId="4139802976" sldId="369"/>
            <ac:spMk id="3" creationId="{83499383-A946-411F-BC6C-74251EF443AC}"/>
          </ac:spMkLst>
        </pc:spChg>
      </pc:sldChg>
      <pc:sldChg chg="modSp add mod">
        <pc:chgData name="明智 高" userId="13106cc9a47d8e8b" providerId="LiveId" clId="{964B7825-BC82-4456-9139-A7ABE6A91D9D}" dt="2020-04-21T04:06:47.439" v="1804" actId="207"/>
        <pc:sldMkLst>
          <pc:docMk/>
          <pc:sldMk cId="2818432342" sldId="370"/>
        </pc:sldMkLst>
        <pc:spChg chg="mod">
          <ac:chgData name="明智 高" userId="13106cc9a47d8e8b" providerId="LiveId" clId="{964B7825-BC82-4456-9139-A7ABE6A91D9D}" dt="2020-04-21T04:06:47.439" v="1804" actId="207"/>
          <ac:spMkLst>
            <pc:docMk/>
            <pc:sldMk cId="2818432342" sldId="370"/>
            <ac:spMk id="2" creationId="{525580AB-7508-4C9D-ACE3-CBDDC871BAAF}"/>
          </ac:spMkLst>
        </pc:spChg>
      </pc:sldChg>
      <pc:sldChg chg="add">
        <pc:chgData name="明智 高" userId="13106cc9a47d8e8b" providerId="LiveId" clId="{964B7825-BC82-4456-9139-A7ABE6A91D9D}" dt="2020-04-21T04:08:53.626" v="1814"/>
        <pc:sldMkLst>
          <pc:docMk/>
          <pc:sldMk cId="1276326301" sldId="371"/>
        </pc:sldMkLst>
      </pc:sldChg>
      <pc:sldChg chg="modSp add">
        <pc:chgData name="明智 高" userId="13106cc9a47d8e8b" providerId="LiveId" clId="{964B7825-BC82-4456-9139-A7ABE6A91D9D}" dt="2020-04-21T04:12:52.483" v="1884"/>
        <pc:sldMkLst>
          <pc:docMk/>
          <pc:sldMk cId="4089093988" sldId="372"/>
        </pc:sldMkLst>
        <pc:spChg chg="mod">
          <ac:chgData name="明智 高" userId="13106cc9a47d8e8b" providerId="LiveId" clId="{964B7825-BC82-4456-9139-A7ABE6A91D9D}" dt="2020-04-21T04:12:52.483" v="1884"/>
          <ac:spMkLst>
            <pc:docMk/>
            <pc:sldMk cId="4089093988" sldId="372"/>
            <ac:spMk id="3" creationId="{1C0FFCD9-991A-4960-BF3A-ED89131A9FC1}"/>
          </ac:spMkLst>
        </pc:spChg>
      </pc:sldChg>
      <pc:sldChg chg="addSp modSp add mod">
        <pc:chgData name="明智 高" userId="13106cc9a47d8e8b" providerId="LiveId" clId="{964B7825-BC82-4456-9139-A7ABE6A91D9D}" dt="2020-04-21T04:15:43.427" v="1978" actId="14100"/>
        <pc:sldMkLst>
          <pc:docMk/>
          <pc:sldMk cId="1027457872" sldId="373"/>
        </pc:sldMkLst>
        <pc:spChg chg="add mod">
          <ac:chgData name="明智 高" userId="13106cc9a47d8e8b" providerId="LiveId" clId="{964B7825-BC82-4456-9139-A7ABE6A91D9D}" dt="2020-04-21T04:15:43.427" v="1978" actId="14100"/>
          <ac:spMkLst>
            <pc:docMk/>
            <pc:sldMk cId="1027457872" sldId="373"/>
            <ac:spMk id="4" creationId="{B53003A3-8D53-4DE8-BC51-414C1EDAEAD3}"/>
          </ac:spMkLst>
        </pc:spChg>
      </pc:sldChg>
      <pc:sldChg chg="modSp add">
        <pc:chgData name="明智 高" userId="13106cc9a47d8e8b" providerId="LiveId" clId="{964B7825-BC82-4456-9139-A7ABE6A91D9D}" dt="2020-04-21T04:21:35.228" v="2009"/>
        <pc:sldMkLst>
          <pc:docMk/>
          <pc:sldMk cId="1473169307" sldId="374"/>
        </pc:sldMkLst>
        <pc:spChg chg="mod">
          <ac:chgData name="明智 高" userId="13106cc9a47d8e8b" providerId="LiveId" clId="{964B7825-BC82-4456-9139-A7ABE6A91D9D}" dt="2020-04-21T04:21:35.228" v="2009"/>
          <ac:spMkLst>
            <pc:docMk/>
            <pc:sldMk cId="1473169307" sldId="374"/>
            <ac:spMk id="3" creationId="{F0A357E1-387B-43AC-BF85-D87C819D2301}"/>
          </ac:spMkLst>
        </pc:spChg>
      </pc:sldChg>
      <pc:sldChg chg="modSp add">
        <pc:chgData name="明智 高" userId="13106cc9a47d8e8b" providerId="LiveId" clId="{964B7825-BC82-4456-9139-A7ABE6A91D9D}" dt="2020-04-21T04:21:52.837" v="2011"/>
        <pc:sldMkLst>
          <pc:docMk/>
          <pc:sldMk cId="2364009977" sldId="375"/>
        </pc:sldMkLst>
        <pc:spChg chg="mod">
          <ac:chgData name="明智 高" userId="13106cc9a47d8e8b" providerId="LiveId" clId="{964B7825-BC82-4456-9139-A7ABE6A91D9D}" dt="2020-04-21T04:21:52.837" v="2011"/>
          <ac:spMkLst>
            <pc:docMk/>
            <pc:sldMk cId="2364009977" sldId="375"/>
            <ac:spMk id="3" creationId="{8F4D3A94-0555-441B-8964-C9054AD4D8B7}"/>
          </ac:spMkLst>
        </pc:spChg>
      </pc:sldChg>
      <pc:sldChg chg="modSp add">
        <pc:chgData name="明智 高" userId="13106cc9a47d8e8b" providerId="LiveId" clId="{964B7825-BC82-4456-9139-A7ABE6A91D9D}" dt="2020-04-21T04:22:09.921" v="2013"/>
        <pc:sldMkLst>
          <pc:docMk/>
          <pc:sldMk cId="2619990400" sldId="376"/>
        </pc:sldMkLst>
        <pc:spChg chg="mod">
          <ac:chgData name="明智 高" userId="13106cc9a47d8e8b" providerId="LiveId" clId="{964B7825-BC82-4456-9139-A7ABE6A91D9D}" dt="2020-04-21T04:22:09.921" v="2013"/>
          <ac:spMkLst>
            <pc:docMk/>
            <pc:sldMk cId="2619990400" sldId="376"/>
            <ac:spMk id="3" creationId="{8AFFF5BA-F83D-4A4E-A420-C43988D57E67}"/>
          </ac:spMkLst>
        </pc:spChg>
      </pc:sldChg>
      <pc:sldChg chg="add del">
        <pc:chgData name="明智 高" userId="13106cc9a47d8e8b" providerId="LiveId" clId="{964B7825-BC82-4456-9139-A7ABE6A91D9D}" dt="2020-04-21T04:25:16.309" v="2022" actId="47"/>
        <pc:sldMkLst>
          <pc:docMk/>
          <pc:sldMk cId="3466957001" sldId="377"/>
        </pc:sldMkLst>
      </pc:sldChg>
      <pc:sldChg chg="modSp add mod">
        <pc:chgData name="明智 高" userId="13106cc9a47d8e8b" providerId="LiveId" clId="{964B7825-BC82-4456-9139-A7ABE6A91D9D}" dt="2020-04-21T04:25:50.372" v="2025" actId="207"/>
        <pc:sldMkLst>
          <pc:docMk/>
          <pc:sldMk cId="18975777" sldId="378"/>
        </pc:sldMkLst>
        <pc:spChg chg="mod">
          <ac:chgData name="明智 高" userId="13106cc9a47d8e8b" providerId="LiveId" clId="{964B7825-BC82-4456-9139-A7ABE6A91D9D}" dt="2020-04-21T04:25:50.372" v="2025" actId="207"/>
          <ac:spMkLst>
            <pc:docMk/>
            <pc:sldMk cId="18975777" sldId="378"/>
            <ac:spMk id="2" creationId="{EF3E0C0B-7B61-4270-96F3-DEA0D3D3FF0A}"/>
          </ac:spMkLst>
        </pc:spChg>
      </pc:sldChg>
      <pc:sldChg chg="delSp modSp add mod">
        <pc:chgData name="明智 高" userId="13106cc9a47d8e8b" providerId="LiveId" clId="{964B7825-BC82-4456-9139-A7ABE6A91D9D}" dt="2020-04-21T07:41:37.126" v="2160" actId="207"/>
        <pc:sldMkLst>
          <pc:docMk/>
          <pc:sldMk cId="3949582144" sldId="379"/>
        </pc:sldMkLst>
        <pc:spChg chg="del">
          <ac:chgData name="明智 高" userId="13106cc9a47d8e8b" providerId="LiveId" clId="{964B7825-BC82-4456-9139-A7ABE6A91D9D}" dt="2020-04-21T04:33:47.347" v="2070"/>
          <ac:spMkLst>
            <pc:docMk/>
            <pc:sldMk cId="3949582144" sldId="379"/>
            <ac:spMk id="2" creationId="{728BAC48-D580-4F22-8A0B-ECB6702E3196}"/>
          </ac:spMkLst>
        </pc:spChg>
        <pc:spChg chg="mod">
          <ac:chgData name="明智 高" userId="13106cc9a47d8e8b" providerId="LiveId" clId="{964B7825-BC82-4456-9139-A7ABE6A91D9D}" dt="2020-04-21T07:41:37.126" v="2160" actId="207"/>
          <ac:spMkLst>
            <pc:docMk/>
            <pc:sldMk cId="3949582144" sldId="379"/>
            <ac:spMk id="3" creationId="{8AFFF5BA-F83D-4A4E-A420-C43988D57E67}"/>
          </ac:spMkLst>
        </pc:spChg>
      </pc:sldChg>
      <pc:sldChg chg="modSp add">
        <pc:chgData name="明智 高" userId="13106cc9a47d8e8b" providerId="LiveId" clId="{964B7825-BC82-4456-9139-A7ABE6A91D9D}" dt="2020-04-21T05:44:11.968" v="2107"/>
        <pc:sldMkLst>
          <pc:docMk/>
          <pc:sldMk cId="64550650" sldId="380"/>
        </pc:sldMkLst>
        <pc:spChg chg="mod">
          <ac:chgData name="明智 高" userId="13106cc9a47d8e8b" providerId="LiveId" clId="{964B7825-BC82-4456-9139-A7ABE6A91D9D}" dt="2020-04-21T05:44:11.968" v="2107"/>
          <ac:spMkLst>
            <pc:docMk/>
            <pc:sldMk cId="64550650" sldId="380"/>
            <ac:spMk id="3" creationId="{0B66799A-16B1-4855-B5F7-E862FDBE97CF}"/>
          </ac:spMkLst>
        </pc:spChg>
      </pc:sldChg>
      <pc:sldChg chg="modSp add mod">
        <pc:chgData name="明智 高" userId="13106cc9a47d8e8b" providerId="LiveId" clId="{964B7825-BC82-4456-9139-A7ABE6A91D9D}" dt="2020-04-21T05:44:49.383" v="2127" actId="6549"/>
        <pc:sldMkLst>
          <pc:docMk/>
          <pc:sldMk cId="1361189553" sldId="381"/>
        </pc:sldMkLst>
        <pc:spChg chg="mod">
          <ac:chgData name="明智 高" userId="13106cc9a47d8e8b" providerId="LiveId" clId="{964B7825-BC82-4456-9139-A7ABE6A91D9D}" dt="2020-04-21T05:44:49.383" v="2127" actId="6549"/>
          <ac:spMkLst>
            <pc:docMk/>
            <pc:sldMk cId="1361189553" sldId="381"/>
            <ac:spMk id="3" creationId="{4282E43E-A4BE-46F8-92C8-6E550A9149A3}"/>
          </ac:spMkLst>
        </pc:spChg>
      </pc:sldChg>
      <pc:sldChg chg="modSp add">
        <pc:chgData name="明智 高" userId="13106cc9a47d8e8b" providerId="LiveId" clId="{964B7825-BC82-4456-9139-A7ABE6A91D9D}" dt="2020-04-21T05:46:04.081" v="2131"/>
        <pc:sldMkLst>
          <pc:docMk/>
          <pc:sldMk cId="2637975285" sldId="382"/>
        </pc:sldMkLst>
        <pc:spChg chg="mod">
          <ac:chgData name="明智 高" userId="13106cc9a47d8e8b" providerId="LiveId" clId="{964B7825-BC82-4456-9139-A7ABE6A91D9D}" dt="2020-04-21T05:46:04.081" v="2131"/>
          <ac:spMkLst>
            <pc:docMk/>
            <pc:sldMk cId="2637975285" sldId="382"/>
            <ac:spMk id="3" creationId="{509B9AB5-BDFE-4150-9EDE-A852E4BF088D}"/>
          </ac:spMkLst>
        </pc:spChg>
      </pc:sldChg>
      <pc:sldChg chg="modSp add">
        <pc:chgData name="明智 高" userId="13106cc9a47d8e8b" providerId="LiveId" clId="{964B7825-BC82-4456-9139-A7ABE6A91D9D}" dt="2020-04-21T05:45:43.210" v="2130"/>
        <pc:sldMkLst>
          <pc:docMk/>
          <pc:sldMk cId="3586574442" sldId="383"/>
        </pc:sldMkLst>
        <pc:spChg chg="mod">
          <ac:chgData name="明智 高" userId="13106cc9a47d8e8b" providerId="LiveId" clId="{964B7825-BC82-4456-9139-A7ABE6A91D9D}" dt="2020-04-21T05:45:43.210" v="2130"/>
          <ac:spMkLst>
            <pc:docMk/>
            <pc:sldMk cId="3586574442" sldId="383"/>
            <ac:spMk id="3" creationId="{D00C0D27-1D00-4DE7-9455-ED033B50FD31}"/>
          </ac:spMkLst>
        </pc:spChg>
      </pc:sldChg>
      <pc:sldChg chg="modSp add">
        <pc:chgData name="明智 高" userId="13106cc9a47d8e8b" providerId="LiveId" clId="{964B7825-BC82-4456-9139-A7ABE6A91D9D}" dt="2020-04-21T05:45:22.838" v="2129"/>
        <pc:sldMkLst>
          <pc:docMk/>
          <pc:sldMk cId="2163288191" sldId="384"/>
        </pc:sldMkLst>
        <pc:spChg chg="mod">
          <ac:chgData name="明智 高" userId="13106cc9a47d8e8b" providerId="LiveId" clId="{964B7825-BC82-4456-9139-A7ABE6A91D9D}" dt="2020-04-21T05:45:22.838" v="2129"/>
          <ac:spMkLst>
            <pc:docMk/>
            <pc:sldMk cId="2163288191" sldId="384"/>
            <ac:spMk id="3" creationId="{A0D99DED-195C-45AA-8A08-E5B8AD27E60F}"/>
          </ac:spMkLst>
        </pc:spChg>
      </pc:sldChg>
      <pc:sldChg chg="modSp add">
        <pc:chgData name="明智 高" userId="13106cc9a47d8e8b" providerId="LiveId" clId="{964B7825-BC82-4456-9139-A7ABE6A91D9D}" dt="2020-04-21T05:45:02.826" v="2128"/>
        <pc:sldMkLst>
          <pc:docMk/>
          <pc:sldMk cId="675490628" sldId="385"/>
        </pc:sldMkLst>
        <pc:spChg chg="mod">
          <ac:chgData name="明智 高" userId="13106cc9a47d8e8b" providerId="LiveId" clId="{964B7825-BC82-4456-9139-A7ABE6A91D9D}" dt="2020-04-21T05:45:02.826" v="2128"/>
          <ac:spMkLst>
            <pc:docMk/>
            <pc:sldMk cId="675490628" sldId="385"/>
            <ac:spMk id="3" creationId="{AC890C0C-9F9C-43E7-8035-CA52C80CD72B}"/>
          </ac:spMkLst>
        </pc:spChg>
      </pc:sldChg>
      <pc:sldChg chg="modSp">
        <pc:chgData name="明智 高" userId="13106cc9a47d8e8b" providerId="LiveId" clId="{964B7825-BC82-4456-9139-A7ABE6A91D9D}" dt="2020-04-21T05:46:19.884" v="2132"/>
        <pc:sldMkLst>
          <pc:docMk/>
          <pc:sldMk cId="3922550732" sldId="386"/>
        </pc:sldMkLst>
        <pc:spChg chg="mod">
          <ac:chgData name="明智 高" userId="13106cc9a47d8e8b" providerId="LiveId" clId="{964B7825-BC82-4456-9139-A7ABE6A91D9D}" dt="2020-04-21T05:46:19.884" v="2132"/>
          <ac:spMkLst>
            <pc:docMk/>
            <pc:sldMk cId="3922550732" sldId="386"/>
            <ac:spMk id="3" creationId="{A0D99DED-195C-45AA-8A08-E5B8AD27E60F}"/>
          </ac:spMkLst>
        </pc:spChg>
      </pc:sldChg>
      <pc:sldChg chg="modSp">
        <pc:chgData name="明智 高" userId="13106cc9a47d8e8b" providerId="LiveId" clId="{964B7825-BC82-4456-9139-A7ABE6A91D9D}" dt="2020-04-21T05:46:44.694" v="2133"/>
        <pc:sldMkLst>
          <pc:docMk/>
          <pc:sldMk cId="3520762188" sldId="387"/>
        </pc:sldMkLst>
        <pc:spChg chg="mod">
          <ac:chgData name="明智 高" userId="13106cc9a47d8e8b" providerId="LiveId" clId="{964B7825-BC82-4456-9139-A7ABE6A91D9D}" dt="2020-04-21T05:46:44.694" v="2133"/>
          <ac:spMkLst>
            <pc:docMk/>
            <pc:sldMk cId="3520762188" sldId="387"/>
            <ac:spMk id="3" creationId="{D00C0D27-1D00-4DE7-9455-ED033B50FD31}"/>
          </ac:spMkLst>
        </pc:spChg>
      </pc:sldChg>
      <pc:sldChg chg="modSp">
        <pc:chgData name="明智 高" userId="13106cc9a47d8e8b" providerId="LiveId" clId="{964B7825-BC82-4456-9139-A7ABE6A91D9D}" dt="2020-04-22T07:10:11.790" v="2164"/>
        <pc:sldMkLst>
          <pc:docMk/>
          <pc:sldMk cId="4209864965" sldId="388"/>
        </pc:sldMkLst>
        <pc:spChg chg="mod">
          <ac:chgData name="明智 高" userId="13106cc9a47d8e8b" providerId="LiveId" clId="{964B7825-BC82-4456-9139-A7ABE6A91D9D}" dt="2020-04-22T07:10:11.790" v="2164"/>
          <ac:spMkLst>
            <pc:docMk/>
            <pc:sldMk cId="4209864965" sldId="388"/>
            <ac:spMk id="3" creationId="{509B9AB5-BDFE-4150-9EDE-A852E4BF088D}"/>
          </ac:spMkLst>
        </pc:spChg>
      </pc:sldChg>
      <pc:sldChg chg="modSp add">
        <pc:chgData name="明智 高" userId="13106cc9a47d8e8b" providerId="LiveId" clId="{964B7825-BC82-4456-9139-A7ABE6A91D9D}" dt="2020-04-21T07:39:05.366" v="2135"/>
        <pc:sldMkLst>
          <pc:docMk/>
          <pc:sldMk cId="1556834634" sldId="389"/>
        </pc:sldMkLst>
        <pc:spChg chg="mod">
          <ac:chgData name="明智 高" userId="13106cc9a47d8e8b" providerId="LiveId" clId="{964B7825-BC82-4456-9139-A7ABE6A91D9D}" dt="2020-04-21T07:39:05.366" v="2135"/>
          <ac:spMkLst>
            <pc:docMk/>
            <pc:sldMk cId="1556834634" sldId="389"/>
            <ac:spMk id="3" creationId="{75CEEBF1-A8ED-4724-91BA-15A28DEC8452}"/>
          </ac:spMkLst>
        </pc:spChg>
      </pc:sldChg>
      <pc:sldChg chg="modSp add">
        <pc:chgData name="明智 高" userId="13106cc9a47d8e8b" providerId="LiveId" clId="{964B7825-BC82-4456-9139-A7ABE6A91D9D}" dt="2020-04-22T07:11:12.191" v="2169"/>
        <pc:sldMkLst>
          <pc:docMk/>
          <pc:sldMk cId="575824154" sldId="390"/>
        </pc:sldMkLst>
        <pc:spChg chg="mod">
          <ac:chgData name="明智 高" userId="13106cc9a47d8e8b" providerId="LiveId" clId="{964B7825-BC82-4456-9139-A7ABE6A91D9D}" dt="2020-04-22T07:11:12.191" v="2169"/>
          <ac:spMkLst>
            <pc:docMk/>
            <pc:sldMk cId="575824154" sldId="390"/>
            <ac:spMk id="3" creationId="{824126E8-8B1B-40CB-B4F5-2ABBCFD3AF10}"/>
          </ac:spMkLst>
        </pc:spChg>
      </pc:sldChg>
      <pc:sldChg chg="modSp add">
        <pc:chgData name="明智 高" userId="13106cc9a47d8e8b" providerId="LiveId" clId="{964B7825-BC82-4456-9139-A7ABE6A91D9D}" dt="2020-04-22T07:10:57.319" v="2168"/>
        <pc:sldMkLst>
          <pc:docMk/>
          <pc:sldMk cId="574145975" sldId="391"/>
        </pc:sldMkLst>
        <pc:spChg chg="mod">
          <ac:chgData name="明智 高" userId="13106cc9a47d8e8b" providerId="LiveId" clId="{964B7825-BC82-4456-9139-A7ABE6A91D9D}" dt="2020-04-22T07:10:57.319" v="2168"/>
          <ac:spMkLst>
            <pc:docMk/>
            <pc:sldMk cId="574145975" sldId="391"/>
            <ac:spMk id="3" creationId="{8FA47584-CFC7-4956-AFDE-98ACB9AB73EE}"/>
          </ac:spMkLst>
        </pc:spChg>
      </pc:sldChg>
      <pc:sldChg chg="modSp add">
        <pc:chgData name="明智 高" userId="13106cc9a47d8e8b" providerId="LiveId" clId="{964B7825-BC82-4456-9139-A7ABE6A91D9D}" dt="2020-04-22T07:10:46.868" v="2167"/>
        <pc:sldMkLst>
          <pc:docMk/>
          <pc:sldMk cId="811507067" sldId="392"/>
        </pc:sldMkLst>
        <pc:spChg chg="mod">
          <ac:chgData name="明智 高" userId="13106cc9a47d8e8b" providerId="LiveId" clId="{964B7825-BC82-4456-9139-A7ABE6A91D9D}" dt="2020-04-22T07:10:46.868" v="2167"/>
          <ac:spMkLst>
            <pc:docMk/>
            <pc:sldMk cId="811507067" sldId="392"/>
            <ac:spMk id="3" creationId="{938EDF63-59B2-4F53-8DC6-C5E325EFD6A3}"/>
          </ac:spMkLst>
        </pc:spChg>
      </pc:sldChg>
      <pc:sldChg chg="modSp add">
        <pc:chgData name="明智 高" userId="13106cc9a47d8e8b" providerId="LiveId" clId="{964B7825-BC82-4456-9139-A7ABE6A91D9D}" dt="2020-04-22T07:11:48.587" v="2170"/>
        <pc:sldMkLst>
          <pc:docMk/>
          <pc:sldMk cId="1646696567" sldId="393"/>
        </pc:sldMkLst>
        <pc:spChg chg="mod">
          <ac:chgData name="明智 高" userId="13106cc9a47d8e8b" providerId="LiveId" clId="{964B7825-BC82-4456-9139-A7ABE6A91D9D}" dt="2020-04-22T07:11:48.587" v="2170"/>
          <ac:spMkLst>
            <pc:docMk/>
            <pc:sldMk cId="1646696567" sldId="393"/>
            <ac:spMk id="3" creationId="{938EDF63-59B2-4F53-8DC6-C5E325EFD6A3}"/>
          </ac:spMkLst>
        </pc:spChg>
      </pc:sldChg>
      <pc:sldChg chg="add">
        <pc:chgData name="明智 高" userId="13106cc9a47d8e8b" providerId="LiveId" clId="{964B7825-BC82-4456-9139-A7ABE6A91D9D}" dt="2020-04-22T07:10:20.475" v="2165"/>
        <pc:sldMkLst>
          <pc:docMk/>
          <pc:sldMk cId="2424930700" sldId="394"/>
        </pc:sldMkLst>
      </pc:sldChg>
      <pc:sldChg chg="add">
        <pc:chgData name="明智 高" userId="13106cc9a47d8e8b" providerId="LiveId" clId="{964B7825-BC82-4456-9139-A7ABE6A91D9D}" dt="2020-04-22T07:10:20.475" v="2165"/>
        <pc:sldMkLst>
          <pc:docMk/>
          <pc:sldMk cId="1697365271" sldId="395"/>
        </pc:sldMkLst>
      </pc:sldChg>
      <pc:sldChg chg="add">
        <pc:chgData name="明智 高" userId="13106cc9a47d8e8b" providerId="LiveId" clId="{964B7825-BC82-4456-9139-A7ABE6A91D9D}" dt="2020-04-22T07:10:20.949" v="2166"/>
        <pc:sldMkLst>
          <pc:docMk/>
          <pc:sldMk cId="3837243059" sldId="396"/>
        </pc:sldMkLst>
      </pc:sldChg>
      <pc:sldChg chg="add">
        <pc:chgData name="明智 高" userId="13106cc9a47d8e8b" providerId="LiveId" clId="{964B7825-BC82-4456-9139-A7ABE6A91D9D}" dt="2020-04-22T07:10:20.949" v="2166"/>
        <pc:sldMkLst>
          <pc:docMk/>
          <pc:sldMk cId="161612101" sldId="397"/>
        </pc:sldMkLst>
      </pc:sldChg>
      <pc:sldChg chg="add">
        <pc:chgData name="明智 高" userId="13106cc9a47d8e8b" providerId="LiveId" clId="{964B7825-BC82-4456-9139-A7ABE6A91D9D}" dt="2020-04-22T07:10:20.949" v="2166"/>
        <pc:sldMkLst>
          <pc:docMk/>
          <pc:sldMk cId="3007325516" sldId="398"/>
        </pc:sldMkLst>
      </pc:sldChg>
      <pc:sldMasterChg chg="addSp delSp modSp mod modSldLayout">
        <pc:chgData name="明智 高" userId="13106cc9a47d8e8b" providerId="LiveId" clId="{964B7825-BC82-4456-9139-A7ABE6A91D9D}" dt="2020-04-21T02:52:47.995" v="915" actId="478"/>
        <pc:sldMasterMkLst>
          <pc:docMk/>
          <pc:sldMasterMk cId="0" sldId="2147483723"/>
        </pc:sldMasterMkLst>
        <pc:spChg chg="mod">
          <ac:chgData name="明智 高" userId="13106cc9a47d8e8b" providerId="LiveId" clId="{964B7825-BC82-4456-9139-A7ABE6A91D9D}" dt="2020-04-21T02:10:44.785" v="1" actId="403"/>
          <ac:spMkLst>
            <pc:docMk/>
            <pc:sldMasterMk cId="0" sldId="2147483723"/>
            <ac:spMk id="2051" creationId="{00000000-0000-0000-0000-000000000000}"/>
          </ac:spMkLst>
        </pc:spChg>
        <pc:picChg chg="add del mod">
          <ac:chgData name="明智 高" userId="13106cc9a47d8e8b" providerId="LiveId" clId="{964B7825-BC82-4456-9139-A7ABE6A91D9D}" dt="2020-04-21T02:52:47.995" v="915" actId="478"/>
          <ac:picMkLst>
            <pc:docMk/>
            <pc:sldMasterMk cId="0" sldId="2147483723"/>
            <ac:picMk id="5" creationId="{56081F80-AC23-4E3B-9D78-73511C66B41C}"/>
          </ac:picMkLst>
        </pc:picChg>
        <pc:sldLayoutChg chg="modSp">
          <pc:chgData name="明智 高" userId="13106cc9a47d8e8b" providerId="LiveId" clId="{964B7825-BC82-4456-9139-A7ABE6A91D9D}" dt="2020-04-21T02:11:00.616" v="2" actId="403"/>
          <pc:sldLayoutMkLst>
            <pc:docMk/>
            <pc:sldMasterMk cId="0" sldId="2147483723"/>
            <pc:sldLayoutMk cId="426370285" sldId="2147484043"/>
          </pc:sldLayoutMkLst>
          <pc:spChg chg="mod">
            <ac:chgData name="明智 高" userId="13106cc9a47d8e8b" providerId="LiveId" clId="{964B7825-BC82-4456-9139-A7ABE6A91D9D}" dt="2020-04-21T02:11:00.616" v="2" actId="403"/>
            <ac:spMkLst>
              <pc:docMk/>
              <pc:sldMasterMk cId="0" sldId="2147483723"/>
              <pc:sldLayoutMk cId="426370285" sldId="2147484043"/>
              <ac:spMk id="2" creationId="{00000000-0000-0000-0000-000000000000}"/>
            </ac:spMkLst>
          </pc:spChg>
        </pc:sldLayoutChg>
        <pc:sldLayoutChg chg="modSp">
          <pc:chgData name="明智 高" userId="13106cc9a47d8e8b" providerId="LiveId" clId="{964B7825-BC82-4456-9139-A7ABE6A91D9D}" dt="2020-04-21T02:11:12.572" v="3" actId="403"/>
          <pc:sldLayoutMkLst>
            <pc:docMk/>
            <pc:sldMasterMk cId="0" sldId="2147483723"/>
            <pc:sldLayoutMk cId="2600910810" sldId="2147484045"/>
          </pc:sldLayoutMkLst>
          <pc:spChg chg="mod">
            <ac:chgData name="明智 高" userId="13106cc9a47d8e8b" providerId="LiveId" clId="{964B7825-BC82-4456-9139-A7ABE6A91D9D}" dt="2020-04-21T02:11:12.572" v="3" actId="403"/>
            <ac:spMkLst>
              <pc:docMk/>
              <pc:sldMasterMk cId="0" sldId="2147483723"/>
              <pc:sldLayoutMk cId="2600910810" sldId="2147484045"/>
              <ac:spMk id="2" creationId="{00000000-0000-0000-0000-000000000000}"/>
            </ac:spMkLst>
          </pc:spChg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F75D57-E6E7-44BC-9A18-7271C09E59B6}" type="doc">
      <dgm:prSet loTypeId="urn:microsoft.com/office/officeart/2005/8/layout/vProcess5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BB354006-531F-4B82-826F-E03F7FEAF4E4}">
      <dgm:prSet/>
      <dgm:spPr/>
      <dgm:t>
        <a:bodyPr/>
        <a:lstStyle/>
        <a:p>
          <a:r>
            <a:rPr lang="zh-TW" altLang="en-US" b="1" dirty="0"/>
            <a:t>法性綿延無終始</a:t>
          </a:r>
        </a:p>
      </dgm:t>
    </dgm:pt>
    <dgm:pt modelId="{36727074-CFF3-4A98-9751-436EC510684B}" type="parTrans" cxnId="{497619D3-F2A1-4D51-974F-629AB4EBD19B}">
      <dgm:prSet/>
      <dgm:spPr/>
      <dgm:t>
        <a:bodyPr/>
        <a:lstStyle/>
        <a:p>
          <a:endParaRPr lang="zh-TW" altLang="en-US"/>
        </a:p>
      </dgm:t>
    </dgm:pt>
    <dgm:pt modelId="{5FAAF205-4BA2-45A6-911F-F96C71E1AD54}" type="sibTrans" cxnId="{497619D3-F2A1-4D51-974F-629AB4EBD19B}">
      <dgm:prSet/>
      <dgm:spPr/>
      <dgm:t>
        <a:bodyPr/>
        <a:lstStyle/>
        <a:p>
          <a:endParaRPr lang="zh-TW" altLang="en-US"/>
        </a:p>
      </dgm:t>
    </dgm:pt>
    <dgm:pt modelId="{142C71E8-41A1-463A-A231-35ED338DF012}">
      <dgm:prSet/>
      <dgm:spPr/>
      <dgm:t>
        <a:bodyPr/>
        <a:lstStyle/>
        <a:p>
          <a:r>
            <a:rPr lang="zh-TW" altLang="en-US" b="1" dirty="0"/>
            <a:t>暢佛本懷真實法</a:t>
          </a:r>
        </a:p>
      </dgm:t>
    </dgm:pt>
    <dgm:pt modelId="{F4C79CC0-B3BA-40F0-9FB8-97BDD5F4DABA}" type="parTrans" cxnId="{90B52AD8-707B-40CA-A7DC-90E74C63CA97}">
      <dgm:prSet/>
      <dgm:spPr/>
      <dgm:t>
        <a:bodyPr/>
        <a:lstStyle/>
        <a:p>
          <a:endParaRPr lang="zh-TW" altLang="en-US"/>
        </a:p>
      </dgm:t>
    </dgm:pt>
    <dgm:pt modelId="{A74D6BB1-1E9A-4D87-8204-234514A2A54A}" type="sibTrans" cxnId="{90B52AD8-707B-40CA-A7DC-90E74C63CA97}">
      <dgm:prSet/>
      <dgm:spPr/>
      <dgm:t>
        <a:bodyPr/>
        <a:lstStyle/>
        <a:p>
          <a:endParaRPr lang="zh-TW" altLang="en-US"/>
        </a:p>
      </dgm:t>
    </dgm:pt>
    <dgm:pt modelId="{77BC40CB-F370-4C97-9B29-D6D8567ABE81}">
      <dgm:prSet/>
      <dgm:spPr/>
      <dgm:t>
        <a:bodyPr/>
        <a:lstStyle/>
        <a:p>
          <a:r>
            <a:rPr lang="zh-TW" altLang="en-US" b="1" dirty="0"/>
            <a:t>佛佛道同法華經</a:t>
          </a:r>
        </a:p>
      </dgm:t>
    </dgm:pt>
    <dgm:pt modelId="{D97592E1-97F1-4526-9755-3D417016506A}" type="parTrans" cxnId="{F8058BF5-8D12-4D98-A848-05410627231F}">
      <dgm:prSet/>
      <dgm:spPr/>
      <dgm:t>
        <a:bodyPr/>
        <a:lstStyle/>
        <a:p>
          <a:endParaRPr lang="zh-TW" altLang="en-US"/>
        </a:p>
      </dgm:t>
    </dgm:pt>
    <dgm:pt modelId="{F5256BFD-1801-4CC3-AF50-389FB08DE057}" type="sibTrans" cxnId="{F8058BF5-8D12-4D98-A848-05410627231F}">
      <dgm:prSet/>
      <dgm:spPr/>
      <dgm:t>
        <a:bodyPr/>
        <a:lstStyle/>
        <a:p>
          <a:endParaRPr lang="zh-TW" altLang="en-US"/>
        </a:p>
      </dgm:t>
    </dgm:pt>
    <dgm:pt modelId="{8CED291C-6612-4228-A5FF-09685D7D7073}">
      <dgm:prSet phldrT="[文字]"/>
      <dgm:spPr/>
      <dgm:t>
        <a:bodyPr/>
        <a:lstStyle/>
        <a:p>
          <a:r>
            <a:rPr lang="zh-TW" altLang="en-US" b="1" dirty="0"/>
            <a:t>自性</a:t>
          </a:r>
          <a:r>
            <a:rPr lang="zh-TW" altLang="en-US" b="1"/>
            <a:t>清淨無污染</a:t>
          </a:r>
          <a:endParaRPr lang="zh-TW" altLang="en-US" b="1" dirty="0"/>
        </a:p>
      </dgm:t>
    </dgm:pt>
    <dgm:pt modelId="{59BD179A-CFF0-4BE8-910C-C2F2A4E7C5FC}" type="sibTrans" cxnId="{BD47DA0D-C0BC-4B8D-8532-93F59F914A2E}">
      <dgm:prSet/>
      <dgm:spPr/>
      <dgm:t>
        <a:bodyPr/>
        <a:lstStyle/>
        <a:p>
          <a:endParaRPr lang="zh-TW" altLang="en-US"/>
        </a:p>
      </dgm:t>
    </dgm:pt>
    <dgm:pt modelId="{2CCFE464-9FF4-4976-ADB9-48BA4EFABE35}" type="parTrans" cxnId="{BD47DA0D-C0BC-4B8D-8532-93F59F914A2E}">
      <dgm:prSet/>
      <dgm:spPr/>
    </dgm:pt>
    <dgm:pt modelId="{59497D9E-439B-4B31-9317-28A79F72191A}" type="pres">
      <dgm:prSet presAssocID="{05F75D57-E6E7-44BC-9A18-7271C09E59B6}" presName="outerComposite" presStyleCnt="0">
        <dgm:presLayoutVars>
          <dgm:chMax val="5"/>
          <dgm:dir/>
          <dgm:resizeHandles val="exact"/>
        </dgm:presLayoutVars>
      </dgm:prSet>
      <dgm:spPr/>
    </dgm:pt>
    <dgm:pt modelId="{07946EA5-0B33-4C5F-847E-A793940D92F6}" type="pres">
      <dgm:prSet presAssocID="{05F75D57-E6E7-44BC-9A18-7271C09E59B6}" presName="dummyMaxCanvas" presStyleCnt="0">
        <dgm:presLayoutVars/>
      </dgm:prSet>
      <dgm:spPr/>
    </dgm:pt>
    <dgm:pt modelId="{8B0341F0-934D-4DD6-A682-256006FA51AB}" type="pres">
      <dgm:prSet presAssocID="{05F75D57-E6E7-44BC-9A18-7271C09E59B6}" presName="FourNodes_1" presStyleLbl="node1" presStyleIdx="0" presStyleCnt="4" custLinFactNeighborX="651" custLinFactNeighborY="-2871">
        <dgm:presLayoutVars>
          <dgm:bulletEnabled val="1"/>
        </dgm:presLayoutVars>
      </dgm:prSet>
      <dgm:spPr/>
    </dgm:pt>
    <dgm:pt modelId="{48BF7A21-4F08-468D-A981-E5C3F1E637A3}" type="pres">
      <dgm:prSet presAssocID="{05F75D57-E6E7-44BC-9A18-7271C09E59B6}" presName="FourNodes_2" presStyleLbl="node1" presStyleIdx="1" presStyleCnt="4">
        <dgm:presLayoutVars>
          <dgm:bulletEnabled val="1"/>
        </dgm:presLayoutVars>
      </dgm:prSet>
      <dgm:spPr/>
    </dgm:pt>
    <dgm:pt modelId="{97005FCB-651B-4AD2-AA6C-7250B012E651}" type="pres">
      <dgm:prSet presAssocID="{05F75D57-E6E7-44BC-9A18-7271C09E59B6}" presName="FourNodes_3" presStyleLbl="node1" presStyleIdx="2" presStyleCnt="4">
        <dgm:presLayoutVars>
          <dgm:bulletEnabled val="1"/>
        </dgm:presLayoutVars>
      </dgm:prSet>
      <dgm:spPr/>
    </dgm:pt>
    <dgm:pt modelId="{B99E21B8-3E56-4149-9EDA-99B36464B48D}" type="pres">
      <dgm:prSet presAssocID="{05F75D57-E6E7-44BC-9A18-7271C09E59B6}" presName="FourNodes_4" presStyleLbl="node1" presStyleIdx="3" presStyleCnt="4">
        <dgm:presLayoutVars>
          <dgm:bulletEnabled val="1"/>
        </dgm:presLayoutVars>
      </dgm:prSet>
      <dgm:spPr/>
    </dgm:pt>
    <dgm:pt modelId="{EA6F7BBE-6DF6-4F72-8151-B6359D8C6F09}" type="pres">
      <dgm:prSet presAssocID="{05F75D57-E6E7-44BC-9A18-7271C09E59B6}" presName="FourConn_1-2" presStyleLbl="fgAccFollowNode1" presStyleIdx="0" presStyleCnt="3">
        <dgm:presLayoutVars>
          <dgm:bulletEnabled val="1"/>
        </dgm:presLayoutVars>
      </dgm:prSet>
      <dgm:spPr/>
    </dgm:pt>
    <dgm:pt modelId="{C269EF62-88D2-4961-B7F8-E7AD802F9DBD}" type="pres">
      <dgm:prSet presAssocID="{05F75D57-E6E7-44BC-9A18-7271C09E59B6}" presName="FourConn_2-3" presStyleLbl="fgAccFollowNode1" presStyleIdx="1" presStyleCnt="3">
        <dgm:presLayoutVars>
          <dgm:bulletEnabled val="1"/>
        </dgm:presLayoutVars>
      </dgm:prSet>
      <dgm:spPr/>
    </dgm:pt>
    <dgm:pt modelId="{8BEF2712-9647-48A0-BEBE-129590C37865}" type="pres">
      <dgm:prSet presAssocID="{05F75D57-E6E7-44BC-9A18-7271C09E59B6}" presName="FourConn_3-4" presStyleLbl="fgAccFollowNode1" presStyleIdx="2" presStyleCnt="3">
        <dgm:presLayoutVars>
          <dgm:bulletEnabled val="1"/>
        </dgm:presLayoutVars>
      </dgm:prSet>
      <dgm:spPr/>
    </dgm:pt>
    <dgm:pt modelId="{CDB9F2EE-76E3-4075-B39B-D636D6A3B8C5}" type="pres">
      <dgm:prSet presAssocID="{05F75D57-E6E7-44BC-9A18-7271C09E59B6}" presName="FourNodes_1_text" presStyleLbl="node1" presStyleIdx="3" presStyleCnt="4">
        <dgm:presLayoutVars>
          <dgm:bulletEnabled val="1"/>
        </dgm:presLayoutVars>
      </dgm:prSet>
      <dgm:spPr/>
    </dgm:pt>
    <dgm:pt modelId="{ED637314-400F-41A4-9825-C9E62BE88753}" type="pres">
      <dgm:prSet presAssocID="{05F75D57-E6E7-44BC-9A18-7271C09E59B6}" presName="FourNodes_2_text" presStyleLbl="node1" presStyleIdx="3" presStyleCnt="4">
        <dgm:presLayoutVars>
          <dgm:bulletEnabled val="1"/>
        </dgm:presLayoutVars>
      </dgm:prSet>
      <dgm:spPr/>
    </dgm:pt>
    <dgm:pt modelId="{60DA8F40-D5BF-4A6E-BCDC-2E8C362938DB}" type="pres">
      <dgm:prSet presAssocID="{05F75D57-E6E7-44BC-9A18-7271C09E59B6}" presName="FourNodes_3_text" presStyleLbl="node1" presStyleIdx="3" presStyleCnt="4">
        <dgm:presLayoutVars>
          <dgm:bulletEnabled val="1"/>
        </dgm:presLayoutVars>
      </dgm:prSet>
      <dgm:spPr/>
    </dgm:pt>
    <dgm:pt modelId="{07047681-AF8C-455C-A354-923A59BB88F4}" type="pres">
      <dgm:prSet presAssocID="{05F75D57-E6E7-44BC-9A18-7271C09E59B6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058B1E03-CC78-47FF-B8EA-BCA445187AFC}" type="presOf" srcId="{8CED291C-6612-4228-A5FF-09685D7D7073}" destId="{48BF7A21-4F08-468D-A981-E5C3F1E637A3}" srcOrd="0" destOrd="0" presId="urn:microsoft.com/office/officeart/2005/8/layout/vProcess5"/>
    <dgm:cxn modelId="{BD47DA0D-C0BC-4B8D-8532-93F59F914A2E}" srcId="{05F75D57-E6E7-44BC-9A18-7271C09E59B6}" destId="{8CED291C-6612-4228-A5FF-09685D7D7073}" srcOrd="1" destOrd="0" parTransId="{2CCFE464-9FF4-4976-ADB9-48BA4EFABE35}" sibTransId="{59BD179A-CFF0-4BE8-910C-C2F2A4E7C5FC}"/>
    <dgm:cxn modelId="{87905368-2536-4916-A8F9-EC58D9D82A12}" type="presOf" srcId="{BB354006-531F-4B82-826F-E03F7FEAF4E4}" destId="{CDB9F2EE-76E3-4075-B39B-D636D6A3B8C5}" srcOrd="1" destOrd="0" presId="urn:microsoft.com/office/officeart/2005/8/layout/vProcess5"/>
    <dgm:cxn modelId="{CC553B6A-0D48-42F0-9BE7-D6460C45846C}" type="presOf" srcId="{BB354006-531F-4B82-826F-E03F7FEAF4E4}" destId="{8B0341F0-934D-4DD6-A682-256006FA51AB}" srcOrd="0" destOrd="0" presId="urn:microsoft.com/office/officeart/2005/8/layout/vProcess5"/>
    <dgm:cxn modelId="{BBAFFB7D-BF03-400A-AEE9-460939913216}" type="presOf" srcId="{77BC40CB-F370-4C97-9B29-D6D8567ABE81}" destId="{60DA8F40-D5BF-4A6E-BCDC-2E8C362938DB}" srcOrd="1" destOrd="0" presId="urn:microsoft.com/office/officeart/2005/8/layout/vProcess5"/>
    <dgm:cxn modelId="{B2F31588-863E-4445-AAEF-119267B19D14}" type="presOf" srcId="{05F75D57-E6E7-44BC-9A18-7271C09E59B6}" destId="{59497D9E-439B-4B31-9317-28A79F72191A}" srcOrd="0" destOrd="0" presId="urn:microsoft.com/office/officeart/2005/8/layout/vProcess5"/>
    <dgm:cxn modelId="{680F1193-00DE-4DE1-ABA4-82720301FB93}" type="presOf" srcId="{59BD179A-CFF0-4BE8-910C-C2F2A4E7C5FC}" destId="{C269EF62-88D2-4961-B7F8-E7AD802F9DBD}" srcOrd="0" destOrd="0" presId="urn:microsoft.com/office/officeart/2005/8/layout/vProcess5"/>
    <dgm:cxn modelId="{DEDDF29A-2A4F-46CE-9DDB-A4B976A9D58C}" type="presOf" srcId="{77BC40CB-F370-4C97-9B29-D6D8567ABE81}" destId="{97005FCB-651B-4AD2-AA6C-7250B012E651}" srcOrd="0" destOrd="0" presId="urn:microsoft.com/office/officeart/2005/8/layout/vProcess5"/>
    <dgm:cxn modelId="{6142079D-4290-4972-9412-AA159100A33C}" type="presOf" srcId="{8CED291C-6612-4228-A5FF-09685D7D7073}" destId="{ED637314-400F-41A4-9825-C9E62BE88753}" srcOrd="1" destOrd="0" presId="urn:microsoft.com/office/officeart/2005/8/layout/vProcess5"/>
    <dgm:cxn modelId="{674C79D1-A9FA-462E-ABFE-7BF771AD3BCC}" type="presOf" srcId="{142C71E8-41A1-463A-A231-35ED338DF012}" destId="{B99E21B8-3E56-4149-9EDA-99B36464B48D}" srcOrd="0" destOrd="0" presId="urn:microsoft.com/office/officeart/2005/8/layout/vProcess5"/>
    <dgm:cxn modelId="{497619D3-F2A1-4D51-974F-629AB4EBD19B}" srcId="{05F75D57-E6E7-44BC-9A18-7271C09E59B6}" destId="{BB354006-531F-4B82-826F-E03F7FEAF4E4}" srcOrd="0" destOrd="0" parTransId="{36727074-CFF3-4A98-9751-436EC510684B}" sibTransId="{5FAAF205-4BA2-45A6-911F-F96C71E1AD54}"/>
    <dgm:cxn modelId="{90B52AD8-707B-40CA-A7DC-90E74C63CA97}" srcId="{05F75D57-E6E7-44BC-9A18-7271C09E59B6}" destId="{142C71E8-41A1-463A-A231-35ED338DF012}" srcOrd="3" destOrd="0" parTransId="{F4C79CC0-B3BA-40F0-9FB8-97BDD5F4DABA}" sibTransId="{A74D6BB1-1E9A-4D87-8204-234514A2A54A}"/>
    <dgm:cxn modelId="{57CB26DB-74F6-40FE-B9D0-9F8EA7A68775}" type="presOf" srcId="{5FAAF205-4BA2-45A6-911F-F96C71E1AD54}" destId="{EA6F7BBE-6DF6-4F72-8151-B6359D8C6F09}" srcOrd="0" destOrd="0" presId="urn:microsoft.com/office/officeart/2005/8/layout/vProcess5"/>
    <dgm:cxn modelId="{9E9313DF-0F42-4CC8-AD92-28ACFD051E54}" type="presOf" srcId="{142C71E8-41A1-463A-A231-35ED338DF012}" destId="{07047681-AF8C-455C-A354-923A59BB88F4}" srcOrd="1" destOrd="0" presId="urn:microsoft.com/office/officeart/2005/8/layout/vProcess5"/>
    <dgm:cxn modelId="{F8058BF5-8D12-4D98-A848-05410627231F}" srcId="{05F75D57-E6E7-44BC-9A18-7271C09E59B6}" destId="{77BC40CB-F370-4C97-9B29-D6D8567ABE81}" srcOrd="2" destOrd="0" parTransId="{D97592E1-97F1-4526-9755-3D417016506A}" sibTransId="{F5256BFD-1801-4CC3-AF50-389FB08DE057}"/>
    <dgm:cxn modelId="{A0432DF9-A97F-4D89-B702-E53EFC782B6F}" type="presOf" srcId="{F5256BFD-1801-4CC3-AF50-389FB08DE057}" destId="{8BEF2712-9647-48A0-BEBE-129590C37865}" srcOrd="0" destOrd="0" presId="urn:microsoft.com/office/officeart/2005/8/layout/vProcess5"/>
    <dgm:cxn modelId="{88E357AF-5745-4EA7-9238-C8FF04573E40}" type="presParOf" srcId="{59497D9E-439B-4B31-9317-28A79F72191A}" destId="{07946EA5-0B33-4C5F-847E-A793940D92F6}" srcOrd="0" destOrd="0" presId="urn:microsoft.com/office/officeart/2005/8/layout/vProcess5"/>
    <dgm:cxn modelId="{6009BFE6-8B70-4060-894B-6D3245570300}" type="presParOf" srcId="{59497D9E-439B-4B31-9317-28A79F72191A}" destId="{8B0341F0-934D-4DD6-A682-256006FA51AB}" srcOrd="1" destOrd="0" presId="urn:microsoft.com/office/officeart/2005/8/layout/vProcess5"/>
    <dgm:cxn modelId="{6F2879A2-2DA8-4673-9D37-27082D94BDCA}" type="presParOf" srcId="{59497D9E-439B-4B31-9317-28A79F72191A}" destId="{48BF7A21-4F08-468D-A981-E5C3F1E637A3}" srcOrd="2" destOrd="0" presId="urn:microsoft.com/office/officeart/2005/8/layout/vProcess5"/>
    <dgm:cxn modelId="{8CD17FC4-B582-4613-8EEF-ACE1DE047549}" type="presParOf" srcId="{59497D9E-439B-4B31-9317-28A79F72191A}" destId="{97005FCB-651B-4AD2-AA6C-7250B012E651}" srcOrd="3" destOrd="0" presId="urn:microsoft.com/office/officeart/2005/8/layout/vProcess5"/>
    <dgm:cxn modelId="{3976343E-8F23-4DFC-B697-C3673B84BE03}" type="presParOf" srcId="{59497D9E-439B-4B31-9317-28A79F72191A}" destId="{B99E21B8-3E56-4149-9EDA-99B36464B48D}" srcOrd="4" destOrd="0" presId="urn:microsoft.com/office/officeart/2005/8/layout/vProcess5"/>
    <dgm:cxn modelId="{5AD24F91-9E37-4E5F-913F-9A744719F5C9}" type="presParOf" srcId="{59497D9E-439B-4B31-9317-28A79F72191A}" destId="{EA6F7BBE-6DF6-4F72-8151-B6359D8C6F09}" srcOrd="5" destOrd="0" presId="urn:microsoft.com/office/officeart/2005/8/layout/vProcess5"/>
    <dgm:cxn modelId="{E2BB0B19-9214-4A3E-B3B7-E329939CA603}" type="presParOf" srcId="{59497D9E-439B-4B31-9317-28A79F72191A}" destId="{C269EF62-88D2-4961-B7F8-E7AD802F9DBD}" srcOrd="6" destOrd="0" presId="urn:microsoft.com/office/officeart/2005/8/layout/vProcess5"/>
    <dgm:cxn modelId="{9A99A9AD-EE84-44C3-8B02-3FDEC2298E91}" type="presParOf" srcId="{59497D9E-439B-4B31-9317-28A79F72191A}" destId="{8BEF2712-9647-48A0-BEBE-129590C37865}" srcOrd="7" destOrd="0" presId="urn:microsoft.com/office/officeart/2005/8/layout/vProcess5"/>
    <dgm:cxn modelId="{195769D4-E403-4C50-A6D2-6AFF8D07BB29}" type="presParOf" srcId="{59497D9E-439B-4B31-9317-28A79F72191A}" destId="{CDB9F2EE-76E3-4075-B39B-D636D6A3B8C5}" srcOrd="8" destOrd="0" presId="urn:microsoft.com/office/officeart/2005/8/layout/vProcess5"/>
    <dgm:cxn modelId="{31C0109B-8AD9-428F-B7D0-6B17442E4D58}" type="presParOf" srcId="{59497D9E-439B-4B31-9317-28A79F72191A}" destId="{ED637314-400F-41A4-9825-C9E62BE88753}" srcOrd="9" destOrd="0" presId="urn:microsoft.com/office/officeart/2005/8/layout/vProcess5"/>
    <dgm:cxn modelId="{07FCE3A2-4FD7-409B-B4B0-A4529EB0648B}" type="presParOf" srcId="{59497D9E-439B-4B31-9317-28A79F72191A}" destId="{60DA8F40-D5BF-4A6E-BCDC-2E8C362938DB}" srcOrd="10" destOrd="0" presId="urn:microsoft.com/office/officeart/2005/8/layout/vProcess5"/>
    <dgm:cxn modelId="{1E98D4E0-6926-4CE0-9310-7C997284F694}" type="presParOf" srcId="{59497D9E-439B-4B31-9317-28A79F72191A}" destId="{07047681-AF8C-455C-A354-923A59BB88F4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6CE1305-2951-4727-8361-DBF8A5C2F0D9}" type="doc">
      <dgm:prSet loTypeId="urn:microsoft.com/office/officeart/2005/8/layout/arrow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6DAE1A90-353C-473C-ABF6-3A45E1352D03}">
      <dgm:prSet phldrT="[文字]"/>
      <dgm:spPr/>
      <dgm:t>
        <a:bodyPr/>
        <a:lstStyle/>
        <a:p>
          <a:r>
            <a:rPr lang="zh-TW" altLang="en-US" dirty="0">
              <a:solidFill>
                <a:srgbClr val="C00000"/>
              </a:solidFill>
            </a:rPr>
            <a:t>真空現妙有</a:t>
          </a:r>
        </a:p>
      </dgm:t>
    </dgm:pt>
    <dgm:pt modelId="{D4F2E88D-00DA-4A89-8775-E2B9B80AF18F}" type="parTrans" cxnId="{935296D7-B0C4-4AF1-B9B9-B6BA07E8368D}">
      <dgm:prSet/>
      <dgm:spPr/>
      <dgm:t>
        <a:bodyPr/>
        <a:lstStyle/>
        <a:p>
          <a:endParaRPr lang="zh-TW" altLang="en-US"/>
        </a:p>
      </dgm:t>
    </dgm:pt>
    <dgm:pt modelId="{89A4A293-1474-4C10-ABAC-BCA225D1E85E}" type="sibTrans" cxnId="{935296D7-B0C4-4AF1-B9B9-B6BA07E8368D}">
      <dgm:prSet/>
      <dgm:spPr/>
      <dgm:t>
        <a:bodyPr/>
        <a:lstStyle/>
        <a:p>
          <a:endParaRPr lang="zh-TW" altLang="en-US"/>
        </a:p>
      </dgm:t>
    </dgm:pt>
    <dgm:pt modelId="{7FFD1CE8-E4DE-4DF6-BC62-1233286168A0}">
      <dgm:prSet phldrT="[文字]"/>
      <dgm:spPr/>
      <dgm:t>
        <a:bodyPr/>
        <a:lstStyle/>
        <a:p>
          <a:r>
            <a:rPr lang="zh-TW" altLang="en-US" dirty="0">
              <a:solidFill>
                <a:srgbClr val="C00000"/>
              </a:solidFill>
            </a:rPr>
            <a:t>法性本綿延</a:t>
          </a:r>
        </a:p>
      </dgm:t>
    </dgm:pt>
    <dgm:pt modelId="{5CDBA1EE-5B9A-4B16-AFF6-4F7E9046ECC2}" type="parTrans" cxnId="{CE97CB8B-A749-40F9-86CA-E0B30EC26B00}">
      <dgm:prSet/>
      <dgm:spPr/>
      <dgm:t>
        <a:bodyPr/>
        <a:lstStyle/>
        <a:p>
          <a:endParaRPr lang="zh-TW" altLang="en-US"/>
        </a:p>
      </dgm:t>
    </dgm:pt>
    <dgm:pt modelId="{A28F6993-6D5A-44D1-80E9-51FD5E31030F}" type="sibTrans" cxnId="{CE97CB8B-A749-40F9-86CA-E0B30EC26B00}">
      <dgm:prSet/>
      <dgm:spPr/>
      <dgm:t>
        <a:bodyPr/>
        <a:lstStyle/>
        <a:p>
          <a:endParaRPr lang="zh-TW" altLang="en-US"/>
        </a:p>
      </dgm:t>
    </dgm:pt>
    <dgm:pt modelId="{B2A72410-49AF-4DAC-9374-EA2BBCA945D2}" type="pres">
      <dgm:prSet presAssocID="{86CE1305-2951-4727-8361-DBF8A5C2F0D9}" presName="compositeShape" presStyleCnt="0">
        <dgm:presLayoutVars>
          <dgm:chMax val="2"/>
          <dgm:dir/>
          <dgm:resizeHandles val="exact"/>
        </dgm:presLayoutVars>
      </dgm:prSet>
      <dgm:spPr/>
    </dgm:pt>
    <dgm:pt modelId="{AE1EC205-021B-4215-B8F3-DAD5E4CC4D8C}" type="pres">
      <dgm:prSet presAssocID="{86CE1305-2951-4727-8361-DBF8A5C2F0D9}" presName="ribbon" presStyleLbl="node1" presStyleIdx="0" presStyleCnt="1"/>
      <dgm:spPr/>
    </dgm:pt>
    <dgm:pt modelId="{824A6798-B1C3-4B75-9A2E-09981EE3AC56}" type="pres">
      <dgm:prSet presAssocID="{86CE1305-2951-4727-8361-DBF8A5C2F0D9}" presName="leftArrowText" presStyleLbl="node1" presStyleIdx="0" presStyleCnt="1" custScaleX="122224">
        <dgm:presLayoutVars>
          <dgm:chMax val="0"/>
          <dgm:bulletEnabled val="1"/>
        </dgm:presLayoutVars>
      </dgm:prSet>
      <dgm:spPr/>
    </dgm:pt>
    <dgm:pt modelId="{5C7D51D8-EF7F-4D20-A9DD-3B6600C34F0E}" type="pres">
      <dgm:prSet presAssocID="{86CE1305-2951-4727-8361-DBF8A5C2F0D9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304D9478-D17C-4A56-86F9-D346C09D8616}" type="presOf" srcId="{7FFD1CE8-E4DE-4DF6-BC62-1233286168A0}" destId="{5C7D51D8-EF7F-4D20-A9DD-3B6600C34F0E}" srcOrd="0" destOrd="0" presId="urn:microsoft.com/office/officeart/2005/8/layout/arrow6"/>
    <dgm:cxn modelId="{CE97CB8B-A749-40F9-86CA-E0B30EC26B00}" srcId="{86CE1305-2951-4727-8361-DBF8A5C2F0D9}" destId="{7FFD1CE8-E4DE-4DF6-BC62-1233286168A0}" srcOrd="1" destOrd="0" parTransId="{5CDBA1EE-5B9A-4B16-AFF6-4F7E9046ECC2}" sibTransId="{A28F6993-6D5A-44D1-80E9-51FD5E31030F}"/>
    <dgm:cxn modelId="{FBF214D0-F85E-40D8-A44A-B3E00EC2857F}" type="presOf" srcId="{6DAE1A90-353C-473C-ABF6-3A45E1352D03}" destId="{824A6798-B1C3-4B75-9A2E-09981EE3AC56}" srcOrd="0" destOrd="0" presId="urn:microsoft.com/office/officeart/2005/8/layout/arrow6"/>
    <dgm:cxn modelId="{935296D7-B0C4-4AF1-B9B9-B6BA07E8368D}" srcId="{86CE1305-2951-4727-8361-DBF8A5C2F0D9}" destId="{6DAE1A90-353C-473C-ABF6-3A45E1352D03}" srcOrd="0" destOrd="0" parTransId="{D4F2E88D-00DA-4A89-8775-E2B9B80AF18F}" sibTransId="{89A4A293-1474-4C10-ABAC-BCA225D1E85E}"/>
    <dgm:cxn modelId="{AEA27BE9-EBD9-41BF-B482-4EE09155AFD2}" type="presOf" srcId="{86CE1305-2951-4727-8361-DBF8A5C2F0D9}" destId="{B2A72410-49AF-4DAC-9374-EA2BBCA945D2}" srcOrd="0" destOrd="0" presId="urn:microsoft.com/office/officeart/2005/8/layout/arrow6"/>
    <dgm:cxn modelId="{4E04B882-3F76-44ED-87AC-4332A583CEEF}" type="presParOf" srcId="{B2A72410-49AF-4DAC-9374-EA2BBCA945D2}" destId="{AE1EC205-021B-4215-B8F3-DAD5E4CC4D8C}" srcOrd="0" destOrd="0" presId="urn:microsoft.com/office/officeart/2005/8/layout/arrow6"/>
    <dgm:cxn modelId="{81699984-F394-48EB-A36F-B0C62070D936}" type="presParOf" srcId="{B2A72410-49AF-4DAC-9374-EA2BBCA945D2}" destId="{824A6798-B1C3-4B75-9A2E-09981EE3AC56}" srcOrd="1" destOrd="0" presId="urn:microsoft.com/office/officeart/2005/8/layout/arrow6"/>
    <dgm:cxn modelId="{8C768CB6-A025-455E-BC80-23688CC603E5}" type="presParOf" srcId="{B2A72410-49AF-4DAC-9374-EA2BBCA945D2}" destId="{5C7D51D8-EF7F-4D20-A9DD-3B6600C34F0E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0C9C7E3-A601-47DE-912B-90D7EBAC6D3C}" type="doc">
      <dgm:prSet loTypeId="urn:microsoft.com/office/officeart/2005/8/layout/hProcess9" loCatId="process" qsTypeId="urn:microsoft.com/office/officeart/2005/8/quickstyle/simple1" qsCatId="simple" csTypeId="urn:microsoft.com/office/officeart/2005/8/colors/colorful5" csCatId="colorful" phldr="1"/>
      <dgm:spPr/>
    </dgm:pt>
    <dgm:pt modelId="{18673C08-5CEC-4FB3-984E-75BDDD661DD7}">
      <dgm:prSet phldrT="[文字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zh-TW" altLang="en-US" dirty="0">
              <a:solidFill>
                <a:schemeClr val="bg1"/>
              </a:solidFill>
            </a:rPr>
            <a:t>因緣果報</a:t>
          </a:r>
        </a:p>
      </dgm:t>
    </dgm:pt>
    <dgm:pt modelId="{DB0B8B00-D0F9-46EE-BB22-63AE7324B8B7}" type="parTrans" cxnId="{55DAC27B-AA7E-4DBE-846F-979A95C2AAEF}">
      <dgm:prSet/>
      <dgm:spPr/>
      <dgm:t>
        <a:bodyPr/>
        <a:lstStyle/>
        <a:p>
          <a:endParaRPr lang="zh-TW" altLang="en-US"/>
        </a:p>
      </dgm:t>
    </dgm:pt>
    <dgm:pt modelId="{61B19366-470F-4BC0-A5B5-186FC86A3907}" type="sibTrans" cxnId="{55DAC27B-AA7E-4DBE-846F-979A95C2AAEF}">
      <dgm:prSet/>
      <dgm:spPr/>
      <dgm:t>
        <a:bodyPr/>
        <a:lstStyle/>
        <a:p>
          <a:endParaRPr lang="zh-TW" altLang="en-US"/>
        </a:p>
      </dgm:t>
    </dgm:pt>
    <dgm:pt modelId="{EE919945-50CE-42D6-ABF4-41EB26D8367A}">
      <dgm:prSet phldrT="[文字]"/>
      <dgm:spPr/>
      <dgm:t>
        <a:bodyPr/>
        <a:lstStyle/>
        <a:p>
          <a:r>
            <a:rPr lang="zh-TW" altLang="en-US" dirty="0">
              <a:solidFill>
                <a:schemeClr val="bg1"/>
              </a:solidFill>
            </a:rPr>
            <a:t>諸法性空</a:t>
          </a:r>
        </a:p>
      </dgm:t>
    </dgm:pt>
    <dgm:pt modelId="{FC1255ED-BC24-4086-B683-8829A01A9C2E}" type="parTrans" cxnId="{38317DAC-798C-4AE3-A60A-C9FE94D12077}">
      <dgm:prSet/>
      <dgm:spPr/>
      <dgm:t>
        <a:bodyPr/>
        <a:lstStyle/>
        <a:p>
          <a:endParaRPr lang="zh-TW" altLang="en-US"/>
        </a:p>
      </dgm:t>
    </dgm:pt>
    <dgm:pt modelId="{1E677403-0585-4685-A971-2EC8C9167E44}" type="sibTrans" cxnId="{38317DAC-798C-4AE3-A60A-C9FE94D12077}">
      <dgm:prSet/>
      <dgm:spPr/>
      <dgm:t>
        <a:bodyPr/>
        <a:lstStyle/>
        <a:p>
          <a:endParaRPr lang="zh-TW" altLang="en-US"/>
        </a:p>
      </dgm:t>
    </dgm:pt>
    <dgm:pt modelId="{1E5B54FA-D552-49B6-829D-A90EFDEF43A2}">
      <dgm:prSet phldrT="[文字]"/>
      <dgm:spPr/>
      <dgm:t>
        <a:bodyPr/>
        <a:lstStyle/>
        <a:p>
          <a:r>
            <a:rPr lang="zh-TW" altLang="en-US" dirty="0"/>
            <a:t>真空妙有</a:t>
          </a:r>
        </a:p>
      </dgm:t>
    </dgm:pt>
    <dgm:pt modelId="{019D714C-B4B5-4C2D-AEB2-FA6FAFB77EC4}" type="parTrans" cxnId="{A486CB70-3E48-4E13-93C7-4FD2557F7EDD}">
      <dgm:prSet/>
      <dgm:spPr/>
      <dgm:t>
        <a:bodyPr/>
        <a:lstStyle/>
        <a:p>
          <a:endParaRPr lang="zh-TW" altLang="en-US"/>
        </a:p>
      </dgm:t>
    </dgm:pt>
    <dgm:pt modelId="{AE299859-3CD2-4C36-BC7D-11715A2CE624}" type="sibTrans" cxnId="{A486CB70-3E48-4E13-93C7-4FD2557F7EDD}">
      <dgm:prSet/>
      <dgm:spPr/>
      <dgm:t>
        <a:bodyPr/>
        <a:lstStyle/>
        <a:p>
          <a:endParaRPr lang="zh-TW" altLang="en-US"/>
        </a:p>
      </dgm:t>
    </dgm:pt>
    <dgm:pt modelId="{009D4D4A-43D0-4717-B157-378BC7FA3CF8}" type="pres">
      <dgm:prSet presAssocID="{B0C9C7E3-A601-47DE-912B-90D7EBAC6D3C}" presName="CompostProcess" presStyleCnt="0">
        <dgm:presLayoutVars>
          <dgm:dir/>
          <dgm:resizeHandles val="exact"/>
        </dgm:presLayoutVars>
      </dgm:prSet>
      <dgm:spPr/>
    </dgm:pt>
    <dgm:pt modelId="{924171F7-426A-4DDD-960D-F396BE8A5498}" type="pres">
      <dgm:prSet presAssocID="{B0C9C7E3-A601-47DE-912B-90D7EBAC6D3C}" presName="arrow" presStyleLbl="bgShp" presStyleIdx="0" presStyleCnt="1" custLinFactNeighborX="0" custLinFactNeighborY="-21053"/>
      <dgm:spPr/>
    </dgm:pt>
    <dgm:pt modelId="{094EBD3B-5C6D-4872-A835-98F509BF87A4}" type="pres">
      <dgm:prSet presAssocID="{B0C9C7E3-A601-47DE-912B-90D7EBAC6D3C}" presName="linearProcess" presStyleCnt="0"/>
      <dgm:spPr/>
    </dgm:pt>
    <dgm:pt modelId="{FA923E2B-C73B-4FAD-BCF0-4D1EA9802459}" type="pres">
      <dgm:prSet presAssocID="{18673C08-5CEC-4FB3-984E-75BDDD661DD7}" presName="textNode" presStyleLbl="node1" presStyleIdx="0" presStyleCnt="3">
        <dgm:presLayoutVars>
          <dgm:bulletEnabled val="1"/>
        </dgm:presLayoutVars>
      </dgm:prSet>
      <dgm:spPr/>
    </dgm:pt>
    <dgm:pt modelId="{168E6D02-5B0C-4363-88D8-E703CDB888BF}" type="pres">
      <dgm:prSet presAssocID="{61B19366-470F-4BC0-A5B5-186FC86A3907}" presName="sibTrans" presStyleCnt="0"/>
      <dgm:spPr/>
    </dgm:pt>
    <dgm:pt modelId="{5AF5DD3E-647A-49A0-88EE-5ECC8F0BA509}" type="pres">
      <dgm:prSet presAssocID="{EE919945-50CE-42D6-ABF4-41EB26D8367A}" presName="textNode" presStyleLbl="node1" presStyleIdx="1" presStyleCnt="3" custLinFactNeighborX="0" custLinFactNeighborY="-1464">
        <dgm:presLayoutVars>
          <dgm:bulletEnabled val="1"/>
        </dgm:presLayoutVars>
      </dgm:prSet>
      <dgm:spPr/>
    </dgm:pt>
    <dgm:pt modelId="{87D45BB2-7604-472D-BAFB-D01A918A5611}" type="pres">
      <dgm:prSet presAssocID="{1E677403-0585-4685-A971-2EC8C9167E44}" presName="sibTrans" presStyleCnt="0"/>
      <dgm:spPr/>
    </dgm:pt>
    <dgm:pt modelId="{97B34852-FC4C-493C-8F2A-A870464D3F57}" type="pres">
      <dgm:prSet presAssocID="{1E5B54FA-D552-49B6-829D-A90EFDEF43A2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60447617-BC01-416C-B03B-02A395567761}" type="presOf" srcId="{18673C08-5CEC-4FB3-984E-75BDDD661DD7}" destId="{FA923E2B-C73B-4FAD-BCF0-4D1EA9802459}" srcOrd="0" destOrd="0" presId="urn:microsoft.com/office/officeart/2005/8/layout/hProcess9"/>
    <dgm:cxn modelId="{A486CB70-3E48-4E13-93C7-4FD2557F7EDD}" srcId="{B0C9C7E3-A601-47DE-912B-90D7EBAC6D3C}" destId="{1E5B54FA-D552-49B6-829D-A90EFDEF43A2}" srcOrd="2" destOrd="0" parTransId="{019D714C-B4B5-4C2D-AEB2-FA6FAFB77EC4}" sibTransId="{AE299859-3CD2-4C36-BC7D-11715A2CE624}"/>
    <dgm:cxn modelId="{55DAC27B-AA7E-4DBE-846F-979A95C2AAEF}" srcId="{B0C9C7E3-A601-47DE-912B-90D7EBAC6D3C}" destId="{18673C08-5CEC-4FB3-984E-75BDDD661DD7}" srcOrd="0" destOrd="0" parTransId="{DB0B8B00-D0F9-46EE-BB22-63AE7324B8B7}" sibTransId="{61B19366-470F-4BC0-A5B5-186FC86A3907}"/>
    <dgm:cxn modelId="{78012B9C-0762-4534-BCB2-82F7098D07D9}" type="presOf" srcId="{EE919945-50CE-42D6-ABF4-41EB26D8367A}" destId="{5AF5DD3E-647A-49A0-88EE-5ECC8F0BA509}" srcOrd="0" destOrd="0" presId="urn:microsoft.com/office/officeart/2005/8/layout/hProcess9"/>
    <dgm:cxn modelId="{38317DAC-798C-4AE3-A60A-C9FE94D12077}" srcId="{B0C9C7E3-A601-47DE-912B-90D7EBAC6D3C}" destId="{EE919945-50CE-42D6-ABF4-41EB26D8367A}" srcOrd="1" destOrd="0" parTransId="{FC1255ED-BC24-4086-B683-8829A01A9C2E}" sibTransId="{1E677403-0585-4685-A971-2EC8C9167E44}"/>
    <dgm:cxn modelId="{B99596F1-2634-40EA-BCDA-46ACC554C5DE}" type="presOf" srcId="{1E5B54FA-D552-49B6-829D-A90EFDEF43A2}" destId="{97B34852-FC4C-493C-8F2A-A870464D3F57}" srcOrd="0" destOrd="0" presId="urn:microsoft.com/office/officeart/2005/8/layout/hProcess9"/>
    <dgm:cxn modelId="{F85519FD-C6F8-4710-89D9-78EE0CF6EEA3}" type="presOf" srcId="{B0C9C7E3-A601-47DE-912B-90D7EBAC6D3C}" destId="{009D4D4A-43D0-4717-B157-378BC7FA3CF8}" srcOrd="0" destOrd="0" presId="urn:microsoft.com/office/officeart/2005/8/layout/hProcess9"/>
    <dgm:cxn modelId="{2E58BBD4-6395-40B8-B1D7-C108868AD35B}" type="presParOf" srcId="{009D4D4A-43D0-4717-B157-378BC7FA3CF8}" destId="{924171F7-426A-4DDD-960D-F396BE8A5498}" srcOrd="0" destOrd="0" presId="urn:microsoft.com/office/officeart/2005/8/layout/hProcess9"/>
    <dgm:cxn modelId="{151AC068-4BD6-4F20-884F-58CF90DBBB7E}" type="presParOf" srcId="{009D4D4A-43D0-4717-B157-378BC7FA3CF8}" destId="{094EBD3B-5C6D-4872-A835-98F509BF87A4}" srcOrd="1" destOrd="0" presId="urn:microsoft.com/office/officeart/2005/8/layout/hProcess9"/>
    <dgm:cxn modelId="{BB1A91A4-2EAE-4A23-A8C9-143B4D5F1F12}" type="presParOf" srcId="{094EBD3B-5C6D-4872-A835-98F509BF87A4}" destId="{FA923E2B-C73B-4FAD-BCF0-4D1EA9802459}" srcOrd="0" destOrd="0" presId="urn:microsoft.com/office/officeart/2005/8/layout/hProcess9"/>
    <dgm:cxn modelId="{19C7E34D-208A-46AC-8430-7460554DD358}" type="presParOf" srcId="{094EBD3B-5C6D-4872-A835-98F509BF87A4}" destId="{168E6D02-5B0C-4363-88D8-E703CDB888BF}" srcOrd="1" destOrd="0" presId="urn:microsoft.com/office/officeart/2005/8/layout/hProcess9"/>
    <dgm:cxn modelId="{D746845E-F65E-4B26-837A-CD979F4E64C5}" type="presParOf" srcId="{094EBD3B-5C6D-4872-A835-98F509BF87A4}" destId="{5AF5DD3E-647A-49A0-88EE-5ECC8F0BA509}" srcOrd="2" destOrd="0" presId="urn:microsoft.com/office/officeart/2005/8/layout/hProcess9"/>
    <dgm:cxn modelId="{17372202-C6B2-4F0B-8903-1CB4A0D8E395}" type="presParOf" srcId="{094EBD3B-5C6D-4872-A835-98F509BF87A4}" destId="{87D45BB2-7604-472D-BAFB-D01A918A5611}" srcOrd="3" destOrd="0" presId="urn:microsoft.com/office/officeart/2005/8/layout/hProcess9"/>
    <dgm:cxn modelId="{ECD395D2-BBB6-4904-8057-FA210721E531}" type="presParOf" srcId="{094EBD3B-5C6D-4872-A835-98F509BF87A4}" destId="{97B34852-FC4C-493C-8F2A-A870464D3F57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0C9C7E3-A601-47DE-912B-90D7EBAC6D3C}" type="doc">
      <dgm:prSet loTypeId="urn:microsoft.com/office/officeart/2005/8/layout/hProcess9" loCatId="process" qsTypeId="urn:microsoft.com/office/officeart/2005/8/quickstyle/simple1" qsCatId="simple" csTypeId="urn:microsoft.com/office/officeart/2005/8/colors/colorful5" csCatId="colorful" phldr="1"/>
      <dgm:spPr/>
    </dgm:pt>
    <dgm:pt modelId="{18673C08-5CEC-4FB3-984E-75BDDD661DD7}">
      <dgm:prSet phldrT="[文字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zh-TW" altLang="en-US" dirty="0">
              <a:solidFill>
                <a:schemeClr val="bg1"/>
              </a:solidFill>
            </a:rPr>
            <a:t>因緣果報</a:t>
          </a:r>
        </a:p>
      </dgm:t>
    </dgm:pt>
    <dgm:pt modelId="{DB0B8B00-D0F9-46EE-BB22-63AE7324B8B7}" type="parTrans" cxnId="{55DAC27B-AA7E-4DBE-846F-979A95C2AAEF}">
      <dgm:prSet/>
      <dgm:spPr/>
      <dgm:t>
        <a:bodyPr/>
        <a:lstStyle/>
        <a:p>
          <a:endParaRPr lang="zh-TW" altLang="en-US"/>
        </a:p>
      </dgm:t>
    </dgm:pt>
    <dgm:pt modelId="{61B19366-470F-4BC0-A5B5-186FC86A3907}" type="sibTrans" cxnId="{55DAC27B-AA7E-4DBE-846F-979A95C2AAEF}">
      <dgm:prSet/>
      <dgm:spPr/>
      <dgm:t>
        <a:bodyPr/>
        <a:lstStyle/>
        <a:p>
          <a:endParaRPr lang="zh-TW" altLang="en-US"/>
        </a:p>
      </dgm:t>
    </dgm:pt>
    <dgm:pt modelId="{EE919945-50CE-42D6-ABF4-41EB26D8367A}">
      <dgm:prSet phldrT="[文字]"/>
      <dgm:spPr/>
      <dgm:t>
        <a:bodyPr/>
        <a:lstStyle/>
        <a:p>
          <a:r>
            <a:rPr lang="zh-TW" altLang="en-US" dirty="0">
              <a:solidFill>
                <a:schemeClr val="bg1"/>
              </a:solidFill>
            </a:rPr>
            <a:t>諸法性空</a:t>
          </a:r>
        </a:p>
      </dgm:t>
    </dgm:pt>
    <dgm:pt modelId="{FC1255ED-BC24-4086-B683-8829A01A9C2E}" type="parTrans" cxnId="{38317DAC-798C-4AE3-A60A-C9FE94D12077}">
      <dgm:prSet/>
      <dgm:spPr/>
      <dgm:t>
        <a:bodyPr/>
        <a:lstStyle/>
        <a:p>
          <a:endParaRPr lang="zh-TW" altLang="en-US"/>
        </a:p>
      </dgm:t>
    </dgm:pt>
    <dgm:pt modelId="{1E677403-0585-4685-A971-2EC8C9167E44}" type="sibTrans" cxnId="{38317DAC-798C-4AE3-A60A-C9FE94D12077}">
      <dgm:prSet/>
      <dgm:spPr/>
      <dgm:t>
        <a:bodyPr/>
        <a:lstStyle/>
        <a:p>
          <a:endParaRPr lang="zh-TW" altLang="en-US"/>
        </a:p>
      </dgm:t>
    </dgm:pt>
    <dgm:pt modelId="{1E5B54FA-D552-49B6-829D-A90EFDEF43A2}">
      <dgm:prSet phldrT="[文字]"/>
      <dgm:spPr/>
      <dgm:t>
        <a:bodyPr/>
        <a:lstStyle/>
        <a:p>
          <a:r>
            <a:rPr lang="zh-TW" altLang="en-US" dirty="0"/>
            <a:t>真空妙有</a:t>
          </a:r>
        </a:p>
      </dgm:t>
    </dgm:pt>
    <dgm:pt modelId="{019D714C-B4B5-4C2D-AEB2-FA6FAFB77EC4}" type="parTrans" cxnId="{A486CB70-3E48-4E13-93C7-4FD2557F7EDD}">
      <dgm:prSet/>
      <dgm:spPr/>
      <dgm:t>
        <a:bodyPr/>
        <a:lstStyle/>
        <a:p>
          <a:endParaRPr lang="zh-TW" altLang="en-US"/>
        </a:p>
      </dgm:t>
    </dgm:pt>
    <dgm:pt modelId="{AE299859-3CD2-4C36-BC7D-11715A2CE624}" type="sibTrans" cxnId="{A486CB70-3E48-4E13-93C7-4FD2557F7EDD}">
      <dgm:prSet/>
      <dgm:spPr/>
      <dgm:t>
        <a:bodyPr/>
        <a:lstStyle/>
        <a:p>
          <a:endParaRPr lang="zh-TW" altLang="en-US"/>
        </a:p>
      </dgm:t>
    </dgm:pt>
    <dgm:pt modelId="{009D4D4A-43D0-4717-B157-378BC7FA3CF8}" type="pres">
      <dgm:prSet presAssocID="{B0C9C7E3-A601-47DE-912B-90D7EBAC6D3C}" presName="CompostProcess" presStyleCnt="0">
        <dgm:presLayoutVars>
          <dgm:dir/>
          <dgm:resizeHandles val="exact"/>
        </dgm:presLayoutVars>
      </dgm:prSet>
      <dgm:spPr/>
    </dgm:pt>
    <dgm:pt modelId="{924171F7-426A-4DDD-960D-F396BE8A5498}" type="pres">
      <dgm:prSet presAssocID="{B0C9C7E3-A601-47DE-912B-90D7EBAC6D3C}" presName="arrow" presStyleLbl="bgShp" presStyleIdx="0" presStyleCnt="1" custLinFactNeighborX="0" custLinFactNeighborY="-21053"/>
      <dgm:spPr/>
    </dgm:pt>
    <dgm:pt modelId="{094EBD3B-5C6D-4872-A835-98F509BF87A4}" type="pres">
      <dgm:prSet presAssocID="{B0C9C7E3-A601-47DE-912B-90D7EBAC6D3C}" presName="linearProcess" presStyleCnt="0"/>
      <dgm:spPr/>
    </dgm:pt>
    <dgm:pt modelId="{FA923E2B-C73B-4FAD-BCF0-4D1EA9802459}" type="pres">
      <dgm:prSet presAssocID="{18673C08-5CEC-4FB3-984E-75BDDD661DD7}" presName="textNode" presStyleLbl="node1" presStyleIdx="0" presStyleCnt="3">
        <dgm:presLayoutVars>
          <dgm:bulletEnabled val="1"/>
        </dgm:presLayoutVars>
      </dgm:prSet>
      <dgm:spPr/>
    </dgm:pt>
    <dgm:pt modelId="{168E6D02-5B0C-4363-88D8-E703CDB888BF}" type="pres">
      <dgm:prSet presAssocID="{61B19366-470F-4BC0-A5B5-186FC86A3907}" presName="sibTrans" presStyleCnt="0"/>
      <dgm:spPr/>
    </dgm:pt>
    <dgm:pt modelId="{5AF5DD3E-647A-49A0-88EE-5ECC8F0BA509}" type="pres">
      <dgm:prSet presAssocID="{EE919945-50CE-42D6-ABF4-41EB26D8367A}" presName="textNode" presStyleLbl="node1" presStyleIdx="1" presStyleCnt="3" custLinFactNeighborX="0" custLinFactNeighborY="-1464">
        <dgm:presLayoutVars>
          <dgm:bulletEnabled val="1"/>
        </dgm:presLayoutVars>
      </dgm:prSet>
      <dgm:spPr/>
    </dgm:pt>
    <dgm:pt modelId="{87D45BB2-7604-472D-BAFB-D01A918A5611}" type="pres">
      <dgm:prSet presAssocID="{1E677403-0585-4685-A971-2EC8C9167E44}" presName="sibTrans" presStyleCnt="0"/>
      <dgm:spPr/>
    </dgm:pt>
    <dgm:pt modelId="{97B34852-FC4C-493C-8F2A-A870464D3F57}" type="pres">
      <dgm:prSet presAssocID="{1E5B54FA-D552-49B6-829D-A90EFDEF43A2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60447617-BC01-416C-B03B-02A395567761}" type="presOf" srcId="{18673C08-5CEC-4FB3-984E-75BDDD661DD7}" destId="{FA923E2B-C73B-4FAD-BCF0-4D1EA9802459}" srcOrd="0" destOrd="0" presId="urn:microsoft.com/office/officeart/2005/8/layout/hProcess9"/>
    <dgm:cxn modelId="{A486CB70-3E48-4E13-93C7-4FD2557F7EDD}" srcId="{B0C9C7E3-A601-47DE-912B-90D7EBAC6D3C}" destId="{1E5B54FA-D552-49B6-829D-A90EFDEF43A2}" srcOrd="2" destOrd="0" parTransId="{019D714C-B4B5-4C2D-AEB2-FA6FAFB77EC4}" sibTransId="{AE299859-3CD2-4C36-BC7D-11715A2CE624}"/>
    <dgm:cxn modelId="{55DAC27B-AA7E-4DBE-846F-979A95C2AAEF}" srcId="{B0C9C7E3-A601-47DE-912B-90D7EBAC6D3C}" destId="{18673C08-5CEC-4FB3-984E-75BDDD661DD7}" srcOrd="0" destOrd="0" parTransId="{DB0B8B00-D0F9-46EE-BB22-63AE7324B8B7}" sibTransId="{61B19366-470F-4BC0-A5B5-186FC86A3907}"/>
    <dgm:cxn modelId="{78012B9C-0762-4534-BCB2-82F7098D07D9}" type="presOf" srcId="{EE919945-50CE-42D6-ABF4-41EB26D8367A}" destId="{5AF5DD3E-647A-49A0-88EE-5ECC8F0BA509}" srcOrd="0" destOrd="0" presId="urn:microsoft.com/office/officeart/2005/8/layout/hProcess9"/>
    <dgm:cxn modelId="{38317DAC-798C-4AE3-A60A-C9FE94D12077}" srcId="{B0C9C7E3-A601-47DE-912B-90D7EBAC6D3C}" destId="{EE919945-50CE-42D6-ABF4-41EB26D8367A}" srcOrd="1" destOrd="0" parTransId="{FC1255ED-BC24-4086-B683-8829A01A9C2E}" sibTransId="{1E677403-0585-4685-A971-2EC8C9167E44}"/>
    <dgm:cxn modelId="{B99596F1-2634-40EA-BCDA-46ACC554C5DE}" type="presOf" srcId="{1E5B54FA-D552-49B6-829D-A90EFDEF43A2}" destId="{97B34852-FC4C-493C-8F2A-A870464D3F57}" srcOrd="0" destOrd="0" presId="urn:microsoft.com/office/officeart/2005/8/layout/hProcess9"/>
    <dgm:cxn modelId="{F85519FD-C6F8-4710-89D9-78EE0CF6EEA3}" type="presOf" srcId="{B0C9C7E3-A601-47DE-912B-90D7EBAC6D3C}" destId="{009D4D4A-43D0-4717-B157-378BC7FA3CF8}" srcOrd="0" destOrd="0" presId="urn:microsoft.com/office/officeart/2005/8/layout/hProcess9"/>
    <dgm:cxn modelId="{2E58BBD4-6395-40B8-B1D7-C108868AD35B}" type="presParOf" srcId="{009D4D4A-43D0-4717-B157-378BC7FA3CF8}" destId="{924171F7-426A-4DDD-960D-F396BE8A5498}" srcOrd="0" destOrd="0" presId="urn:microsoft.com/office/officeart/2005/8/layout/hProcess9"/>
    <dgm:cxn modelId="{151AC068-4BD6-4F20-884F-58CF90DBBB7E}" type="presParOf" srcId="{009D4D4A-43D0-4717-B157-378BC7FA3CF8}" destId="{094EBD3B-5C6D-4872-A835-98F509BF87A4}" srcOrd="1" destOrd="0" presId="urn:microsoft.com/office/officeart/2005/8/layout/hProcess9"/>
    <dgm:cxn modelId="{BB1A91A4-2EAE-4A23-A8C9-143B4D5F1F12}" type="presParOf" srcId="{094EBD3B-5C6D-4872-A835-98F509BF87A4}" destId="{FA923E2B-C73B-4FAD-BCF0-4D1EA9802459}" srcOrd="0" destOrd="0" presId="urn:microsoft.com/office/officeart/2005/8/layout/hProcess9"/>
    <dgm:cxn modelId="{19C7E34D-208A-46AC-8430-7460554DD358}" type="presParOf" srcId="{094EBD3B-5C6D-4872-A835-98F509BF87A4}" destId="{168E6D02-5B0C-4363-88D8-E703CDB888BF}" srcOrd="1" destOrd="0" presId="urn:microsoft.com/office/officeart/2005/8/layout/hProcess9"/>
    <dgm:cxn modelId="{D746845E-F65E-4B26-837A-CD979F4E64C5}" type="presParOf" srcId="{094EBD3B-5C6D-4872-A835-98F509BF87A4}" destId="{5AF5DD3E-647A-49A0-88EE-5ECC8F0BA509}" srcOrd="2" destOrd="0" presId="urn:microsoft.com/office/officeart/2005/8/layout/hProcess9"/>
    <dgm:cxn modelId="{17372202-C6B2-4F0B-8903-1CB4A0D8E395}" type="presParOf" srcId="{094EBD3B-5C6D-4872-A835-98F509BF87A4}" destId="{87D45BB2-7604-472D-BAFB-D01A918A5611}" srcOrd="3" destOrd="0" presId="urn:microsoft.com/office/officeart/2005/8/layout/hProcess9"/>
    <dgm:cxn modelId="{ECD395D2-BBB6-4904-8057-FA210721E531}" type="presParOf" srcId="{094EBD3B-5C6D-4872-A835-98F509BF87A4}" destId="{97B34852-FC4C-493C-8F2A-A870464D3F57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B0C9C7E3-A601-47DE-912B-90D7EBAC6D3C}" type="doc">
      <dgm:prSet loTypeId="urn:microsoft.com/office/officeart/2005/8/layout/hProcess9" loCatId="process" qsTypeId="urn:microsoft.com/office/officeart/2005/8/quickstyle/simple1" qsCatId="simple" csTypeId="urn:microsoft.com/office/officeart/2005/8/colors/colorful5" csCatId="colorful" phldr="1"/>
      <dgm:spPr/>
    </dgm:pt>
    <dgm:pt modelId="{18673C08-5CEC-4FB3-984E-75BDDD661DD7}">
      <dgm:prSet phldrT="[文字]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zh-TW" altLang="en-US" dirty="0">
              <a:solidFill>
                <a:schemeClr val="bg1"/>
              </a:solidFill>
            </a:rPr>
            <a:t>因緣果報</a:t>
          </a:r>
        </a:p>
      </dgm:t>
    </dgm:pt>
    <dgm:pt modelId="{DB0B8B00-D0F9-46EE-BB22-63AE7324B8B7}" type="parTrans" cxnId="{55DAC27B-AA7E-4DBE-846F-979A95C2AAEF}">
      <dgm:prSet/>
      <dgm:spPr/>
      <dgm:t>
        <a:bodyPr/>
        <a:lstStyle/>
        <a:p>
          <a:endParaRPr lang="zh-TW" altLang="en-US"/>
        </a:p>
      </dgm:t>
    </dgm:pt>
    <dgm:pt modelId="{61B19366-470F-4BC0-A5B5-186FC86A3907}" type="sibTrans" cxnId="{55DAC27B-AA7E-4DBE-846F-979A95C2AAEF}">
      <dgm:prSet/>
      <dgm:spPr/>
      <dgm:t>
        <a:bodyPr/>
        <a:lstStyle/>
        <a:p>
          <a:endParaRPr lang="zh-TW" altLang="en-US"/>
        </a:p>
      </dgm:t>
    </dgm:pt>
    <dgm:pt modelId="{EE919945-50CE-42D6-ABF4-41EB26D8367A}">
      <dgm:prSet phldrT="[文字]"/>
      <dgm:spPr/>
      <dgm:t>
        <a:bodyPr/>
        <a:lstStyle/>
        <a:p>
          <a:r>
            <a:rPr lang="zh-TW" altLang="en-US" dirty="0">
              <a:solidFill>
                <a:schemeClr val="bg1"/>
              </a:solidFill>
            </a:rPr>
            <a:t>諸法性空</a:t>
          </a:r>
        </a:p>
      </dgm:t>
    </dgm:pt>
    <dgm:pt modelId="{FC1255ED-BC24-4086-B683-8829A01A9C2E}" type="parTrans" cxnId="{38317DAC-798C-4AE3-A60A-C9FE94D12077}">
      <dgm:prSet/>
      <dgm:spPr/>
      <dgm:t>
        <a:bodyPr/>
        <a:lstStyle/>
        <a:p>
          <a:endParaRPr lang="zh-TW" altLang="en-US"/>
        </a:p>
      </dgm:t>
    </dgm:pt>
    <dgm:pt modelId="{1E677403-0585-4685-A971-2EC8C9167E44}" type="sibTrans" cxnId="{38317DAC-798C-4AE3-A60A-C9FE94D12077}">
      <dgm:prSet/>
      <dgm:spPr/>
      <dgm:t>
        <a:bodyPr/>
        <a:lstStyle/>
        <a:p>
          <a:endParaRPr lang="zh-TW" altLang="en-US"/>
        </a:p>
      </dgm:t>
    </dgm:pt>
    <dgm:pt modelId="{1E5B54FA-D552-49B6-829D-A90EFDEF43A2}">
      <dgm:prSet phldrT="[文字]"/>
      <dgm:spPr/>
      <dgm:t>
        <a:bodyPr/>
        <a:lstStyle/>
        <a:p>
          <a:r>
            <a:rPr lang="zh-TW" altLang="en-US" dirty="0"/>
            <a:t>真空妙有</a:t>
          </a:r>
        </a:p>
      </dgm:t>
    </dgm:pt>
    <dgm:pt modelId="{019D714C-B4B5-4C2D-AEB2-FA6FAFB77EC4}" type="parTrans" cxnId="{A486CB70-3E48-4E13-93C7-4FD2557F7EDD}">
      <dgm:prSet/>
      <dgm:spPr/>
      <dgm:t>
        <a:bodyPr/>
        <a:lstStyle/>
        <a:p>
          <a:endParaRPr lang="zh-TW" altLang="en-US"/>
        </a:p>
      </dgm:t>
    </dgm:pt>
    <dgm:pt modelId="{AE299859-3CD2-4C36-BC7D-11715A2CE624}" type="sibTrans" cxnId="{A486CB70-3E48-4E13-93C7-4FD2557F7EDD}">
      <dgm:prSet/>
      <dgm:spPr/>
      <dgm:t>
        <a:bodyPr/>
        <a:lstStyle/>
        <a:p>
          <a:endParaRPr lang="zh-TW" altLang="en-US"/>
        </a:p>
      </dgm:t>
    </dgm:pt>
    <dgm:pt modelId="{009D4D4A-43D0-4717-B157-378BC7FA3CF8}" type="pres">
      <dgm:prSet presAssocID="{B0C9C7E3-A601-47DE-912B-90D7EBAC6D3C}" presName="CompostProcess" presStyleCnt="0">
        <dgm:presLayoutVars>
          <dgm:dir/>
          <dgm:resizeHandles val="exact"/>
        </dgm:presLayoutVars>
      </dgm:prSet>
      <dgm:spPr/>
    </dgm:pt>
    <dgm:pt modelId="{924171F7-426A-4DDD-960D-F396BE8A5498}" type="pres">
      <dgm:prSet presAssocID="{B0C9C7E3-A601-47DE-912B-90D7EBAC6D3C}" presName="arrow" presStyleLbl="bgShp" presStyleIdx="0" presStyleCnt="1" custLinFactNeighborX="0" custLinFactNeighborY="-21053"/>
      <dgm:spPr/>
    </dgm:pt>
    <dgm:pt modelId="{094EBD3B-5C6D-4872-A835-98F509BF87A4}" type="pres">
      <dgm:prSet presAssocID="{B0C9C7E3-A601-47DE-912B-90D7EBAC6D3C}" presName="linearProcess" presStyleCnt="0"/>
      <dgm:spPr/>
    </dgm:pt>
    <dgm:pt modelId="{FA923E2B-C73B-4FAD-BCF0-4D1EA9802459}" type="pres">
      <dgm:prSet presAssocID="{18673C08-5CEC-4FB3-984E-75BDDD661DD7}" presName="textNode" presStyleLbl="node1" presStyleIdx="0" presStyleCnt="3">
        <dgm:presLayoutVars>
          <dgm:bulletEnabled val="1"/>
        </dgm:presLayoutVars>
      </dgm:prSet>
      <dgm:spPr/>
    </dgm:pt>
    <dgm:pt modelId="{168E6D02-5B0C-4363-88D8-E703CDB888BF}" type="pres">
      <dgm:prSet presAssocID="{61B19366-470F-4BC0-A5B5-186FC86A3907}" presName="sibTrans" presStyleCnt="0"/>
      <dgm:spPr/>
    </dgm:pt>
    <dgm:pt modelId="{5AF5DD3E-647A-49A0-88EE-5ECC8F0BA509}" type="pres">
      <dgm:prSet presAssocID="{EE919945-50CE-42D6-ABF4-41EB26D8367A}" presName="textNode" presStyleLbl="node1" presStyleIdx="1" presStyleCnt="3" custLinFactNeighborX="0" custLinFactNeighborY="-1464">
        <dgm:presLayoutVars>
          <dgm:bulletEnabled val="1"/>
        </dgm:presLayoutVars>
      </dgm:prSet>
      <dgm:spPr/>
    </dgm:pt>
    <dgm:pt modelId="{87D45BB2-7604-472D-BAFB-D01A918A5611}" type="pres">
      <dgm:prSet presAssocID="{1E677403-0585-4685-A971-2EC8C9167E44}" presName="sibTrans" presStyleCnt="0"/>
      <dgm:spPr/>
    </dgm:pt>
    <dgm:pt modelId="{97B34852-FC4C-493C-8F2A-A870464D3F57}" type="pres">
      <dgm:prSet presAssocID="{1E5B54FA-D552-49B6-829D-A90EFDEF43A2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60447617-BC01-416C-B03B-02A395567761}" type="presOf" srcId="{18673C08-5CEC-4FB3-984E-75BDDD661DD7}" destId="{FA923E2B-C73B-4FAD-BCF0-4D1EA9802459}" srcOrd="0" destOrd="0" presId="urn:microsoft.com/office/officeart/2005/8/layout/hProcess9"/>
    <dgm:cxn modelId="{A486CB70-3E48-4E13-93C7-4FD2557F7EDD}" srcId="{B0C9C7E3-A601-47DE-912B-90D7EBAC6D3C}" destId="{1E5B54FA-D552-49B6-829D-A90EFDEF43A2}" srcOrd="2" destOrd="0" parTransId="{019D714C-B4B5-4C2D-AEB2-FA6FAFB77EC4}" sibTransId="{AE299859-3CD2-4C36-BC7D-11715A2CE624}"/>
    <dgm:cxn modelId="{55DAC27B-AA7E-4DBE-846F-979A95C2AAEF}" srcId="{B0C9C7E3-A601-47DE-912B-90D7EBAC6D3C}" destId="{18673C08-5CEC-4FB3-984E-75BDDD661DD7}" srcOrd="0" destOrd="0" parTransId="{DB0B8B00-D0F9-46EE-BB22-63AE7324B8B7}" sibTransId="{61B19366-470F-4BC0-A5B5-186FC86A3907}"/>
    <dgm:cxn modelId="{78012B9C-0762-4534-BCB2-82F7098D07D9}" type="presOf" srcId="{EE919945-50CE-42D6-ABF4-41EB26D8367A}" destId="{5AF5DD3E-647A-49A0-88EE-5ECC8F0BA509}" srcOrd="0" destOrd="0" presId="urn:microsoft.com/office/officeart/2005/8/layout/hProcess9"/>
    <dgm:cxn modelId="{38317DAC-798C-4AE3-A60A-C9FE94D12077}" srcId="{B0C9C7E3-A601-47DE-912B-90D7EBAC6D3C}" destId="{EE919945-50CE-42D6-ABF4-41EB26D8367A}" srcOrd="1" destOrd="0" parTransId="{FC1255ED-BC24-4086-B683-8829A01A9C2E}" sibTransId="{1E677403-0585-4685-A971-2EC8C9167E44}"/>
    <dgm:cxn modelId="{B99596F1-2634-40EA-BCDA-46ACC554C5DE}" type="presOf" srcId="{1E5B54FA-D552-49B6-829D-A90EFDEF43A2}" destId="{97B34852-FC4C-493C-8F2A-A870464D3F57}" srcOrd="0" destOrd="0" presId="urn:microsoft.com/office/officeart/2005/8/layout/hProcess9"/>
    <dgm:cxn modelId="{F85519FD-C6F8-4710-89D9-78EE0CF6EEA3}" type="presOf" srcId="{B0C9C7E3-A601-47DE-912B-90D7EBAC6D3C}" destId="{009D4D4A-43D0-4717-B157-378BC7FA3CF8}" srcOrd="0" destOrd="0" presId="urn:microsoft.com/office/officeart/2005/8/layout/hProcess9"/>
    <dgm:cxn modelId="{2E58BBD4-6395-40B8-B1D7-C108868AD35B}" type="presParOf" srcId="{009D4D4A-43D0-4717-B157-378BC7FA3CF8}" destId="{924171F7-426A-4DDD-960D-F396BE8A5498}" srcOrd="0" destOrd="0" presId="urn:microsoft.com/office/officeart/2005/8/layout/hProcess9"/>
    <dgm:cxn modelId="{151AC068-4BD6-4F20-884F-58CF90DBBB7E}" type="presParOf" srcId="{009D4D4A-43D0-4717-B157-378BC7FA3CF8}" destId="{094EBD3B-5C6D-4872-A835-98F509BF87A4}" srcOrd="1" destOrd="0" presId="urn:microsoft.com/office/officeart/2005/8/layout/hProcess9"/>
    <dgm:cxn modelId="{BB1A91A4-2EAE-4A23-A8C9-143B4D5F1F12}" type="presParOf" srcId="{094EBD3B-5C6D-4872-A835-98F509BF87A4}" destId="{FA923E2B-C73B-4FAD-BCF0-4D1EA9802459}" srcOrd="0" destOrd="0" presId="urn:microsoft.com/office/officeart/2005/8/layout/hProcess9"/>
    <dgm:cxn modelId="{19C7E34D-208A-46AC-8430-7460554DD358}" type="presParOf" srcId="{094EBD3B-5C6D-4872-A835-98F509BF87A4}" destId="{168E6D02-5B0C-4363-88D8-E703CDB888BF}" srcOrd="1" destOrd="0" presId="urn:microsoft.com/office/officeart/2005/8/layout/hProcess9"/>
    <dgm:cxn modelId="{D746845E-F65E-4B26-837A-CD979F4E64C5}" type="presParOf" srcId="{094EBD3B-5C6D-4872-A835-98F509BF87A4}" destId="{5AF5DD3E-647A-49A0-88EE-5ECC8F0BA509}" srcOrd="2" destOrd="0" presId="urn:microsoft.com/office/officeart/2005/8/layout/hProcess9"/>
    <dgm:cxn modelId="{17372202-C6B2-4F0B-8903-1CB4A0D8E395}" type="presParOf" srcId="{094EBD3B-5C6D-4872-A835-98F509BF87A4}" destId="{87D45BB2-7604-472D-BAFB-D01A918A5611}" srcOrd="3" destOrd="0" presId="urn:microsoft.com/office/officeart/2005/8/layout/hProcess9"/>
    <dgm:cxn modelId="{ECD395D2-BBB6-4904-8057-FA210721E531}" type="presParOf" srcId="{094EBD3B-5C6D-4872-A835-98F509BF87A4}" destId="{97B34852-FC4C-493C-8F2A-A870464D3F57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5F75D57-E6E7-44BC-9A18-7271C09E59B6}" type="doc">
      <dgm:prSet loTypeId="urn:microsoft.com/office/officeart/2005/8/layout/vProcess5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BB354006-531F-4B82-826F-E03F7FEAF4E4}">
      <dgm:prSet/>
      <dgm:spPr/>
      <dgm:t>
        <a:bodyPr/>
        <a:lstStyle/>
        <a:p>
          <a:r>
            <a:rPr lang="zh-TW" altLang="en-US" b="1" dirty="0"/>
            <a:t>靜思法髓妙蓮華</a:t>
          </a:r>
        </a:p>
      </dgm:t>
    </dgm:pt>
    <dgm:pt modelId="{36727074-CFF3-4A98-9751-436EC510684B}" type="parTrans" cxnId="{497619D3-F2A1-4D51-974F-629AB4EBD19B}">
      <dgm:prSet/>
      <dgm:spPr/>
      <dgm:t>
        <a:bodyPr/>
        <a:lstStyle/>
        <a:p>
          <a:endParaRPr lang="zh-TW" altLang="en-US"/>
        </a:p>
      </dgm:t>
    </dgm:pt>
    <dgm:pt modelId="{5FAAF205-4BA2-45A6-911F-F96C71E1AD54}" type="sibTrans" cxnId="{497619D3-F2A1-4D51-974F-629AB4EBD19B}">
      <dgm:prSet/>
      <dgm:spPr/>
      <dgm:t>
        <a:bodyPr/>
        <a:lstStyle/>
        <a:p>
          <a:endParaRPr lang="zh-TW" altLang="en-US"/>
        </a:p>
      </dgm:t>
    </dgm:pt>
    <dgm:pt modelId="{142C71E8-41A1-463A-A231-35ED338DF012}">
      <dgm:prSet/>
      <dgm:spPr/>
      <dgm:t>
        <a:bodyPr/>
        <a:lstStyle/>
        <a:p>
          <a:r>
            <a:rPr lang="zh-TW" altLang="en-US" b="1" dirty="0"/>
            <a:t>靜寂清澄歸佛性</a:t>
          </a:r>
        </a:p>
      </dgm:t>
    </dgm:pt>
    <dgm:pt modelId="{F4C79CC0-B3BA-40F0-9FB8-97BDD5F4DABA}" type="parTrans" cxnId="{90B52AD8-707B-40CA-A7DC-90E74C63CA97}">
      <dgm:prSet/>
      <dgm:spPr/>
      <dgm:t>
        <a:bodyPr/>
        <a:lstStyle/>
        <a:p>
          <a:endParaRPr lang="zh-TW" altLang="en-US"/>
        </a:p>
      </dgm:t>
    </dgm:pt>
    <dgm:pt modelId="{A74D6BB1-1E9A-4D87-8204-234514A2A54A}" type="sibTrans" cxnId="{90B52AD8-707B-40CA-A7DC-90E74C63CA97}">
      <dgm:prSet/>
      <dgm:spPr/>
      <dgm:t>
        <a:bodyPr/>
        <a:lstStyle/>
        <a:p>
          <a:endParaRPr lang="zh-TW" altLang="en-US"/>
        </a:p>
      </dgm:t>
    </dgm:pt>
    <dgm:pt modelId="{77BC40CB-F370-4C97-9B29-D6D8567ABE81}">
      <dgm:prSet/>
      <dgm:spPr/>
      <dgm:t>
        <a:bodyPr/>
        <a:lstStyle/>
        <a:p>
          <a:r>
            <a:rPr lang="zh-TW" altLang="en-US" b="1" dirty="0"/>
            <a:t>濁世應機啟圓教</a:t>
          </a:r>
        </a:p>
      </dgm:t>
    </dgm:pt>
    <dgm:pt modelId="{D97592E1-97F1-4526-9755-3D417016506A}" type="parTrans" cxnId="{F8058BF5-8D12-4D98-A848-05410627231F}">
      <dgm:prSet/>
      <dgm:spPr/>
      <dgm:t>
        <a:bodyPr/>
        <a:lstStyle/>
        <a:p>
          <a:endParaRPr lang="zh-TW" altLang="en-US"/>
        </a:p>
      </dgm:t>
    </dgm:pt>
    <dgm:pt modelId="{F5256BFD-1801-4CC3-AF50-389FB08DE057}" type="sibTrans" cxnId="{F8058BF5-8D12-4D98-A848-05410627231F}">
      <dgm:prSet/>
      <dgm:spPr/>
      <dgm:t>
        <a:bodyPr/>
        <a:lstStyle/>
        <a:p>
          <a:endParaRPr lang="zh-TW" altLang="en-US"/>
        </a:p>
      </dgm:t>
    </dgm:pt>
    <dgm:pt modelId="{8CED291C-6612-4228-A5FF-09685D7D7073}">
      <dgm:prSet phldrT="[文字]"/>
      <dgm:spPr/>
      <dgm:t>
        <a:bodyPr/>
        <a:lstStyle/>
        <a:p>
          <a:r>
            <a:rPr lang="zh-TW" altLang="en-US" b="1" dirty="0"/>
            <a:t>真空妙有菩薩道</a:t>
          </a:r>
        </a:p>
      </dgm:t>
    </dgm:pt>
    <dgm:pt modelId="{59BD179A-CFF0-4BE8-910C-C2F2A4E7C5FC}" type="sibTrans" cxnId="{BD47DA0D-C0BC-4B8D-8532-93F59F914A2E}">
      <dgm:prSet/>
      <dgm:spPr/>
      <dgm:t>
        <a:bodyPr/>
        <a:lstStyle/>
        <a:p>
          <a:endParaRPr lang="zh-TW" altLang="en-US"/>
        </a:p>
      </dgm:t>
    </dgm:pt>
    <dgm:pt modelId="{2CCFE464-9FF4-4976-ADB9-48BA4EFABE35}" type="parTrans" cxnId="{BD47DA0D-C0BC-4B8D-8532-93F59F914A2E}">
      <dgm:prSet/>
      <dgm:spPr/>
    </dgm:pt>
    <dgm:pt modelId="{59497D9E-439B-4B31-9317-28A79F72191A}" type="pres">
      <dgm:prSet presAssocID="{05F75D57-E6E7-44BC-9A18-7271C09E59B6}" presName="outerComposite" presStyleCnt="0">
        <dgm:presLayoutVars>
          <dgm:chMax val="5"/>
          <dgm:dir/>
          <dgm:resizeHandles val="exact"/>
        </dgm:presLayoutVars>
      </dgm:prSet>
      <dgm:spPr/>
    </dgm:pt>
    <dgm:pt modelId="{07946EA5-0B33-4C5F-847E-A793940D92F6}" type="pres">
      <dgm:prSet presAssocID="{05F75D57-E6E7-44BC-9A18-7271C09E59B6}" presName="dummyMaxCanvas" presStyleCnt="0">
        <dgm:presLayoutVars/>
      </dgm:prSet>
      <dgm:spPr/>
    </dgm:pt>
    <dgm:pt modelId="{8B0341F0-934D-4DD6-A682-256006FA51AB}" type="pres">
      <dgm:prSet presAssocID="{05F75D57-E6E7-44BC-9A18-7271C09E59B6}" presName="FourNodes_1" presStyleLbl="node1" presStyleIdx="0" presStyleCnt="4" custLinFactNeighborX="651" custLinFactNeighborY="-2871">
        <dgm:presLayoutVars>
          <dgm:bulletEnabled val="1"/>
        </dgm:presLayoutVars>
      </dgm:prSet>
      <dgm:spPr/>
    </dgm:pt>
    <dgm:pt modelId="{48BF7A21-4F08-468D-A981-E5C3F1E637A3}" type="pres">
      <dgm:prSet presAssocID="{05F75D57-E6E7-44BC-9A18-7271C09E59B6}" presName="FourNodes_2" presStyleLbl="node1" presStyleIdx="1" presStyleCnt="4">
        <dgm:presLayoutVars>
          <dgm:bulletEnabled val="1"/>
        </dgm:presLayoutVars>
      </dgm:prSet>
      <dgm:spPr/>
    </dgm:pt>
    <dgm:pt modelId="{97005FCB-651B-4AD2-AA6C-7250B012E651}" type="pres">
      <dgm:prSet presAssocID="{05F75D57-E6E7-44BC-9A18-7271C09E59B6}" presName="FourNodes_3" presStyleLbl="node1" presStyleIdx="2" presStyleCnt="4">
        <dgm:presLayoutVars>
          <dgm:bulletEnabled val="1"/>
        </dgm:presLayoutVars>
      </dgm:prSet>
      <dgm:spPr/>
    </dgm:pt>
    <dgm:pt modelId="{B99E21B8-3E56-4149-9EDA-99B36464B48D}" type="pres">
      <dgm:prSet presAssocID="{05F75D57-E6E7-44BC-9A18-7271C09E59B6}" presName="FourNodes_4" presStyleLbl="node1" presStyleIdx="3" presStyleCnt="4">
        <dgm:presLayoutVars>
          <dgm:bulletEnabled val="1"/>
        </dgm:presLayoutVars>
      </dgm:prSet>
      <dgm:spPr/>
    </dgm:pt>
    <dgm:pt modelId="{EA6F7BBE-6DF6-4F72-8151-B6359D8C6F09}" type="pres">
      <dgm:prSet presAssocID="{05F75D57-E6E7-44BC-9A18-7271C09E59B6}" presName="FourConn_1-2" presStyleLbl="fgAccFollowNode1" presStyleIdx="0" presStyleCnt="3">
        <dgm:presLayoutVars>
          <dgm:bulletEnabled val="1"/>
        </dgm:presLayoutVars>
      </dgm:prSet>
      <dgm:spPr/>
    </dgm:pt>
    <dgm:pt modelId="{C269EF62-88D2-4961-B7F8-E7AD802F9DBD}" type="pres">
      <dgm:prSet presAssocID="{05F75D57-E6E7-44BC-9A18-7271C09E59B6}" presName="FourConn_2-3" presStyleLbl="fgAccFollowNode1" presStyleIdx="1" presStyleCnt="3">
        <dgm:presLayoutVars>
          <dgm:bulletEnabled val="1"/>
        </dgm:presLayoutVars>
      </dgm:prSet>
      <dgm:spPr/>
    </dgm:pt>
    <dgm:pt modelId="{8BEF2712-9647-48A0-BEBE-129590C37865}" type="pres">
      <dgm:prSet presAssocID="{05F75D57-E6E7-44BC-9A18-7271C09E59B6}" presName="FourConn_3-4" presStyleLbl="fgAccFollowNode1" presStyleIdx="2" presStyleCnt="3">
        <dgm:presLayoutVars>
          <dgm:bulletEnabled val="1"/>
        </dgm:presLayoutVars>
      </dgm:prSet>
      <dgm:spPr/>
    </dgm:pt>
    <dgm:pt modelId="{CDB9F2EE-76E3-4075-B39B-D636D6A3B8C5}" type="pres">
      <dgm:prSet presAssocID="{05F75D57-E6E7-44BC-9A18-7271C09E59B6}" presName="FourNodes_1_text" presStyleLbl="node1" presStyleIdx="3" presStyleCnt="4">
        <dgm:presLayoutVars>
          <dgm:bulletEnabled val="1"/>
        </dgm:presLayoutVars>
      </dgm:prSet>
      <dgm:spPr/>
    </dgm:pt>
    <dgm:pt modelId="{ED637314-400F-41A4-9825-C9E62BE88753}" type="pres">
      <dgm:prSet presAssocID="{05F75D57-E6E7-44BC-9A18-7271C09E59B6}" presName="FourNodes_2_text" presStyleLbl="node1" presStyleIdx="3" presStyleCnt="4">
        <dgm:presLayoutVars>
          <dgm:bulletEnabled val="1"/>
        </dgm:presLayoutVars>
      </dgm:prSet>
      <dgm:spPr/>
    </dgm:pt>
    <dgm:pt modelId="{60DA8F40-D5BF-4A6E-BCDC-2E8C362938DB}" type="pres">
      <dgm:prSet presAssocID="{05F75D57-E6E7-44BC-9A18-7271C09E59B6}" presName="FourNodes_3_text" presStyleLbl="node1" presStyleIdx="3" presStyleCnt="4">
        <dgm:presLayoutVars>
          <dgm:bulletEnabled val="1"/>
        </dgm:presLayoutVars>
      </dgm:prSet>
      <dgm:spPr/>
    </dgm:pt>
    <dgm:pt modelId="{07047681-AF8C-455C-A354-923A59BB88F4}" type="pres">
      <dgm:prSet presAssocID="{05F75D57-E6E7-44BC-9A18-7271C09E59B6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BD47DA0D-C0BC-4B8D-8532-93F59F914A2E}" srcId="{05F75D57-E6E7-44BC-9A18-7271C09E59B6}" destId="{8CED291C-6612-4228-A5FF-09685D7D7073}" srcOrd="1" destOrd="0" parTransId="{2CCFE464-9FF4-4976-ADB9-48BA4EFABE35}" sibTransId="{59BD179A-CFF0-4BE8-910C-C2F2A4E7C5FC}"/>
    <dgm:cxn modelId="{C4799C2D-0E33-4D9F-AD5A-3306D8EFB0B3}" type="presOf" srcId="{5FAAF205-4BA2-45A6-911F-F96C71E1AD54}" destId="{EA6F7BBE-6DF6-4F72-8151-B6359D8C6F09}" srcOrd="0" destOrd="0" presId="urn:microsoft.com/office/officeart/2005/8/layout/vProcess5"/>
    <dgm:cxn modelId="{8675E263-FD7F-4C97-A8F9-FB6EA2C8662C}" type="presOf" srcId="{59BD179A-CFF0-4BE8-910C-C2F2A4E7C5FC}" destId="{C269EF62-88D2-4961-B7F8-E7AD802F9DBD}" srcOrd="0" destOrd="0" presId="urn:microsoft.com/office/officeart/2005/8/layout/vProcess5"/>
    <dgm:cxn modelId="{61908C45-6282-4194-AFDA-88218BA8F5F7}" type="presOf" srcId="{142C71E8-41A1-463A-A231-35ED338DF012}" destId="{07047681-AF8C-455C-A354-923A59BB88F4}" srcOrd="1" destOrd="0" presId="urn:microsoft.com/office/officeart/2005/8/layout/vProcess5"/>
    <dgm:cxn modelId="{3026FD69-6203-41B0-886E-0E1956D26AE8}" type="presOf" srcId="{8CED291C-6612-4228-A5FF-09685D7D7073}" destId="{48BF7A21-4F08-468D-A981-E5C3F1E637A3}" srcOrd="0" destOrd="0" presId="urn:microsoft.com/office/officeart/2005/8/layout/vProcess5"/>
    <dgm:cxn modelId="{F81A0357-1F77-4499-837A-DD0E86F98934}" type="presOf" srcId="{BB354006-531F-4B82-826F-E03F7FEAF4E4}" destId="{CDB9F2EE-76E3-4075-B39B-D636D6A3B8C5}" srcOrd="1" destOrd="0" presId="urn:microsoft.com/office/officeart/2005/8/layout/vProcess5"/>
    <dgm:cxn modelId="{192D6CA1-BEB5-4808-84C8-02048BAB4A19}" type="presOf" srcId="{142C71E8-41A1-463A-A231-35ED338DF012}" destId="{B99E21B8-3E56-4149-9EDA-99B36464B48D}" srcOrd="0" destOrd="0" presId="urn:microsoft.com/office/officeart/2005/8/layout/vProcess5"/>
    <dgm:cxn modelId="{94BCFBA2-D880-497A-A6CA-DE9315BB37CA}" type="presOf" srcId="{BB354006-531F-4B82-826F-E03F7FEAF4E4}" destId="{8B0341F0-934D-4DD6-A682-256006FA51AB}" srcOrd="0" destOrd="0" presId="urn:microsoft.com/office/officeart/2005/8/layout/vProcess5"/>
    <dgm:cxn modelId="{55EC90BD-431E-4E84-9F4C-A9AF9DC61494}" type="presOf" srcId="{05F75D57-E6E7-44BC-9A18-7271C09E59B6}" destId="{59497D9E-439B-4B31-9317-28A79F72191A}" srcOrd="0" destOrd="0" presId="urn:microsoft.com/office/officeart/2005/8/layout/vProcess5"/>
    <dgm:cxn modelId="{76036DCC-C81A-48B4-AA21-76EB30A77E84}" type="presOf" srcId="{8CED291C-6612-4228-A5FF-09685D7D7073}" destId="{ED637314-400F-41A4-9825-C9E62BE88753}" srcOrd="1" destOrd="0" presId="urn:microsoft.com/office/officeart/2005/8/layout/vProcess5"/>
    <dgm:cxn modelId="{497619D3-F2A1-4D51-974F-629AB4EBD19B}" srcId="{05F75D57-E6E7-44BC-9A18-7271C09E59B6}" destId="{BB354006-531F-4B82-826F-E03F7FEAF4E4}" srcOrd="0" destOrd="0" parTransId="{36727074-CFF3-4A98-9751-436EC510684B}" sibTransId="{5FAAF205-4BA2-45A6-911F-F96C71E1AD54}"/>
    <dgm:cxn modelId="{90B52AD8-707B-40CA-A7DC-90E74C63CA97}" srcId="{05F75D57-E6E7-44BC-9A18-7271C09E59B6}" destId="{142C71E8-41A1-463A-A231-35ED338DF012}" srcOrd="3" destOrd="0" parTransId="{F4C79CC0-B3BA-40F0-9FB8-97BDD5F4DABA}" sibTransId="{A74D6BB1-1E9A-4D87-8204-234514A2A54A}"/>
    <dgm:cxn modelId="{1D7D20DE-E6EB-46C5-81AF-04B0FF5F0819}" type="presOf" srcId="{77BC40CB-F370-4C97-9B29-D6D8567ABE81}" destId="{97005FCB-651B-4AD2-AA6C-7250B012E651}" srcOrd="0" destOrd="0" presId="urn:microsoft.com/office/officeart/2005/8/layout/vProcess5"/>
    <dgm:cxn modelId="{6EC0E2E2-049E-433A-83E0-330257EF0B9F}" type="presOf" srcId="{77BC40CB-F370-4C97-9B29-D6D8567ABE81}" destId="{60DA8F40-D5BF-4A6E-BCDC-2E8C362938DB}" srcOrd="1" destOrd="0" presId="urn:microsoft.com/office/officeart/2005/8/layout/vProcess5"/>
    <dgm:cxn modelId="{F8058BF5-8D12-4D98-A848-05410627231F}" srcId="{05F75D57-E6E7-44BC-9A18-7271C09E59B6}" destId="{77BC40CB-F370-4C97-9B29-D6D8567ABE81}" srcOrd="2" destOrd="0" parTransId="{D97592E1-97F1-4526-9755-3D417016506A}" sibTransId="{F5256BFD-1801-4CC3-AF50-389FB08DE057}"/>
    <dgm:cxn modelId="{9BB8E5FF-5866-4530-AE73-40B5B5379018}" type="presOf" srcId="{F5256BFD-1801-4CC3-AF50-389FB08DE057}" destId="{8BEF2712-9647-48A0-BEBE-129590C37865}" srcOrd="0" destOrd="0" presId="urn:microsoft.com/office/officeart/2005/8/layout/vProcess5"/>
    <dgm:cxn modelId="{D5D1982C-F036-4BFE-A886-38C806B83B2A}" type="presParOf" srcId="{59497D9E-439B-4B31-9317-28A79F72191A}" destId="{07946EA5-0B33-4C5F-847E-A793940D92F6}" srcOrd="0" destOrd="0" presId="urn:microsoft.com/office/officeart/2005/8/layout/vProcess5"/>
    <dgm:cxn modelId="{4C7EE981-63BF-45D7-8C69-59C08350C2C0}" type="presParOf" srcId="{59497D9E-439B-4B31-9317-28A79F72191A}" destId="{8B0341F0-934D-4DD6-A682-256006FA51AB}" srcOrd="1" destOrd="0" presId="urn:microsoft.com/office/officeart/2005/8/layout/vProcess5"/>
    <dgm:cxn modelId="{083D54C8-F4AF-45EB-B64C-B5A5541A64E2}" type="presParOf" srcId="{59497D9E-439B-4B31-9317-28A79F72191A}" destId="{48BF7A21-4F08-468D-A981-E5C3F1E637A3}" srcOrd="2" destOrd="0" presId="urn:microsoft.com/office/officeart/2005/8/layout/vProcess5"/>
    <dgm:cxn modelId="{EED9BCF8-E4A2-454F-BA4F-A785FA2B13C4}" type="presParOf" srcId="{59497D9E-439B-4B31-9317-28A79F72191A}" destId="{97005FCB-651B-4AD2-AA6C-7250B012E651}" srcOrd="3" destOrd="0" presId="urn:microsoft.com/office/officeart/2005/8/layout/vProcess5"/>
    <dgm:cxn modelId="{DD8A9018-C119-40BF-973D-3A07CBDC8CE5}" type="presParOf" srcId="{59497D9E-439B-4B31-9317-28A79F72191A}" destId="{B99E21B8-3E56-4149-9EDA-99B36464B48D}" srcOrd="4" destOrd="0" presId="urn:microsoft.com/office/officeart/2005/8/layout/vProcess5"/>
    <dgm:cxn modelId="{0F2B1485-B26A-4C9F-B968-E4EE21A748D2}" type="presParOf" srcId="{59497D9E-439B-4B31-9317-28A79F72191A}" destId="{EA6F7BBE-6DF6-4F72-8151-B6359D8C6F09}" srcOrd="5" destOrd="0" presId="urn:microsoft.com/office/officeart/2005/8/layout/vProcess5"/>
    <dgm:cxn modelId="{84899958-EA52-4A04-A8D3-080EDBB6ACE2}" type="presParOf" srcId="{59497D9E-439B-4B31-9317-28A79F72191A}" destId="{C269EF62-88D2-4961-B7F8-E7AD802F9DBD}" srcOrd="6" destOrd="0" presId="urn:microsoft.com/office/officeart/2005/8/layout/vProcess5"/>
    <dgm:cxn modelId="{80DA9CA0-AE74-4939-A41F-A28286790A2C}" type="presParOf" srcId="{59497D9E-439B-4B31-9317-28A79F72191A}" destId="{8BEF2712-9647-48A0-BEBE-129590C37865}" srcOrd="7" destOrd="0" presId="urn:microsoft.com/office/officeart/2005/8/layout/vProcess5"/>
    <dgm:cxn modelId="{76ADC9EA-BEBB-40D6-AEEF-F696CB345E81}" type="presParOf" srcId="{59497D9E-439B-4B31-9317-28A79F72191A}" destId="{CDB9F2EE-76E3-4075-B39B-D636D6A3B8C5}" srcOrd="8" destOrd="0" presId="urn:microsoft.com/office/officeart/2005/8/layout/vProcess5"/>
    <dgm:cxn modelId="{D38C716D-61C8-41D1-8075-CEDF28FC6000}" type="presParOf" srcId="{59497D9E-439B-4B31-9317-28A79F72191A}" destId="{ED637314-400F-41A4-9825-C9E62BE88753}" srcOrd="9" destOrd="0" presId="urn:microsoft.com/office/officeart/2005/8/layout/vProcess5"/>
    <dgm:cxn modelId="{B5E16D6D-2084-4846-9EFD-A5A3FAF81D81}" type="presParOf" srcId="{59497D9E-439B-4B31-9317-28A79F72191A}" destId="{60DA8F40-D5BF-4A6E-BCDC-2E8C362938DB}" srcOrd="10" destOrd="0" presId="urn:microsoft.com/office/officeart/2005/8/layout/vProcess5"/>
    <dgm:cxn modelId="{19445DC9-07A0-437F-BAB7-E735DCF7C233}" type="presParOf" srcId="{59497D9E-439B-4B31-9317-28A79F72191A}" destId="{07047681-AF8C-455C-A354-923A59BB88F4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5F75D57-E6E7-44BC-9A18-7271C09E59B6}" type="doc">
      <dgm:prSet loTypeId="urn:microsoft.com/office/officeart/2005/8/layout/vProcess5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BB354006-531F-4B82-826F-E03F7FEAF4E4}">
      <dgm:prSet/>
      <dgm:spPr/>
      <dgm:t>
        <a:bodyPr/>
        <a:lstStyle/>
        <a:p>
          <a:r>
            <a:rPr lang="zh-TW" altLang="en-US" b="1" dirty="0"/>
            <a:t>法性綿延無終始</a:t>
          </a:r>
        </a:p>
      </dgm:t>
    </dgm:pt>
    <dgm:pt modelId="{36727074-CFF3-4A98-9751-436EC510684B}" type="parTrans" cxnId="{497619D3-F2A1-4D51-974F-629AB4EBD19B}">
      <dgm:prSet/>
      <dgm:spPr/>
      <dgm:t>
        <a:bodyPr/>
        <a:lstStyle/>
        <a:p>
          <a:endParaRPr lang="zh-TW" altLang="en-US"/>
        </a:p>
      </dgm:t>
    </dgm:pt>
    <dgm:pt modelId="{5FAAF205-4BA2-45A6-911F-F96C71E1AD54}" type="sibTrans" cxnId="{497619D3-F2A1-4D51-974F-629AB4EBD19B}">
      <dgm:prSet/>
      <dgm:spPr/>
      <dgm:t>
        <a:bodyPr/>
        <a:lstStyle/>
        <a:p>
          <a:endParaRPr lang="zh-TW" altLang="en-US"/>
        </a:p>
      </dgm:t>
    </dgm:pt>
    <dgm:pt modelId="{142C71E8-41A1-463A-A231-35ED338DF012}">
      <dgm:prSet/>
      <dgm:spPr/>
      <dgm:t>
        <a:bodyPr/>
        <a:lstStyle/>
        <a:p>
          <a:r>
            <a:rPr lang="zh-TW" altLang="en-US" b="1" dirty="0"/>
            <a:t>暢佛本懷真實法</a:t>
          </a:r>
        </a:p>
      </dgm:t>
    </dgm:pt>
    <dgm:pt modelId="{F4C79CC0-B3BA-40F0-9FB8-97BDD5F4DABA}" type="parTrans" cxnId="{90B52AD8-707B-40CA-A7DC-90E74C63CA97}">
      <dgm:prSet/>
      <dgm:spPr/>
      <dgm:t>
        <a:bodyPr/>
        <a:lstStyle/>
        <a:p>
          <a:endParaRPr lang="zh-TW" altLang="en-US"/>
        </a:p>
      </dgm:t>
    </dgm:pt>
    <dgm:pt modelId="{A74D6BB1-1E9A-4D87-8204-234514A2A54A}" type="sibTrans" cxnId="{90B52AD8-707B-40CA-A7DC-90E74C63CA97}">
      <dgm:prSet/>
      <dgm:spPr/>
      <dgm:t>
        <a:bodyPr/>
        <a:lstStyle/>
        <a:p>
          <a:endParaRPr lang="zh-TW" altLang="en-US"/>
        </a:p>
      </dgm:t>
    </dgm:pt>
    <dgm:pt modelId="{77BC40CB-F370-4C97-9B29-D6D8567ABE81}">
      <dgm:prSet/>
      <dgm:spPr/>
      <dgm:t>
        <a:bodyPr/>
        <a:lstStyle/>
        <a:p>
          <a:r>
            <a:rPr lang="zh-TW" altLang="en-US" b="1" dirty="0"/>
            <a:t>佛佛道同法華經</a:t>
          </a:r>
        </a:p>
      </dgm:t>
    </dgm:pt>
    <dgm:pt modelId="{D97592E1-97F1-4526-9755-3D417016506A}" type="parTrans" cxnId="{F8058BF5-8D12-4D98-A848-05410627231F}">
      <dgm:prSet/>
      <dgm:spPr/>
      <dgm:t>
        <a:bodyPr/>
        <a:lstStyle/>
        <a:p>
          <a:endParaRPr lang="zh-TW" altLang="en-US"/>
        </a:p>
      </dgm:t>
    </dgm:pt>
    <dgm:pt modelId="{F5256BFD-1801-4CC3-AF50-389FB08DE057}" type="sibTrans" cxnId="{F8058BF5-8D12-4D98-A848-05410627231F}">
      <dgm:prSet/>
      <dgm:spPr/>
      <dgm:t>
        <a:bodyPr/>
        <a:lstStyle/>
        <a:p>
          <a:endParaRPr lang="zh-TW" altLang="en-US"/>
        </a:p>
      </dgm:t>
    </dgm:pt>
    <dgm:pt modelId="{8CED291C-6612-4228-A5FF-09685D7D7073}">
      <dgm:prSet phldrT="[文字]"/>
      <dgm:spPr/>
      <dgm:t>
        <a:bodyPr/>
        <a:lstStyle/>
        <a:p>
          <a:r>
            <a:rPr lang="zh-TW" altLang="en-US" b="1" dirty="0"/>
            <a:t>自性</a:t>
          </a:r>
          <a:r>
            <a:rPr lang="zh-TW" altLang="en-US" b="1"/>
            <a:t>清淨無污染</a:t>
          </a:r>
          <a:endParaRPr lang="zh-TW" altLang="en-US" b="1" dirty="0"/>
        </a:p>
      </dgm:t>
    </dgm:pt>
    <dgm:pt modelId="{59BD179A-CFF0-4BE8-910C-C2F2A4E7C5FC}" type="sibTrans" cxnId="{BD47DA0D-C0BC-4B8D-8532-93F59F914A2E}">
      <dgm:prSet/>
      <dgm:spPr/>
      <dgm:t>
        <a:bodyPr/>
        <a:lstStyle/>
        <a:p>
          <a:endParaRPr lang="zh-TW" altLang="en-US"/>
        </a:p>
      </dgm:t>
    </dgm:pt>
    <dgm:pt modelId="{2CCFE464-9FF4-4976-ADB9-48BA4EFABE35}" type="parTrans" cxnId="{BD47DA0D-C0BC-4B8D-8532-93F59F914A2E}">
      <dgm:prSet/>
      <dgm:spPr/>
    </dgm:pt>
    <dgm:pt modelId="{59497D9E-439B-4B31-9317-28A79F72191A}" type="pres">
      <dgm:prSet presAssocID="{05F75D57-E6E7-44BC-9A18-7271C09E59B6}" presName="outerComposite" presStyleCnt="0">
        <dgm:presLayoutVars>
          <dgm:chMax val="5"/>
          <dgm:dir/>
          <dgm:resizeHandles val="exact"/>
        </dgm:presLayoutVars>
      </dgm:prSet>
      <dgm:spPr/>
    </dgm:pt>
    <dgm:pt modelId="{07946EA5-0B33-4C5F-847E-A793940D92F6}" type="pres">
      <dgm:prSet presAssocID="{05F75D57-E6E7-44BC-9A18-7271C09E59B6}" presName="dummyMaxCanvas" presStyleCnt="0">
        <dgm:presLayoutVars/>
      </dgm:prSet>
      <dgm:spPr/>
    </dgm:pt>
    <dgm:pt modelId="{8B0341F0-934D-4DD6-A682-256006FA51AB}" type="pres">
      <dgm:prSet presAssocID="{05F75D57-E6E7-44BC-9A18-7271C09E59B6}" presName="FourNodes_1" presStyleLbl="node1" presStyleIdx="0" presStyleCnt="4" custLinFactNeighborX="651" custLinFactNeighborY="-2871">
        <dgm:presLayoutVars>
          <dgm:bulletEnabled val="1"/>
        </dgm:presLayoutVars>
      </dgm:prSet>
      <dgm:spPr/>
    </dgm:pt>
    <dgm:pt modelId="{48BF7A21-4F08-468D-A981-E5C3F1E637A3}" type="pres">
      <dgm:prSet presAssocID="{05F75D57-E6E7-44BC-9A18-7271C09E59B6}" presName="FourNodes_2" presStyleLbl="node1" presStyleIdx="1" presStyleCnt="4">
        <dgm:presLayoutVars>
          <dgm:bulletEnabled val="1"/>
        </dgm:presLayoutVars>
      </dgm:prSet>
      <dgm:spPr/>
    </dgm:pt>
    <dgm:pt modelId="{97005FCB-651B-4AD2-AA6C-7250B012E651}" type="pres">
      <dgm:prSet presAssocID="{05F75D57-E6E7-44BC-9A18-7271C09E59B6}" presName="FourNodes_3" presStyleLbl="node1" presStyleIdx="2" presStyleCnt="4">
        <dgm:presLayoutVars>
          <dgm:bulletEnabled val="1"/>
        </dgm:presLayoutVars>
      </dgm:prSet>
      <dgm:spPr/>
    </dgm:pt>
    <dgm:pt modelId="{B99E21B8-3E56-4149-9EDA-99B36464B48D}" type="pres">
      <dgm:prSet presAssocID="{05F75D57-E6E7-44BC-9A18-7271C09E59B6}" presName="FourNodes_4" presStyleLbl="node1" presStyleIdx="3" presStyleCnt="4">
        <dgm:presLayoutVars>
          <dgm:bulletEnabled val="1"/>
        </dgm:presLayoutVars>
      </dgm:prSet>
      <dgm:spPr/>
    </dgm:pt>
    <dgm:pt modelId="{EA6F7BBE-6DF6-4F72-8151-B6359D8C6F09}" type="pres">
      <dgm:prSet presAssocID="{05F75D57-E6E7-44BC-9A18-7271C09E59B6}" presName="FourConn_1-2" presStyleLbl="fgAccFollowNode1" presStyleIdx="0" presStyleCnt="3">
        <dgm:presLayoutVars>
          <dgm:bulletEnabled val="1"/>
        </dgm:presLayoutVars>
      </dgm:prSet>
      <dgm:spPr/>
    </dgm:pt>
    <dgm:pt modelId="{C269EF62-88D2-4961-B7F8-E7AD802F9DBD}" type="pres">
      <dgm:prSet presAssocID="{05F75D57-E6E7-44BC-9A18-7271C09E59B6}" presName="FourConn_2-3" presStyleLbl="fgAccFollowNode1" presStyleIdx="1" presStyleCnt="3">
        <dgm:presLayoutVars>
          <dgm:bulletEnabled val="1"/>
        </dgm:presLayoutVars>
      </dgm:prSet>
      <dgm:spPr/>
    </dgm:pt>
    <dgm:pt modelId="{8BEF2712-9647-48A0-BEBE-129590C37865}" type="pres">
      <dgm:prSet presAssocID="{05F75D57-E6E7-44BC-9A18-7271C09E59B6}" presName="FourConn_3-4" presStyleLbl="fgAccFollowNode1" presStyleIdx="2" presStyleCnt="3">
        <dgm:presLayoutVars>
          <dgm:bulletEnabled val="1"/>
        </dgm:presLayoutVars>
      </dgm:prSet>
      <dgm:spPr/>
    </dgm:pt>
    <dgm:pt modelId="{CDB9F2EE-76E3-4075-B39B-D636D6A3B8C5}" type="pres">
      <dgm:prSet presAssocID="{05F75D57-E6E7-44BC-9A18-7271C09E59B6}" presName="FourNodes_1_text" presStyleLbl="node1" presStyleIdx="3" presStyleCnt="4">
        <dgm:presLayoutVars>
          <dgm:bulletEnabled val="1"/>
        </dgm:presLayoutVars>
      </dgm:prSet>
      <dgm:spPr/>
    </dgm:pt>
    <dgm:pt modelId="{ED637314-400F-41A4-9825-C9E62BE88753}" type="pres">
      <dgm:prSet presAssocID="{05F75D57-E6E7-44BC-9A18-7271C09E59B6}" presName="FourNodes_2_text" presStyleLbl="node1" presStyleIdx="3" presStyleCnt="4">
        <dgm:presLayoutVars>
          <dgm:bulletEnabled val="1"/>
        </dgm:presLayoutVars>
      </dgm:prSet>
      <dgm:spPr/>
    </dgm:pt>
    <dgm:pt modelId="{60DA8F40-D5BF-4A6E-BCDC-2E8C362938DB}" type="pres">
      <dgm:prSet presAssocID="{05F75D57-E6E7-44BC-9A18-7271C09E59B6}" presName="FourNodes_3_text" presStyleLbl="node1" presStyleIdx="3" presStyleCnt="4">
        <dgm:presLayoutVars>
          <dgm:bulletEnabled val="1"/>
        </dgm:presLayoutVars>
      </dgm:prSet>
      <dgm:spPr/>
    </dgm:pt>
    <dgm:pt modelId="{07047681-AF8C-455C-A354-923A59BB88F4}" type="pres">
      <dgm:prSet presAssocID="{05F75D57-E6E7-44BC-9A18-7271C09E59B6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058B1E03-CC78-47FF-B8EA-BCA445187AFC}" type="presOf" srcId="{8CED291C-6612-4228-A5FF-09685D7D7073}" destId="{48BF7A21-4F08-468D-A981-E5C3F1E637A3}" srcOrd="0" destOrd="0" presId="urn:microsoft.com/office/officeart/2005/8/layout/vProcess5"/>
    <dgm:cxn modelId="{BD47DA0D-C0BC-4B8D-8532-93F59F914A2E}" srcId="{05F75D57-E6E7-44BC-9A18-7271C09E59B6}" destId="{8CED291C-6612-4228-A5FF-09685D7D7073}" srcOrd="1" destOrd="0" parTransId="{2CCFE464-9FF4-4976-ADB9-48BA4EFABE35}" sibTransId="{59BD179A-CFF0-4BE8-910C-C2F2A4E7C5FC}"/>
    <dgm:cxn modelId="{87905368-2536-4916-A8F9-EC58D9D82A12}" type="presOf" srcId="{BB354006-531F-4B82-826F-E03F7FEAF4E4}" destId="{CDB9F2EE-76E3-4075-B39B-D636D6A3B8C5}" srcOrd="1" destOrd="0" presId="urn:microsoft.com/office/officeart/2005/8/layout/vProcess5"/>
    <dgm:cxn modelId="{CC553B6A-0D48-42F0-9BE7-D6460C45846C}" type="presOf" srcId="{BB354006-531F-4B82-826F-E03F7FEAF4E4}" destId="{8B0341F0-934D-4DD6-A682-256006FA51AB}" srcOrd="0" destOrd="0" presId="urn:microsoft.com/office/officeart/2005/8/layout/vProcess5"/>
    <dgm:cxn modelId="{BBAFFB7D-BF03-400A-AEE9-460939913216}" type="presOf" srcId="{77BC40CB-F370-4C97-9B29-D6D8567ABE81}" destId="{60DA8F40-D5BF-4A6E-BCDC-2E8C362938DB}" srcOrd="1" destOrd="0" presId="urn:microsoft.com/office/officeart/2005/8/layout/vProcess5"/>
    <dgm:cxn modelId="{B2F31588-863E-4445-AAEF-119267B19D14}" type="presOf" srcId="{05F75D57-E6E7-44BC-9A18-7271C09E59B6}" destId="{59497D9E-439B-4B31-9317-28A79F72191A}" srcOrd="0" destOrd="0" presId="urn:microsoft.com/office/officeart/2005/8/layout/vProcess5"/>
    <dgm:cxn modelId="{680F1193-00DE-4DE1-ABA4-82720301FB93}" type="presOf" srcId="{59BD179A-CFF0-4BE8-910C-C2F2A4E7C5FC}" destId="{C269EF62-88D2-4961-B7F8-E7AD802F9DBD}" srcOrd="0" destOrd="0" presId="urn:microsoft.com/office/officeart/2005/8/layout/vProcess5"/>
    <dgm:cxn modelId="{DEDDF29A-2A4F-46CE-9DDB-A4B976A9D58C}" type="presOf" srcId="{77BC40CB-F370-4C97-9B29-D6D8567ABE81}" destId="{97005FCB-651B-4AD2-AA6C-7250B012E651}" srcOrd="0" destOrd="0" presId="urn:microsoft.com/office/officeart/2005/8/layout/vProcess5"/>
    <dgm:cxn modelId="{6142079D-4290-4972-9412-AA159100A33C}" type="presOf" srcId="{8CED291C-6612-4228-A5FF-09685D7D7073}" destId="{ED637314-400F-41A4-9825-C9E62BE88753}" srcOrd="1" destOrd="0" presId="urn:microsoft.com/office/officeart/2005/8/layout/vProcess5"/>
    <dgm:cxn modelId="{674C79D1-A9FA-462E-ABFE-7BF771AD3BCC}" type="presOf" srcId="{142C71E8-41A1-463A-A231-35ED338DF012}" destId="{B99E21B8-3E56-4149-9EDA-99B36464B48D}" srcOrd="0" destOrd="0" presId="urn:microsoft.com/office/officeart/2005/8/layout/vProcess5"/>
    <dgm:cxn modelId="{497619D3-F2A1-4D51-974F-629AB4EBD19B}" srcId="{05F75D57-E6E7-44BC-9A18-7271C09E59B6}" destId="{BB354006-531F-4B82-826F-E03F7FEAF4E4}" srcOrd="0" destOrd="0" parTransId="{36727074-CFF3-4A98-9751-436EC510684B}" sibTransId="{5FAAF205-4BA2-45A6-911F-F96C71E1AD54}"/>
    <dgm:cxn modelId="{90B52AD8-707B-40CA-A7DC-90E74C63CA97}" srcId="{05F75D57-E6E7-44BC-9A18-7271C09E59B6}" destId="{142C71E8-41A1-463A-A231-35ED338DF012}" srcOrd="3" destOrd="0" parTransId="{F4C79CC0-B3BA-40F0-9FB8-97BDD5F4DABA}" sibTransId="{A74D6BB1-1E9A-4D87-8204-234514A2A54A}"/>
    <dgm:cxn modelId="{57CB26DB-74F6-40FE-B9D0-9F8EA7A68775}" type="presOf" srcId="{5FAAF205-4BA2-45A6-911F-F96C71E1AD54}" destId="{EA6F7BBE-6DF6-4F72-8151-B6359D8C6F09}" srcOrd="0" destOrd="0" presId="urn:microsoft.com/office/officeart/2005/8/layout/vProcess5"/>
    <dgm:cxn modelId="{9E9313DF-0F42-4CC8-AD92-28ACFD051E54}" type="presOf" srcId="{142C71E8-41A1-463A-A231-35ED338DF012}" destId="{07047681-AF8C-455C-A354-923A59BB88F4}" srcOrd="1" destOrd="0" presId="urn:microsoft.com/office/officeart/2005/8/layout/vProcess5"/>
    <dgm:cxn modelId="{F8058BF5-8D12-4D98-A848-05410627231F}" srcId="{05F75D57-E6E7-44BC-9A18-7271C09E59B6}" destId="{77BC40CB-F370-4C97-9B29-D6D8567ABE81}" srcOrd="2" destOrd="0" parTransId="{D97592E1-97F1-4526-9755-3D417016506A}" sibTransId="{F5256BFD-1801-4CC3-AF50-389FB08DE057}"/>
    <dgm:cxn modelId="{A0432DF9-A97F-4D89-B702-E53EFC782B6F}" type="presOf" srcId="{F5256BFD-1801-4CC3-AF50-389FB08DE057}" destId="{8BEF2712-9647-48A0-BEBE-129590C37865}" srcOrd="0" destOrd="0" presId="urn:microsoft.com/office/officeart/2005/8/layout/vProcess5"/>
    <dgm:cxn modelId="{88E357AF-5745-4EA7-9238-C8FF04573E40}" type="presParOf" srcId="{59497D9E-439B-4B31-9317-28A79F72191A}" destId="{07946EA5-0B33-4C5F-847E-A793940D92F6}" srcOrd="0" destOrd="0" presId="urn:microsoft.com/office/officeart/2005/8/layout/vProcess5"/>
    <dgm:cxn modelId="{6009BFE6-8B70-4060-894B-6D3245570300}" type="presParOf" srcId="{59497D9E-439B-4B31-9317-28A79F72191A}" destId="{8B0341F0-934D-4DD6-A682-256006FA51AB}" srcOrd="1" destOrd="0" presId="urn:microsoft.com/office/officeart/2005/8/layout/vProcess5"/>
    <dgm:cxn modelId="{6F2879A2-2DA8-4673-9D37-27082D94BDCA}" type="presParOf" srcId="{59497D9E-439B-4B31-9317-28A79F72191A}" destId="{48BF7A21-4F08-468D-A981-E5C3F1E637A3}" srcOrd="2" destOrd="0" presId="urn:microsoft.com/office/officeart/2005/8/layout/vProcess5"/>
    <dgm:cxn modelId="{8CD17FC4-B582-4613-8EEF-ACE1DE047549}" type="presParOf" srcId="{59497D9E-439B-4B31-9317-28A79F72191A}" destId="{97005FCB-651B-4AD2-AA6C-7250B012E651}" srcOrd="3" destOrd="0" presId="urn:microsoft.com/office/officeart/2005/8/layout/vProcess5"/>
    <dgm:cxn modelId="{3976343E-8F23-4DFC-B697-C3673B84BE03}" type="presParOf" srcId="{59497D9E-439B-4B31-9317-28A79F72191A}" destId="{B99E21B8-3E56-4149-9EDA-99B36464B48D}" srcOrd="4" destOrd="0" presId="urn:microsoft.com/office/officeart/2005/8/layout/vProcess5"/>
    <dgm:cxn modelId="{5AD24F91-9E37-4E5F-913F-9A744719F5C9}" type="presParOf" srcId="{59497D9E-439B-4B31-9317-28A79F72191A}" destId="{EA6F7BBE-6DF6-4F72-8151-B6359D8C6F09}" srcOrd="5" destOrd="0" presId="urn:microsoft.com/office/officeart/2005/8/layout/vProcess5"/>
    <dgm:cxn modelId="{E2BB0B19-9214-4A3E-B3B7-E329939CA603}" type="presParOf" srcId="{59497D9E-439B-4B31-9317-28A79F72191A}" destId="{C269EF62-88D2-4961-B7F8-E7AD802F9DBD}" srcOrd="6" destOrd="0" presId="urn:microsoft.com/office/officeart/2005/8/layout/vProcess5"/>
    <dgm:cxn modelId="{9A99A9AD-EE84-44C3-8B02-3FDEC2298E91}" type="presParOf" srcId="{59497D9E-439B-4B31-9317-28A79F72191A}" destId="{8BEF2712-9647-48A0-BEBE-129590C37865}" srcOrd="7" destOrd="0" presId="urn:microsoft.com/office/officeart/2005/8/layout/vProcess5"/>
    <dgm:cxn modelId="{195769D4-E403-4C50-A6D2-6AFF8D07BB29}" type="presParOf" srcId="{59497D9E-439B-4B31-9317-28A79F72191A}" destId="{CDB9F2EE-76E3-4075-B39B-D636D6A3B8C5}" srcOrd="8" destOrd="0" presId="urn:microsoft.com/office/officeart/2005/8/layout/vProcess5"/>
    <dgm:cxn modelId="{31C0109B-8AD9-428F-B7D0-6B17442E4D58}" type="presParOf" srcId="{59497D9E-439B-4B31-9317-28A79F72191A}" destId="{ED637314-400F-41A4-9825-C9E62BE88753}" srcOrd="9" destOrd="0" presId="urn:microsoft.com/office/officeart/2005/8/layout/vProcess5"/>
    <dgm:cxn modelId="{07FCE3A2-4FD7-409B-B4B0-A4529EB0648B}" type="presParOf" srcId="{59497D9E-439B-4B31-9317-28A79F72191A}" destId="{60DA8F40-D5BF-4A6E-BCDC-2E8C362938DB}" srcOrd="10" destOrd="0" presId="urn:microsoft.com/office/officeart/2005/8/layout/vProcess5"/>
    <dgm:cxn modelId="{1E98D4E0-6926-4CE0-9310-7C997284F694}" type="presParOf" srcId="{59497D9E-439B-4B31-9317-28A79F72191A}" destId="{07047681-AF8C-455C-A354-923A59BB88F4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5F75D57-E6E7-44BC-9A18-7271C09E59B6}" type="doc">
      <dgm:prSet loTypeId="urn:microsoft.com/office/officeart/2005/8/layout/vProcess5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BB354006-531F-4B82-826F-E03F7FEAF4E4}">
      <dgm:prSet/>
      <dgm:spPr/>
      <dgm:t>
        <a:bodyPr/>
        <a:lstStyle/>
        <a:p>
          <a:r>
            <a:rPr lang="zh-TW" altLang="en-US" b="1" dirty="0"/>
            <a:t>法性綿延無終始</a:t>
          </a:r>
        </a:p>
      </dgm:t>
    </dgm:pt>
    <dgm:pt modelId="{36727074-CFF3-4A98-9751-436EC510684B}" type="parTrans" cxnId="{497619D3-F2A1-4D51-974F-629AB4EBD19B}">
      <dgm:prSet/>
      <dgm:spPr/>
      <dgm:t>
        <a:bodyPr/>
        <a:lstStyle/>
        <a:p>
          <a:endParaRPr lang="zh-TW" altLang="en-US"/>
        </a:p>
      </dgm:t>
    </dgm:pt>
    <dgm:pt modelId="{5FAAF205-4BA2-45A6-911F-F96C71E1AD54}" type="sibTrans" cxnId="{497619D3-F2A1-4D51-974F-629AB4EBD19B}">
      <dgm:prSet/>
      <dgm:spPr/>
      <dgm:t>
        <a:bodyPr/>
        <a:lstStyle/>
        <a:p>
          <a:endParaRPr lang="zh-TW" altLang="en-US"/>
        </a:p>
      </dgm:t>
    </dgm:pt>
    <dgm:pt modelId="{142C71E8-41A1-463A-A231-35ED338DF012}">
      <dgm:prSet/>
      <dgm:spPr/>
      <dgm:t>
        <a:bodyPr/>
        <a:lstStyle/>
        <a:p>
          <a:r>
            <a:rPr lang="zh-TW" altLang="en-US" b="1" dirty="0"/>
            <a:t>暢佛本懷真實法</a:t>
          </a:r>
        </a:p>
      </dgm:t>
    </dgm:pt>
    <dgm:pt modelId="{F4C79CC0-B3BA-40F0-9FB8-97BDD5F4DABA}" type="parTrans" cxnId="{90B52AD8-707B-40CA-A7DC-90E74C63CA97}">
      <dgm:prSet/>
      <dgm:spPr/>
      <dgm:t>
        <a:bodyPr/>
        <a:lstStyle/>
        <a:p>
          <a:endParaRPr lang="zh-TW" altLang="en-US"/>
        </a:p>
      </dgm:t>
    </dgm:pt>
    <dgm:pt modelId="{A74D6BB1-1E9A-4D87-8204-234514A2A54A}" type="sibTrans" cxnId="{90B52AD8-707B-40CA-A7DC-90E74C63CA97}">
      <dgm:prSet/>
      <dgm:spPr/>
      <dgm:t>
        <a:bodyPr/>
        <a:lstStyle/>
        <a:p>
          <a:endParaRPr lang="zh-TW" altLang="en-US"/>
        </a:p>
      </dgm:t>
    </dgm:pt>
    <dgm:pt modelId="{77BC40CB-F370-4C97-9B29-D6D8567ABE81}">
      <dgm:prSet/>
      <dgm:spPr/>
      <dgm:t>
        <a:bodyPr/>
        <a:lstStyle/>
        <a:p>
          <a:r>
            <a:rPr lang="zh-TW" altLang="en-US" b="1" dirty="0"/>
            <a:t>佛佛道同法華經</a:t>
          </a:r>
        </a:p>
      </dgm:t>
    </dgm:pt>
    <dgm:pt modelId="{D97592E1-97F1-4526-9755-3D417016506A}" type="parTrans" cxnId="{F8058BF5-8D12-4D98-A848-05410627231F}">
      <dgm:prSet/>
      <dgm:spPr/>
      <dgm:t>
        <a:bodyPr/>
        <a:lstStyle/>
        <a:p>
          <a:endParaRPr lang="zh-TW" altLang="en-US"/>
        </a:p>
      </dgm:t>
    </dgm:pt>
    <dgm:pt modelId="{F5256BFD-1801-4CC3-AF50-389FB08DE057}" type="sibTrans" cxnId="{F8058BF5-8D12-4D98-A848-05410627231F}">
      <dgm:prSet/>
      <dgm:spPr/>
      <dgm:t>
        <a:bodyPr/>
        <a:lstStyle/>
        <a:p>
          <a:endParaRPr lang="zh-TW" altLang="en-US"/>
        </a:p>
      </dgm:t>
    </dgm:pt>
    <dgm:pt modelId="{8CED291C-6612-4228-A5FF-09685D7D7073}">
      <dgm:prSet phldrT="[文字]"/>
      <dgm:spPr/>
      <dgm:t>
        <a:bodyPr/>
        <a:lstStyle/>
        <a:p>
          <a:r>
            <a:rPr lang="zh-TW" altLang="en-US" b="1" dirty="0"/>
            <a:t>自性</a:t>
          </a:r>
          <a:r>
            <a:rPr lang="zh-TW" altLang="en-US" b="1"/>
            <a:t>清淨無污染</a:t>
          </a:r>
          <a:endParaRPr lang="zh-TW" altLang="en-US" b="1" dirty="0"/>
        </a:p>
      </dgm:t>
    </dgm:pt>
    <dgm:pt modelId="{59BD179A-CFF0-4BE8-910C-C2F2A4E7C5FC}" type="sibTrans" cxnId="{BD47DA0D-C0BC-4B8D-8532-93F59F914A2E}">
      <dgm:prSet/>
      <dgm:spPr/>
      <dgm:t>
        <a:bodyPr/>
        <a:lstStyle/>
        <a:p>
          <a:endParaRPr lang="zh-TW" altLang="en-US"/>
        </a:p>
      </dgm:t>
    </dgm:pt>
    <dgm:pt modelId="{2CCFE464-9FF4-4976-ADB9-48BA4EFABE35}" type="parTrans" cxnId="{BD47DA0D-C0BC-4B8D-8532-93F59F914A2E}">
      <dgm:prSet/>
      <dgm:spPr/>
    </dgm:pt>
    <dgm:pt modelId="{59497D9E-439B-4B31-9317-28A79F72191A}" type="pres">
      <dgm:prSet presAssocID="{05F75D57-E6E7-44BC-9A18-7271C09E59B6}" presName="outerComposite" presStyleCnt="0">
        <dgm:presLayoutVars>
          <dgm:chMax val="5"/>
          <dgm:dir/>
          <dgm:resizeHandles val="exact"/>
        </dgm:presLayoutVars>
      </dgm:prSet>
      <dgm:spPr/>
    </dgm:pt>
    <dgm:pt modelId="{07946EA5-0B33-4C5F-847E-A793940D92F6}" type="pres">
      <dgm:prSet presAssocID="{05F75D57-E6E7-44BC-9A18-7271C09E59B6}" presName="dummyMaxCanvas" presStyleCnt="0">
        <dgm:presLayoutVars/>
      </dgm:prSet>
      <dgm:spPr/>
    </dgm:pt>
    <dgm:pt modelId="{8B0341F0-934D-4DD6-A682-256006FA51AB}" type="pres">
      <dgm:prSet presAssocID="{05F75D57-E6E7-44BC-9A18-7271C09E59B6}" presName="FourNodes_1" presStyleLbl="node1" presStyleIdx="0" presStyleCnt="4" custLinFactNeighborX="651" custLinFactNeighborY="-2871">
        <dgm:presLayoutVars>
          <dgm:bulletEnabled val="1"/>
        </dgm:presLayoutVars>
      </dgm:prSet>
      <dgm:spPr/>
    </dgm:pt>
    <dgm:pt modelId="{48BF7A21-4F08-468D-A981-E5C3F1E637A3}" type="pres">
      <dgm:prSet presAssocID="{05F75D57-E6E7-44BC-9A18-7271C09E59B6}" presName="FourNodes_2" presStyleLbl="node1" presStyleIdx="1" presStyleCnt="4">
        <dgm:presLayoutVars>
          <dgm:bulletEnabled val="1"/>
        </dgm:presLayoutVars>
      </dgm:prSet>
      <dgm:spPr/>
    </dgm:pt>
    <dgm:pt modelId="{97005FCB-651B-4AD2-AA6C-7250B012E651}" type="pres">
      <dgm:prSet presAssocID="{05F75D57-E6E7-44BC-9A18-7271C09E59B6}" presName="FourNodes_3" presStyleLbl="node1" presStyleIdx="2" presStyleCnt="4">
        <dgm:presLayoutVars>
          <dgm:bulletEnabled val="1"/>
        </dgm:presLayoutVars>
      </dgm:prSet>
      <dgm:spPr/>
    </dgm:pt>
    <dgm:pt modelId="{B99E21B8-3E56-4149-9EDA-99B36464B48D}" type="pres">
      <dgm:prSet presAssocID="{05F75D57-E6E7-44BC-9A18-7271C09E59B6}" presName="FourNodes_4" presStyleLbl="node1" presStyleIdx="3" presStyleCnt="4">
        <dgm:presLayoutVars>
          <dgm:bulletEnabled val="1"/>
        </dgm:presLayoutVars>
      </dgm:prSet>
      <dgm:spPr/>
    </dgm:pt>
    <dgm:pt modelId="{EA6F7BBE-6DF6-4F72-8151-B6359D8C6F09}" type="pres">
      <dgm:prSet presAssocID="{05F75D57-E6E7-44BC-9A18-7271C09E59B6}" presName="FourConn_1-2" presStyleLbl="fgAccFollowNode1" presStyleIdx="0" presStyleCnt="3">
        <dgm:presLayoutVars>
          <dgm:bulletEnabled val="1"/>
        </dgm:presLayoutVars>
      </dgm:prSet>
      <dgm:spPr/>
    </dgm:pt>
    <dgm:pt modelId="{C269EF62-88D2-4961-B7F8-E7AD802F9DBD}" type="pres">
      <dgm:prSet presAssocID="{05F75D57-E6E7-44BC-9A18-7271C09E59B6}" presName="FourConn_2-3" presStyleLbl="fgAccFollowNode1" presStyleIdx="1" presStyleCnt="3">
        <dgm:presLayoutVars>
          <dgm:bulletEnabled val="1"/>
        </dgm:presLayoutVars>
      </dgm:prSet>
      <dgm:spPr/>
    </dgm:pt>
    <dgm:pt modelId="{8BEF2712-9647-48A0-BEBE-129590C37865}" type="pres">
      <dgm:prSet presAssocID="{05F75D57-E6E7-44BC-9A18-7271C09E59B6}" presName="FourConn_3-4" presStyleLbl="fgAccFollowNode1" presStyleIdx="2" presStyleCnt="3">
        <dgm:presLayoutVars>
          <dgm:bulletEnabled val="1"/>
        </dgm:presLayoutVars>
      </dgm:prSet>
      <dgm:spPr/>
    </dgm:pt>
    <dgm:pt modelId="{CDB9F2EE-76E3-4075-B39B-D636D6A3B8C5}" type="pres">
      <dgm:prSet presAssocID="{05F75D57-E6E7-44BC-9A18-7271C09E59B6}" presName="FourNodes_1_text" presStyleLbl="node1" presStyleIdx="3" presStyleCnt="4">
        <dgm:presLayoutVars>
          <dgm:bulletEnabled val="1"/>
        </dgm:presLayoutVars>
      </dgm:prSet>
      <dgm:spPr/>
    </dgm:pt>
    <dgm:pt modelId="{ED637314-400F-41A4-9825-C9E62BE88753}" type="pres">
      <dgm:prSet presAssocID="{05F75D57-E6E7-44BC-9A18-7271C09E59B6}" presName="FourNodes_2_text" presStyleLbl="node1" presStyleIdx="3" presStyleCnt="4">
        <dgm:presLayoutVars>
          <dgm:bulletEnabled val="1"/>
        </dgm:presLayoutVars>
      </dgm:prSet>
      <dgm:spPr/>
    </dgm:pt>
    <dgm:pt modelId="{60DA8F40-D5BF-4A6E-BCDC-2E8C362938DB}" type="pres">
      <dgm:prSet presAssocID="{05F75D57-E6E7-44BC-9A18-7271C09E59B6}" presName="FourNodes_3_text" presStyleLbl="node1" presStyleIdx="3" presStyleCnt="4">
        <dgm:presLayoutVars>
          <dgm:bulletEnabled val="1"/>
        </dgm:presLayoutVars>
      </dgm:prSet>
      <dgm:spPr/>
    </dgm:pt>
    <dgm:pt modelId="{07047681-AF8C-455C-A354-923A59BB88F4}" type="pres">
      <dgm:prSet presAssocID="{05F75D57-E6E7-44BC-9A18-7271C09E59B6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058B1E03-CC78-47FF-B8EA-BCA445187AFC}" type="presOf" srcId="{8CED291C-6612-4228-A5FF-09685D7D7073}" destId="{48BF7A21-4F08-468D-A981-E5C3F1E637A3}" srcOrd="0" destOrd="0" presId="urn:microsoft.com/office/officeart/2005/8/layout/vProcess5"/>
    <dgm:cxn modelId="{BD47DA0D-C0BC-4B8D-8532-93F59F914A2E}" srcId="{05F75D57-E6E7-44BC-9A18-7271C09E59B6}" destId="{8CED291C-6612-4228-A5FF-09685D7D7073}" srcOrd="1" destOrd="0" parTransId="{2CCFE464-9FF4-4976-ADB9-48BA4EFABE35}" sibTransId="{59BD179A-CFF0-4BE8-910C-C2F2A4E7C5FC}"/>
    <dgm:cxn modelId="{87905368-2536-4916-A8F9-EC58D9D82A12}" type="presOf" srcId="{BB354006-531F-4B82-826F-E03F7FEAF4E4}" destId="{CDB9F2EE-76E3-4075-B39B-D636D6A3B8C5}" srcOrd="1" destOrd="0" presId="urn:microsoft.com/office/officeart/2005/8/layout/vProcess5"/>
    <dgm:cxn modelId="{CC553B6A-0D48-42F0-9BE7-D6460C45846C}" type="presOf" srcId="{BB354006-531F-4B82-826F-E03F7FEAF4E4}" destId="{8B0341F0-934D-4DD6-A682-256006FA51AB}" srcOrd="0" destOrd="0" presId="urn:microsoft.com/office/officeart/2005/8/layout/vProcess5"/>
    <dgm:cxn modelId="{BBAFFB7D-BF03-400A-AEE9-460939913216}" type="presOf" srcId="{77BC40CB-F370-4C97-9B29-D6D8567ABE81}" destId="{60DA8F40-D5BF-4A6E-BCDC-2E8C362938DB}" srcOrd="1" destOrd="0" presId="urn:microsoft.com/office/officeart/2005/8/layout/vProcess5"/>
    <dgm:cxn modelId="{B2F31588-863E-4445-AAEF-119267B19D14}" type="presOf" srcId="{05F75D57-E6E7-44BC-9A18-7271C09E59B6}" destId="{59497D9E-439B-4B31-9317-28A79F72191A}" srcOrd="0" destOrd="0" presId="urn:microsoft.com/office/officeart/2005/8/layout/vProcess5"/>
    <dgm:cxn modelId="{680F1193-00DE-4DE1-ABA4-82720301FB93}" type="presOf" srcId="{59BD179A-CFF0-4BE8-910C-C2F2A4E7C5FC}" destId="{C269EF62-88D2-4961-B7F8-E7AD802F9DBD}" srcOrd="0" destOrd="0" presId="urn:microsoft.com/office/officeart/2005/8/layout/vProcess5"/>
    <dgm:cxn modelId="{DEDDF29A-2A4F-46CE-9DDB-A4B976A9D58C}" type="presOf" srcId="{77BC40CB-F370-4C97-9B29-D6D8567ABE81}" destId="{97005FCB-651B-4AD2-AA6C-7250B012E651}" srcOrd="0" destOrd="0" presId="urn:microsoft.com/office/officeart/2005/8/layout/vProcess5"/>
    <dgm:cxn modelId="{6142079D-4290-4972-9412-AA159100A33C}" type="presOf" srcId="{8CED291C-6612-4228-A5FF-09685D7D7073}" destId="{ED637314-400F-41A4-9825-C9E62BE88753}" srcOrd="1" destOrd="0" presId="urn:microsoft.com/office/officeart/2005/8/layout/vProcess5"/>
    <dgm:cxn modelId="{674C79D1-A9FA-462E-ABFE-7BF771AD3BCC}" type="presOf" srcId="{142C71E8-41A1-463A-A231-35ED338DF012}" destId="{B99E21B8-3E56-4149-9EDA-99B36464B48D}" srcOrd="0" destOrd="0" presId="urn:microsoft.com/office/officeart/2005/8/layout/vProcess5"/>
    <dgm:cxn modelId="{497619D3-F2A1-4D51-974F-629AB4EBD19B}" srcId="{05F75D57-E6E7-44BC-9A18-7271C09E59B6}" destId="{BB354006-531F-4B82-826F-E03F7FEAF4E4}" srcOrd="0" destOrd="0" parTransId="{36727074-CFF3-4A98-9751-436EC510684B}" sibTransId="{5FAAF205-4BA2-45A6-911F-F96C71E1AD54}"/>
    <dgm:cxn modelId="{90B52AD8-707B-40CA-A7DC-90E74C63CA97}" srcId="{05F75D57-E6E7-44BC-9A18-7271C09E59B6}" destId="{142C71E8-41A1-463A-A231-35ED338DF012}" srcOrd="3" destOrd="0" parTransId="{F4C79CC0-B3BA-40F0-9FB8-97BDD5F4DABA}" sibTransId="{A74D6BB1-1E9A-4D87-8204-234514A2A54A}"/>
    <dgm:cxn modelId="{57CB26DB-74F6-40FE-B9D0-9F8EA7A68775}" type="presOf" srcId="{5FAAF205-4BA2-45A6-911F-F96C71E1AD54}" destId="{EA6F7BBE-6DF6-4F72-8151-B6359D8C6F09}" srcOrd="0" destOrd="0" presId="urn:microsoft.com/office/officeart/2005/8/layout/vProcess5"/>
    <dgm:cxn modelId="{9E9313DF-0F42-4CC8-AD92-28ACFD051E54}" type="presOf" srcId="{142C71E8-41A1-463A-A231-35ED338DF012}" destId="{07047681-AF8C-455C-A354-923A59BB88F4}" srcOrd="1" destOrd="0" presId="urn:microsoft.com/office/officeart/2005/8/layout/vProcess5"/>
    <dgm:cxn modelId="{F8058BF5-8D12-4D98-A848-05410627231F}" srcId="{05F75D57-E6E7-44BC-9A18-7271C09E59B6}" destId="{77BC40CB-F370-4C97-9B29-D6D8567ABE81}" srcOrd="2" destOrd="0" parTransId="{D97592E1-97F1-4526-9755-3D417016506A}" sibTransId="{F5256BFD-1801-4CC3-AF50-389FB08DE057}"/>
    <dgm:cxn modelId="{A0432DF9-A97F-4D89-B702-E53EFC782B6F}" type="presOf" srcId="{F5256BFD-1801-4CC3-AF50-389FB08DE057}" destId="{8BEF2712-9647-48A0-BEBE-129590C37865}" srcOrd="0" destOrd="0" presId="urn:microsoft.com/office/officeart/2005/8/layout/vProcess5"/>
    <dgm:cxn modelId="{88E357AF-5745-4EA7-9238-C8FF04573E40}" type="presParOf" srcId="{59497D9E-439B-4B31-9317-28A79F72191A}" destId="{07946EA5-0B33-4C5F-847E-A793940D92F6}" srcOrd="0" destOrd="0" presId="urn:microsoft.com/office/officeart/2005/8/layout/vProcess5"/>
    <dgm:cxn modelId="{6009BFE6-8B70-4060-894B-6D3245570300}" type="presParOf" srcId="{59497D9E-439B-4B31-9317-28A79F72191A}" destId="{8B0341F0-934D-4DD6-A682-256006FA51AB}" srcOrd="1" destOrd="0" presId="urn:microsoft.com/office/officeart/2005/8/layout/vProcess5"/>
    <dgm:cxn modelId="{6F2879A2-2DA8-4673-9D37-27082D94BDCA}" type="presParOf" srcId="{59497D9E-439B-4B31-9317-28A79F72191A}" destId="{48BF7A21-4F08-468D-A981-E5C3F1E637A3}" srcOrd="2" destOrd="0" presId="urn:microsoft.com/office/officeart/2005/8/layout/vProcess5"/>
    <dgm:cxn modelId="{8CD17FC4-B582-4613-8EEF-ACE1DE047549}" type="presParOf" srcId="{59497D9E-439B-4B31-9317-28A79F72191A}" destId="{97005FCB-651B-4AD2-AA6C-7250B012E651}" srcOrd="3" destOrd="0" presId="urn:microsoft.com/office/officeart/2005/8/layout/vProcess5"/>
    <dgm:cxn modelId="{3976343E-8F23-4DFC-B697-C3673B84BE03}" type="presParOf" srcId="{59497D9E-439B-4B31-9317-28A79F72191A}" destId="{B99E21B8-3E56-4149-9EDA-99B36464B48D}" srcOrd="4" destOrd="0" presId="urn:microsoft.com/office/officeart/2005/8/layout/vProcess5"/>
    <dgm:cxn modelId="{5AD24F91-9E37-4E5F-913F-9A744719F5C9}" type="presParOf" srcId="{59497D9E-439B-4B31-9317-28A79F72191A}" destId="{EA6F7BBE-6DF6-4F72-8151-B6359D8C6F09}" srcOrd="5" destOrd="0" presId="urn:microsoft.com/office/officeart/2005/8/layout/vProcess5"/>
    <dgm:cxn modelId="{E2BB0B19-9214-4A3E-B3B7-E329939CA603}" type="presParOf" srcId="{59497D9E-439B-4B31-9317-28A79F72191A}" destId="{C269EF62-88D2-4961-B7F8-E7AD802F9DBD}" srcOrd="6" destOrd="0" presId="urn:microsoft.com/office/officeart/2005/8/layout/vProcess5"/>
    <dgm:cxn modelId="{9A99A9AD-EE84-44C3-8B02-3FDEC2298E91}" type="presParOf" srcId="{59497D9E-439B-4B31-9317-28A79F72191A}" destId="{8BEF2712-9647-48A0-BEBE-129590C37865}" srcOrd="7" destOrd="0" presId="urn:microsoft.com/office/officeart/2005/8/layout/vProcess5"/>
    <dgm:cxn modelId="{195769D4-E403-4C50-A6D2-6AFF8D07BB29}" type="presParOf" srcId="{59497D9E-439B-4B31-9317-28A79F72191A}" destId="{CDB9F2EE-76E3-4075-B39B-D636D6A3B8C5}" srcOrd="8" destOrd="0" presId="urn:microsoft.com/office/officeart/2005/8/layout/vProcess5"/>
    <dgm:cxn modelId="{31C0109B-8AD9-428F-B7D0-6B17442E4D58}" type="presParOf" srcId="{59497D9E-439B-4B31-9317-28A79F72191A}" destId="{ED637314-400F-41A4-9825-C9E62BE88753}" srcOrd="9" destOrd="0" presId="urn:microsoft.com/office/officeart/2005/8/layout/vProcess5"/>
    <dgm:cxn modelId="{07FCE3A2-4FD7-409B-B4B0-A4529EB0648B}" type="presParOf" srcId="{59497D9E-439B-4B31-9317-28A79F72191A}" destId="{60DA8F40-D5BF-4A6E-BCDC-2E8C362938DB}" srcOrd="10" destOrd="0" presId="urn:microsoft.com/office/officeart/2005/8/layout/vProcess5"/>
    <dgm:cxn modelId="{1E98D4E0-6926-4CE0-9310-7C997284F694}" type="presParOf" srcId="{59497D9E-439B-4B31-9317-28A79F72191A}" destId="{07047681-AF8C-455C-A354-923A59BB88F4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5F75D57-E6E7-44BC-9A18-7271C09E59B6}" type="doc">
      <dgm:prSet loTypeId="urn:microsoft.com/office/officeart/2005/8/layout/vProcess5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BB354006-531F-4B82-826F-E03F7FEAF4E4}">
      <dgm:prSet/>
      <dgm:spPr/>
      <dgm:t>
        <a:bodyPr/>
        <a:lstStyle/>
        <a:p>
          <a:r>
            <a:rPr lang="zh-TW" altLang="en-US" b="1" dirty="0"/>
            <a:t>靜思法髓妙蓮華</a:t>
          </a:r>
        </a:p>
      </dgm:t>
    </dgm:pt>
    <dgm:pt modelId="{36727074-CFF3-4A98-9751-436EC510684B}" type="parTrans" cxnId="{497619D3-F2A1-4D51-974F-629AB4EBD19B}">
      <dgm:prSet/>
      <dgm:spPr/>
      <dgm:t>
        <a:bodyPr/>
        <a:lstStyle/>
        <a:p>
          <a:endParaRPr lang="zh-TW" altLang="en-US"/>
        </a:p>
      </dgm:t>
    </dgm:pt>
    <dgm:pt modelId="{5FAAF205-4BA2-45A6-911F-F96C71E1AD54}" type="sibTrans" cxnId="{497619D3-F2A1-4D51-974F-629AB4EBD19B}">
      <dgm:prSet/>
      <dgm:spPr/>
      <dgm:t>
        <a:bodyPr/>
        <a:lstStyle/>
        <a:p>
          <a:endParaRPr lang="zh-TW" altLang="en-US"/>
        </a:p>
      </dgm:t>
    </dgm:pt>
    <dgm:pt modelId="{142C71E8-41A1-463A-A231-35ED338DF012}">
      <dgm:prSet/>
      <dgm:spPr/>
      <dgm:t>
        <a:bodyPr/>
        <a:lstStyle/>
        <a:p>
          <a:r>
            <a:rPr lang="zh-TW" altLang="en-US" b="1" dirty="0"/>
            <a:t>靜寂清澄歸佛性</a:t>
          </a:r>
        </a:p>
      </dgm:t>
    </dgm:pt>
    <dgm:pt modelId="{F4C79CC0-B3BA-40F0-9FB8-97BDD5F4DABA}" type="parTrans" cxnId="{90B52AD8-707B-40CA-A7DC-90E74C63CA97}">
      <dgm:prSet/>
      <dgm:spPr/>
      <dgm:t>
        <a:bodyPr/>
        <a:lstStyle/>
        <a:p>
          <a:endParaRPr lang="zh-TW" altLang="en-US"/>
        </a:p>
      </dgm:t>
    </dgm:pt>
    <dgm:pt modelId="{A74D6BB1-1E9A-4D87-8204-234514A2A54A}" type="sibTrans" cxnId="{90B52AD8-707B-40CA-A7DC-90E74C63CA97}">
      <dgm:prSet/>
      <dgm:spPr/>
      <dgm:t>
        <a:bodyPr/>
        <a:lstStyle/>
        <a:p>
          <a:endParaRPr lang="zh-TW" altLang="en-US"/>
        </a:p>
      </dgm:t>
    </dgm:pt>
    <dgm:pt modelId="{77BC40CB-F370-4C97-9B29-D6D8567ABE81}">
      <dgm:prSet/>
      <dgm:spPr/>
      <dgm:t>
        <a:bodyPr/>
        <a:lstStyle/>
        <a:p>
          <a:r>
            <a:rPr lang="zh-TW" altLang="en-US" b="1" dirty="0"/>
            <a:t>濁世應機啟圓教</a:t>
          </a:r>
        </a:p>
      </dgm:t>
    </dgm:pt>
    <dgm:pt modelId="{D97592E1-97F1-4526-9755-3D417016506A}" type="parTrans" cxnId="{F8058BF5-8D12-4D98-A848-05410627231F}">
      <dgm:prSet/>
      <dgm:spPr/>
      <dgm:t>
        <a:bodyPr/>
        <a:lstStyle/>
        <a:p>
          <a:endParaRPr lang="zh-TW" altLang="en-US"/>
        </a:p>
      </dgm:t>
    </dgm:pt>
    <dgm:pt modelId="{F5256BFD-1801-4CC3-AF50-389FB08DE057}" type="sibTrans" cxnId="{F8058BF5-8D12-4D98-A848-05410627231F}">
      <dgm:prSet/>
      <dgm:spPr/>
      <dgm:t>
        <a:bodyPr/>
        <a:lstStyle/>
        <a:p>
          <a:endParaRPr lang="zh-TW" altLang="en-US"/>
        </a:p>
      </dgm:t>
    </dgm:pt>
    <dgm:pt modelId="{8CED291C-6612-4228-A5FF-09685D7D7073}">
      <dgm:prSet phldrT="[文字]"/>
      <dgm:spPr/>
      <dgm:t>
        <a:bodyPr/>
        <a:lstStyle/>
        <a:p>
          <a:r>
            <a:rPr lang="zh-TW" altLang="en-US" b="1" dirty="0"/>
            <a:t>真空妙有菩薩道</a:t>
          </a:r>
        </a:p>
      </dgm:t>
    </dgm:pt>
    <dgm:pt modelId="{59BD179A-CFF0-4BE8-910C-C2F2A4E7C5FC}" type="sibTrans" cxnId="{BD47DA0D-C0BC-4B8D-8532-93F59F914A2E}">
      <dgm:prSet/>
      <dgm:spPr/>
      <dgm:t>
        <a:bodyPr/>
        <a:lstStyle/>
        <a:p>
          <a:endParaRPr lang="zh-TW" altLang="en-US"/>
        </a:p>
      </dgm:t>
    </dgm:pt>
    <dgm:pt modelId="{2CCFE464-9FF4-4976-ADB9-48BA4EFABE35}" type="parTrans" cxnId="{BD47DA0D-C0BC-4B8D-8532-93F59F914A2E}">
      <dgm:prSet/>
      <dgm:spPr/>
    </dgm:pt>
    <dgm:pt modelId="{59497D9E-439B-4B31-9317-28A79F72191A}" type="pres">
      <dgm:prSet presAssocID="{05F75D57-E6E7-44BC-9A18-7271C09E59B6}" presName="outerComposite" presStyleCnt="0">
        <dgm:presLayoutVars>
          <dgm:chMax val="5"/>
          <dgm:dir/>
          <dgm:resizeHandles val="exact"/>
        </dgm:presLayoutVars>
      </dgm:prSet>
      <dgm:spPr/>
    </dgm:pt>
    <dgm:pt modelId="{07946EA5-0B33-4C5F-847E-A793940D92F6}" type="pres">
      <dgm:prSet presAssocID="{05F75D57-E6E7-44BC-9A18-7271C09E59B6}" presName="dummyMaxCanvas" presStyleCnt="0">
        <dgm:presLayoutVars/>
      </dgm:prSet>
      <dgm:spPr/>
    </dgm:pt>
    <dgm:pt modelId="{8B0341F0-934D-4DD6-A682-256006FA51AB}" type="pres">
      <dgm:prSet presAssocID="{05F75D57-E6E7-44BC-9A18-7271C09E59B6}" presName="FourNodes_1" presStyleLbl="node1" presStyleIdx="0" presStyleCnt="4" custLinFactNeighborX="651" custLinFactNeighborY="-2871">
        <dgm:presLayoutVars>
          <dgm:bulletEnabled val="1"/>
        </dgm:presLayoutVars>
      </dgm:prSet>
      <dgm:spPr/>
    </dgm:pt>
    <dgm:pt modelId="{48BF7A21-4F08-468D-A981-E5C3F1E637A3}" type="pres">
      <dgm:prSet presAssocID="{05F75D57-E6E7-44BC-9A18-7271C09E59B6}" presName="FourNodes_2" presStyleLbl="node1" presStyleIdx="1" presStyleCnt="4">
        <dgm:presLayoutVars>
          <dgm:bulletEnabled val="1"/>
        </dgm:presLayoutVars>
      </dgm:prSet>
      <dgm:spPr/>
    </dgm:pt>
    <dgm:pt modelId="{97005FCB-651B-4AD2-AA6C-7250B012E651}" type="pres">
      <dgm:prSet presAssocID="{05F75D57-E6E7-44BC-9A18-7271C09E59B6}" presName="FourNodes_3" presStyleLbl="node1" presStyleIdx="2" presStyleCnt="4">
        <dgm:presLayoutVars>
          <dgm:bulletEnabled val="1"/>
        </dgm:presLayoutVars>
      </dgm:prSet>
      <dgm:spPr/>
    </dgm:pt>
    <dgm:pt modelId="{B99E21B8-3E56-4149-9EDA-99B36464B48D}" type="pres">
      <dgm:prSet presAssocID="{05F75D57-E6E7-44BC-9A18-7271C09E59B6}" presName="FourNodes_4" presStyleLbl="node1" presStyleIdx="3" presStyleCnt="4">
        <dgm:presLayoutVars>
          <dgm:bulletEnabled val="1"/>
        </dgm:presLayoutVars>
      </dgm:prSet>
      <dgm:spPr/>
    </dgm:pt>
    <dgm:pt modelId="{EA6F7BBE-6DF6-4F72-8151-B6359D8C6F09}" type="pres">
      <dgm:prSet presAssocID="{05F75D57-E6E7-44BC-9A18-7271C09E59B6}" presName="FourConn_1-2" presStyleLbl="fgAccFollowNode1" presStyleIdx="0" presStyleCnt="3">
        <dgm:presLayoutVars>
          <dgm:bulletEnabled val="1"/>
        </dgm:presLayoutVars>
      </dgm:prSet>
      <dgm:spPr/>
    </dgm:pt>
    <dgm:pt modelId="{C269EF62-88D2-4961-B7F8-E7AD802F9DBD}" type="pres">
      <dgm:prSet presAssocID="{05F75D57-E6E7-44BC-9A18-7271C09E59B6}" presName="FourConn_2-3" presStyleLbl="fgAccFollowNode1" presStyleIdx="1" presStyleCnt="3">
        <dgm:presLayoutVars>
          <dgm:bulletEnabled val="1"/>
        </dgm:presLayoutVars>
      </dgm:prSet>
      <dgm:spPr/>
    </dgm:pt>
    <dgm:pt modelId="{8BEF2712-9647-48A0-BEBE-129590C37865}" type="pres">
      <dgm:prSet presAssocID="{05F75D57-E6E7-44BC-9A18-7271C09E59B6}" presName="FourConn_3-4" presStyleLbl="fgAccFollowNode1" presStyleIdx="2" presStyleCnt="3">
        <dgm:presLayoutVars>
          <dgm:bulletEnabled val="1"/>
        </dgm:presLayoutVars>
      </dgm:prSet>
      <dgm:spPr/>
    </dgm:pt>
    <dgm:pt modelId="{CDB9F2EE-76E3-4075-B39B-D636D6A3B8C5}" type="pres">
      <dgm:prSet presAssocID="{05F75D57-E6E7-44BC-9A18-7271C09E59B6}" presName="FourNodes_1_text" presStyleLbl="node1" presStyleIdx="3" presStyleCnt="4">
        <dgm:presLayoutVars>
          <dgm:bulletEnabled val="1"/>
        </dgm:presLayoutVars>
      </dgm:prSet>
      <dgm:spPr/>
    </dgm:pt>
    <dgm:pt modelId="{ED637314-400F-41A4-9825-C9E62BE88753}" type="pres">
      <dgm:prSet presAssocID="{05F75D57-E6E7-44BC-9A18-7271C09E59B6}" presName="FourNodes_2_text" presStyleLbl="node1" presStyleIdx="3" presStyleCnt="4">
        <dgm:presLayoutVars>
          <dgm:bulletEnabled val="1"/>
        </dgm:presLayoutVars>
      </dgm:prSet>
      <dgm:spPr/>
    </dgm:pt>
    <dgm:pt modelId="{60DA8F40-D5BF-4A6E-BCDC-2E8C362938DB}" type="pres">
      <dgm:prSet presAssocID="{05F75D57-E6E7-44BC-9A18-7271C09E59B6}" presName="FourNodes_3_text" presStyleLbl="node1" presStyleIdx="3" presStyleCnt="4">
        <dgm:presLayoutVars>
          <dgm:bulletEnabled val="1"/>
        </dgm:presLayoutVars>
      </dgm:prSet>
      <dgm:spPr/>
    </dgm:pt>
    <dgm:pt modelId="{07047681-AF8C-455C-A354-923A59BB88F4}" type="pres">
      <dgm:prSet presAssocID="{05F75D57-E6E7-44BC-9A18-7271C09E59B6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BD47DA0D-C0BC-4B8D-8532-93F59F914A2E}" srcId="{05F75D57-E6E7-44BC-9A18-7271C09E59B6}" destId="{8CED291C-6612-4228-A5FF-09685D7D7073}" srcOrd="1" destOrd="0" parTransId="{2CCFE464-9FF4-4976-ADB9-48BA4EFABE35}" sibTransId="{59BD179A-CFF0-4BE8-910C-C2F2A4E7C5FC}"/>
    <dgm:cxn modelId="{C4799C2D-0E33-4D9F-AD5A-3306D8EFB0B3}" type="presOf" srcId="{5FAAF205-4BA2-45A6-911F-F96C71E1AD54}" destId="{EA6F7BBE-6DF6-4F72-8151-B6359D8C6F09}" srcOrd="0" destOrd="0" presId="urn:microsoft.com/office/officeart/2005/8/layout/vProcess5"/>
    <dgm:cxn modelId="{8675E263-FD7F-4C97-A8F9-FB6EA2C8662C}" type="presOf" srcId="{59BD179A-CFF0-4BE8-910C-C2F2A4E7C5FC}" destId="{C269EF62-88D2-4961-B7F8-E7AD802F9DBD}" srcOrd="0" destOrd="0" presId="urn:microsoft.com/office/officeart/2005/8/layout/vProcess5"/>
    <dgm:cxn modelId="{61908C45-6282-4194-AFDA-88218BA8F5F7}" type="presOf" srcId="{142C71E8-41A1-463A-A231-35ED338DF012}" destId="{07047681-AF8C-455C-A354-923A59BB88F4}" srcOrd="1" destOrd="0" presId="urn:microsoft.com/office/officeart/2005/8/layout/vProcess5"/>
    <dgm:cxn modelId="{3026FD69-6203-41B0-886E-0E1956D26AE8}" type="presOf" srcId="{8CED291C-6612-4228-A5FF-09685D7D7073}" destId="{48BF7A21-4F08-468D-A981-E5C3F1E637A3}" srcOrd="0" destOrd="0" presId="urn:microsoft.com/office/officeart/2005/8/layout/vProcess5"/>
    <dgm:cxn modelId="{F81A0357-1F77-4499-837A-DD0E86F98934}" type="presOf" srcId="{BB354006-531F-4B82-826F-E03F7FEAF4E4}" destId="{CDB9F2EE-76E3-4075-B39B-D636D6A3B8C5}" srcOrd="1" destOrd="0" presId="urn:microsoft.com/office/officeart/2005/8/layout/vProcess5"/>
    <dgm:cxn modelId="{192D6CA1-BEB5-4808-84C8-02048BAB4A19}" type="presOf" srcId="{142C71E8-41A1-463A-A231-35ED338DF012}" destId="{B99E21B8-3E56-4149-9EDA-99B36464B48D}" srcOrd="0" destOrd="0" presId="urn:microsoft.com/office/officeart/2005/8/layout/vProcess5"/>
    <dgm:cxn modelId="{94BCFBA2-D880-497A-A6CA-DE9315BB37CA}" type="presOf" srcId="{BB354006-531F-4B82-826F-E03F7FEAF4E4}" destId="{8B0341F0-934D-4DD6-A682-256006FA51AB}" srcOrd="0" destOrd="0" presId="urn:microsoft.com/office/officeart/2005/8/layout/vProcess5"/>
    <dgm:cxn modelId="{55EC90BD-431E-4E84-9F4C-A9AF9DC61494}" type="presOf" srcId="{05F75D57-E6E7-44BC-9A18-7271C09E59B6}" destId="{59497D9E-439B-4B31-9317-28A79F72191A}" srcOrd="0" destOrd="0" presId="urn:microsoft.com/office/officeart/2005/8/layout/vProcess5"/>
    <dgm:cxn modelId="{76036DCC-C81A-48B4-AA21-76EB30A77E84}" type="presOf" srcId="{8CED291C-6612-4228-A5FF-09685D7D7073}" destId="{ED637314-400F-41A4-9825-C9E62BE88753}" srcOrd="1" destOrd="0" presId="urn:microsoft.com/office/officeart/2005/8/layout/vProcess5"/>
    <dgm:cxn modelId="{497619D3-F2A1-4D51-974F-629AB4EBD19B}" srcId="{05F75D57-E6E7-44BC-9A18-7271C09E59B6}" destId="{BB354006-531F-4B82-826F-E03F7FEAF4E4}" srcOrd="0" destOrd="0" parTransId="{36727074-CFF3-4A98-9751-436EC510684B}" sibTransId="{5FAAF205-4BA2-45A6-911F-F96C71E1AD54}"/>
    <dgm:cxn modelId="{90B52AD8-707B-40CA-A7DC-90E74C63CA97}" srcId="{05F75D57-E6E7-44BC-9A18-7271C09E59B6}" destId="{142C71E8-41A1-463A-A231-35ED338DF012}" srcOrd="3" destOrd="0" parTransId="{F4C79CC0-B3BA-40F0-9FB8-97BDD5F4DABA}" sibTransId="{A74D6BB1-1E9A-4D87-8204-234514A2A54A}"/>
    <dgm:cxn modelId="{1D7D20DE-E6EB-46C5-81AF-04B0FF5F0819}" type="presOf" srcId="{77BC40CB-F370-4C97-9B29-D6D8567ABE81}" destId="{97005FCB-651B-4AD2-AA6C-7250B012E651}" srcOrd="0" destOrd="0" presId="urn:microsoft.com/office/officeart/2005/8/layout/vProcess5"/>
    <dgm:cxn modelId="{6EC0E2E2-049E-433A-83E0-330257EF0B9F}" type="presOf" srcId="{77BC40CB-F370-4C97-9B29-D6D8567ABE81}" destId="{60DA8F40-D5BF-4A6E-BCDC-2E8C362938DB}" srcOrd="1" destOrd="0" presId="urn:microsoft.com/office/officeart/2005/8/layout/vProcess5"/>
    <dgm:cxn modelId="{F8058BF5-8D12-4D98-A848-05410627231F}" srcId="{05F75D57-E6E7-44BC-9A18-7271C09E59B6}" destId="{77BC40CB-F370-4C97-9B29-D6D8567ABE81}" srcOrd="2" destOrd="0" parTransId="{D97592E1-97F1-4526-9755-3D417016506A}" sibTransId="{F5256BFD-1801-4CC3-AF50-389FB08DE057}"/>
    <dgm:cxn modelId="{9BB8E5FF-5866-4530-AE73-40B5B5379018}" type="presOf" srcId="{F5256BFD-1801-4CC3-AF50-389FB08DE057}" destId="{8BEF2712-9647-48A0-BEBE-129590C37865}" srcOrd="0" destOrd="0" presId="urn:microsoft.com/office/officeart/2005/8/layout/vProcess5"/>
    <dgm:cxn modelId="{D5D1982C-F036-4BFE-A886-38C806B83B2A}" type="presParOf" srcId="{59497D9E-439B-4B31-9317-28A79F72191A}" destId="{07946EA5-0B33-4C5F-847E-A793940D92F6}" srcOrd="0" destOrd="0" presId="urn:microsoft.com/office/officeart/2005/8/layout/vProcess5"/>
    <dgm:cxn modelId="{4C7EE981-63BF-45D7-8C69-59C08350C2C0}" type="presParOf" srcId="{59497D9E-439B-4B31-9317-28A79F72191A}" destId="{8B0341F0-934D-4DD6-A682-256006FA51AB}" srcOrd="1" destOrd="0" presId="urn:microsoft.com/office/officeart/2005/8/layout/vProcess5"/>
    <dgm:cxn modelId="{083D54C8-F4AF-45EB-B64C-B5A5541A64E2}" type="presParOf" srcId="{59497D9E-439B-4B31-9317-28A79F72191A}" destId="{48BF7A21-4F08-468D-A981-E5C3F1E637A3}" srcOrd="2" destOrd="0" presId="urn:microsoft.com/office/officeart/2005/8/layout/vProcess5"/>
    <dgm:cxn modelId="{EED9BCF8-E4A2-454F-BA4F-A785FA2B13C4}" type="presParOf" srcId="{59497D9E-439B-4B31-9317-28A79F72191A}" destId="{97005FCB-651B-4AD2-AA6C-7250B012E651}" srcOrd="3" destOrd="0" presId="urn:microsoft.com/office/officeart/2005/8/layout/vProcess5"/>
    <dgm:cxn modelId="{DD8A9018-C119-40BF-973D-3A07CBDC8CE5}" type="presParOf" srcId="{59497D9E-439B-4B31-9317-28A79F72191A}" destId="{B99E21B8-3E56-4149-9EDA-99B36464B48D}" srcOrd="4" destOrd="0" presId="urn:microsoft.com/office/officeart/2005/8/layout/vProcess5"/>
    <dgm:cxn modelId="{0F2B1485-B26A-4C9F-B968-E4EE21A748D2}" type="presParOf" srcId="{59497D9E-439B-4B31-9317-28A79F72191A}" destId="{EA6F7BBE-6DF6-4F72-8151-B6359D8C6F09}" srcOrd="5" destOrd="0" presId="urn:microsoft.com/office/officeart/2005/8/layout/vProcess5"/>
    <dgm:cxn modelId="{84899958-EA52-4A04-A8D3-080EDBB6ACE2}" type="presParOf" srcId="{59497D9E-439B-4B31-9317-28A79F72191A}" destId="{C269EF62-88D2-4961-B7F8-E7AD802F9DBD}" srcOrd="6" destOrd="0" presId="urn:microsoft.com/office/officeart/2005/8/layout/vProcess5"/>
    <dgm:cxn modelId="{80DA9CA0-AE74-4939-A41F-A28286790A2C}" type="presParOf" srcId="{59497D9E-439B-4B31-9317-28A79F72191A}" destId="{8BEF2712-9647-48A0-BEBE-129590C37865}" srcOrd="7" destOrd="0" presId="urn:microsoft.com/office/officeart/2005/8/layout/vProcess5"/>
    <dgm:cxn modelId="{76ADC9EA-BEBB-40D6-AEEF-F696CB345E81}" type="presParOf" srcId="{59497D9E-439B-4B31-9317-28A79F72191A}" destId="{CDB9F2EE-76E3-4075-B39B-D636D6A3B8C5}" srcOrd="8" destOrd="0" presId="urn:microsoft.com/office/officeart/2005/8/layout/vProcess5"/>
    <dgm:cxn modelId="{D38C716D-61C8-41D1-8075-CEDF28FC6000}" type="presParOf" srcId="{59497D9E-439B-4B31-9317-28A79F72191A}" destId="{ED637314-400F-41A4-9825-C9E62BE88753}" srcOrd="9" destOrd="0" presId="urn:microsoft.com/office/officeart/2005/8/layout/vProcess5"/>
    <dgm:cxn modelId="{B5E16D6D-2084-4846-9EFD-A5A3FAF81D81}" type="presParOf" srcId="{59497D9E-439B-4B31-9317-28A79F72191A}" destId="{60DA8F40-D5BF-4A6E-BCDC-2E8C362938DB}" srcOrd="10" destOrd="0" presId="urn:microsoft.com/office/officeart/2005/8/layout/vProcess5"/>
    <dgm:cxn modelId="{19445DC9-07A0-437F-BAB7-E735DCF7C233}" type="presParOf" srcId="{59497D9E-439B-4B31-9317-28A79F72191A}" destId="{07047681-AF8C-455C-A354-923A59BB88F4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E0720B8-AA81-4906-9AA5-4F84B1FA1E6F}" type="doc">
      <dgm:prSet loTypeId="urn:microsoft.com/office/officeart/2005/8/layout/arrow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3721ED75-BCF5-4BDE-A4D2-683AFBA66BC6}">
      <dgm:prSet phldrT="[文字]"/>
      <dgm:spPr/>
      <dgm:t>
        <a:bodyPr/>
        <a:lstStyle/>
        <a:p>
          <a:r>
            <a:rPr lang="zh-TW" altLang="en-US" dirty="0">
              <a:solidFill>
                <a:srgbClr val="C00000"/>
              </a:solidFill>
            </a:rPr>
            <a:t>誠正信實</a:t>
          </a:r>
        </a:p>
      </dgm:t>
    </dgm:pt>
    <dgm:pt modelId="{12424604-EED8-4CC8-AAB3-9E1AD5FD6748}" type="parTrans" cxnId="{F2472E91-AC40-4619-BBE5-7F3F98554D12}">
      <dgm:prSet/>
      <dgm:spPr/>
      <dgm:t>
        <a:bodyPr/>
        <a:lstStyle/>
        <a:p>
          <a:endParaRPr lang="zh-TW" altLang="en-US"/>
        </a:p>
      </dgm:t>
    </dgm:pt>
    <dgm:pt modelId="{47733130-EE73-488C-AB06-0B435F15BAA2}" type="sibTrans" cxnId="{F2472E91-AC40-4619-BBE5-7F3F98554D12}">
      <dgm:prSet/>
      <dgm:spPr/>
      <dgm:t>
        <a:bodyPr/>
        <a:lstStyle/>
        <a:p>
          <a:endParaRPr lang="zh-TW" altLang="en-US"/>
        </a:p>
      </dgm:t>
    </dgm:pt>
    <dgm:pt modelId="{9223CEAF-55CF-4894-A0E5-3C47FF99C067}">
      <dgm:prSet phldrT="[文字]"/>
      <dgm:spPr/>
      <dgm:t>
        <a:bodyPr/>
        <a:lstStyle/>
        <a:p>
          <a:r>
            <a:rPr lang="zh-TW" altLang="en-US" dirty="0">
              <a:solidFill>
                <a:srgbClr val="C00000"/>
              </a:solidFill>
            </a:rPr>
            <a:t>慈悲喜捨</a:t>
          </a:r>
        </a:p>
      </dgm:t>
    </dgm:pt>
    <dgm:pt modelId="{A4323166-C99F-4060-AA33-66BC4BEA5EA9}" type="parTrans" cxnId="{3ACC90EE-CE1A-4540-BA3C-34C649C12538}">
      <dgm:prSet/>
      <dgm:spPr/>
      <dgm:t>
        <a:bodyPr/>
        <a:lstStyle/>
        <a:p>
          <a:endParaRPr lang="zh-TW" altLang="en-US"/>
        </a:p>
      </dgm:t>
    </dgm:pt>
    <dgm:pt modelId="{5AD6BF50-EC8B-476D-828F-9CFF70870983}" type="sibTrans" cxnId="{3ACC90EE-CE1A-4540-BA3C-34C649C12538}">
      <dgm:prSet/>
      <dgm:spPr/>
      <dgm:t>
        <a:bodyPr/>
        <a:lstStyle/>
        <a:p>
          <a:endParaRPr lang="zh-TW" altLang="en-US"/>
        </a:p>
      </dgm:t>
    </dgm:pt>
    <dgm:pt modelId="{5679FA0B-2356-4D43-894B-02A102B6B862}" type="pres">
      <dgm:prSet presAssocID="{DE0720B8-AA81-4906-9AA5-4F84B1FA1E6F}" presName="compositeShape" presStyleCnt="0">
        <dgm:presLayoutVars>
          <dgm:chMax val="2"/>
          <dgm:dir/>
          <dgm:resizeHandles val="exact"/>
        </dgm:presLayoutVars>
      </dgm:prSet>
      <dgm:spPr/>
    </dgm:pt>
    <dgm:pt modelId="{D6E979DF-5466-4155-B289-728C3EC849B5}" type="pres">
      <dgm:prSet presAssocID="{DE0720B8-AA81-4906-9AA5-4F84B1FA1E6F}" presName="ribbon" presStyleLbl="node1" presStyleIdx="0" presStyleCn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>
        <a:xfrm>
          <a:off x="0" y="617061"/>
          <a:ext cx="8229600" cy="3291840"/>
        </a:xfrm>
        <a:prstGeom prst="leftRightRibbon">
          <a:avLst/>
        </a:prstGeom>
        <a:solidFill>
          <a:srgbClr val="BBE0E3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A4FF411-36E4-4710-9399-E66CE0ACB624}" type="pres">
      <dgm:prSet presAssocID="{DE0720B8-AA81-4906-9AA5-4F84B1FA1E6F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9585567D-AB10-425B-8B61-41F96141D99D}" type="pres">
      <dgm:prSet presAssocID="{DE0720B8-AA81-4906-9AA5-4F84B1FA1E6F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5245FE57-709F-41E5-B9F7-916D7022628A}" type="presOf" srcId="{3721ED75-BCF5-4BDE-A4D2-683AFBA66BC6}" destId="{8A4FF411-36E4-4710-9399-E66CE0ACB624}" srcOrd="0" destOrd="0" presId="urn:microsoft.com/office/officeart/2005/8/layout/arrow6"/>
    <dgm:cxn modelId="{F2472E91-AC40-4619-BBE5-7F3F98554D12}" srcId="{DE0720B8-AA81-4906-9AA5-4F84B1FA1E6F}" destId="{3721ED75-BCF5-4BDE-A4D2-683AFBA66BC6}" srcOrd="0" destOrd="0" parTransId="{12424604-EED8-4CC8-AAB3-9E1AD5FD6748}" sibTransId="{47733130-EE73-488C-AB06-0B435F15BAA2}"/>
    <dgm:cxn modelId="{6AF2B3DC-F08A-4B01-872A-82A9EB259BB9}" type="presOf" srcId="{DE0720B8-AA81-4906-9AA5-4F84B1FA1E6F}" destId="{5679FA0B-2356-4D43-894B-02A102B6B862}" srcOrd="0" destOrd="0" presId="urn:microsoft.com/office/officeart/2005/8/layout/arrow6"/>
    <dgm:cxn modelId="{C7874EDF-44F1-4F4A-8527-3825E5F8FAAF}" type="presOf" srcId="{9223CEAF-55CF-4894-A0E5-3C47FF99C067}" destId="{9585567D-AB10-425B-8B61-41F96141D99D}" srcOrd="0" destOrd="0" presId="urn:microsoft.com/office/officeart/2005/8/layout/arrow6"/>
    <dgm:cxn modelId="{3ACC90EE-CE1A-4540-BA3C-34C649C12538}" srcId="{DE0720B8-AA81-4906-9AA5-4F84B1FA1E6F}" destId="{9223CEAF-55CF-4894-A0E5-3C47FF99C067}" srcOrd="1" destOrd="0" parTransId="{A4323166-C99F-4060-AA33-66BC4BEA5EA9}" sibTransId="{5AD6BF50-EC8B-476D-828F-9CFF70870983}"/>
    <dgm:cxn modelId="{DAD0CA2A-DB33-4B84-98D9-4926849E392D}" type="presParOf" srcId="{5679FA0B-2356-4D43-894B-02A102B6B862}" destId="{D6E979DF-5466-4155-B289-728C3EC849B5}" srcOrd="0" destOrd="0" presId="urn:microsoft.com/office/officeart/2005/8/layout/arrow6"/>
    <dgm:cxn modelId="{9AD7C54C-7B8A-4BCD-A1D7-59540D32352D}" type="presParOf" srcId="{5679FA0B-2356-4D43-894B-02A102B6B862}" destId="{8A4FF411-36E4-4710-9399-E66CE0ACB624}" srcOrd="1" destOrd="0" presId="urn:microsoft.com/office/officeart/2005/8/layout/arrow6"/>
    <dgm:cxn modelId="{640D4398-7D94-40D3-95AD-A84F8A4B52CA}" type="presParOf" srcId="{5679FA0B-2356-4D43-894B-02A102B6B862}" destId="{9585567D-AB10-425B-8B61-41F96141D99D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E0720B8-AA81-4906-9AA5-4F84B1FA1E6F}" type="doc">
      <dgm:prSet loTypeId="urn:microsoft.com/office/officeart/2005/8/layout/arrow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3721ED75-BCF5-4BDE-A4D2-683AFBA66BC6}">
      <dgm:prSet phldrT="[文字]"/>
      <dgm:spPr/>
      <dgm:t>
        <a:bodyPr/>
        <a:lstStyle/>
        <a:p>
          <a:r>
            <a:rPr lang="zh-TW" altLang="en-US" dirty="0">
              <a:solidFill>
                <a:srgbClr val="C00000"/>
              </a:solidFill>
            </a:rPr>
            <a:t>誠正信實</a:t>
          </a:r>
        </a:p>
      </dgm:t>
    </dgm:pt>
    <dgm:pt modelId="{12424604-EED8-4CC8-AAB3-9E1AD5FD6748}" type="parTrans" cxnId="{F2472E91-AC40-4619-BBE5-7F3F98554D12}">
      <dgm:prSet/>
      <dgm:spPr/>
      <dgm:t>
        <a:bodyPr/>
        <a:lstStyle/>
        <a:p>
          <a:endParaRPr lang="zh-TW" altLang="en-US"/>
        </a:p>
      </dgm:t>
    </dgm:pt>
    <dgm:pt modelId="{47733130-EE73-488C-AB06-0B435F15BAA2}" type="sibTrans" cxnId="{F2472E91-AC40-4619-BBE5-7F3F98554D12}">
      <dgm:prSet/>
      <dgm:spPr/>
      <dgm:t>
        <a:bodyPr/>
        <a:lstStyle/>
        <a:p>
          <a:endParaRPr lang="zh-TW" altLang="en-US"/>
        </a:p>
      </dgm:t>
    </dgm:pt>
    <dgm:pt modelId="{9223CEAF-55CF-4894-A0E5-3C47FF99C067}">
      <dgm:prSet phldrT="[文字]"/>
      <dgm:spPr/>
      <dgm:t>
        <a:bodyPr/>
        <a:lstStyle/>
        <a:p>
          <a:r>
            <a:rPr lang="zh-TW" altLang="en-US" dirty="0">
              <a:solidFill>
                <a:srgbClr val="C00000"/>
              </a:solidFill>
            </a:rPr>
            <a:t>慈悲喜捨</a:t>
          </a:r>
        </a:p>
      </dgm:t>
    </dgm:pt>
    <dgm:pt modelId="{A4323166-C99F-4060-AA33-66BC4BEA5EA9}" type="parTrans" cxnId="{3ACC90EE-CE1A-4540-BA3C-34C649C12538}">
      <dgm:prSet/>
      <dgm:spPr/>
      <dgm:t>
        <a:bodyPr/>
        <a:lstStyle/>
        <a:p>
          <a:endParaRPr lang="zh-TW" altLang="en-US"/>
        </a:p>
      </dgm:t>
    </dgm:pt>
    <dgm:pt modelId="{5AD6BF50-EC8B-476D-828F-9CFF70870983}" type="sibTrans" cxnId="{3ACC90EE-CE1A-4540-BA3C-34C649C12538}">
      <dgm:prSet/>
      <dgm:spPr/>
      <dgm:t>
        <a:bodyPr/>
        <a:lstStyle/>
        <a:p>
          <a:endParaRPr lang="zh-TW" altLang="en-US"/>
        </a:p>
      </dgm:t>
    </dgm:pt>
    <dgm:pt modelId="{5679FA0B-2356-4D43-894B-02A102B6B862}" type="pres">
      <dgm:prSet presAssocID="{DE0720B8-AA81-4906-9AA5-4F84B1FA1E6F}" presName="compositeShape" presStyleCnt="0">
        <dgm:presLayoutVars>
          <dgm:chMax val="2"/>
          <dgm:dir/>
          <dgm:resizeHandles val="exact"/>
        </dgm:presLayoutVars>
      </dgm:prSet>
      <dgm:spPr/>
    </dgm:pt>
    <dgm:pt modelId="{D6E979DF-5466-4155-B289-728C3EC849B5}" type="pres">
      <dgm:prSet presAssocID="{DE0720B8-AA81-4906-9AA5-4F84B1FA1E6F}" presName="ribbon" presStyleLbl="node1" presStyleIdx="0" presStyleCn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>
        <a:xfrm>
          <a:off x="0" y="617061"/>
          <a:ext cx="8229600" cy="3291840"/>
        </a:xfrm>
        <a:prstGeom prst="leftRightRibbon">
          <a:avLst/>
        </a:prstGeom>
        <a:solidFill>
          <a:srgbClr val="BBE0E3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A4FF411-36E4-4710-9399-E66CE0ACB624}" type="pres">
      <dgm:prSet presAssocID="{DE0720B8-AA81-4906-9AA5-4F84B1FA1E6F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9585567D-AB10-425B-8B61-41F96141D99D}" type="pres">
      <dgm:prSet presAssocID="{DE0720B8-AA81-4906-9AA5-4F84B1FA1E6F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5245FE57-709F-41E5-B9F7-916D7022628A}" type="presOf" srcId="{3721ED75-BCF5-4BDE-A4D2-683AFBA66BC6}" destId="{8A4FF411-36E4-4710-9399-E66CE0ACB624}" srcOrd="0" destOrd="0" presId="urn:microsoft.com/office/officeart/2005/8/layout/arrow6"/>
    <dgm:cxn modelId="{F2472E91-AC40-4619-BBE5-7F3F98554D12}" srcId="{DE0720B8-AA81-4906-9AA5-4F84B1FA1E6F}" destId="{3721ED75-BCF5-4BDE-A4D2-683AFBA66BC6}" srcOrd="0" destOrd="0" parTransId="{12424604-EED8-4CC8-AAB3-9E1AD5FD6748}" sibTransId="{47733130-EE73-488C-AB06-0B435F15BAA2}"/>
    <dgm:cxn modelId="{6AF2B3DC-F08A-4B01-872A-82A9EB259BB9}" type="presOf" srcId="{DE0720B8-AA81-4906-9AA5-4F84B1FA1E6F}" destId="{5679FA0B-2356-4D43-894B-02A102B6B862}" srcOrd="0" destOrd="0" presId="urn:microsoft.com/office/officeart/2005/8/layout/arrow6"/>
    <dgm:cxn modelId="{C7874EDF-44F1-4F4A-8527-3825E5F8FAAF}" type="presOf" srcId="{9223CEAF-55CF-4894-A0E5-3C47FF99C067}" destId="{9585567D-AB10-425B-8B61-41F96141D99D}" srcOrd="0" destOrd="0" presId="urn:microsoft.com/office/officeart/2005/8/layout/arrow6"/>
    <dgm:cxn modelId="{3ACC90EE-CE1A-4540-BA3C-34C649C12538}" srcId="{DE0720B8-AA81-4906-9AA5-4F84B1FA1E6F}" destId="{9223CEAF-55CF-4894-A0E5-3C47FF99C067}" srcOrd="1" destOrd="0" parTransId="{A4323166-C99F-4060-AA33-66BC4BEA5EA9}" sibTransId="{5AD6BF50-EC8B-476D-828F-9CFF70870983}"/>
    <dgm:cxn modelId="{DAD0CA2A-DB33-4B84-98D9-4926849E392D}" type="presParOf" srcId="{5679FA0B-2356-4D43-894B-02A102B6B862}" destId="{D6E979DF-5466-4155-B289-728C3EC849B5}" srcOrd="0" destOrd="0" presId="urn:microsoft.com/office/officeart/2005/8/layout/arrow6"/>
    <dgm:cxn modelId="{9AD7C54C-7B8A-4BCD-A1D7-59540D32352D}" type="presParOf" srcId="{5679FA0B-2356-4D43-894B-02A102B6B862}" destId="{8A4FF411-36E4-4710-9399-E66CE0ACB624}" srcOrd="1" destOrd="0" presId="urn:microsoft.com/office/officeart/2005/8/layout/arrow6"/>
    <dgm:cxn modelId="{640D4398-7D94-40D3-95AD-A84F8A4B52CA}" type="presParOf" srcId="{5679FA0B-2356-4D43-894B-02A102B6B862}" destId="{9585567D-AB10-425B-8B61-41F96141D99D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E0720B8-AA81-4906-9AA5-4F84B1FA1E6F}" type="doc">
      <dgm:prSet loTypeId="urn:microsoft.com/office/officeart/2005/8/layout/arrow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3721ED75-BCF5-4BDE-A4D2-683AFBA66BC6}">
      <dgm:prSet phldrT="[文字]"/>
      <dgm:spPr/>
      <dgm:t>
        <a:bodyPr/>
        <a:lstStyle/>
        <a:p>
          <a:r>
            <a:rPr lang="zh-TW" altLang="en-US" dirty="0">
              <a:solidFill>
                <a:srgbClr val="C00000"/>
              </a:solidFill>
            </a:rPr>
            <a:t>誠正信實</a:t>
          </a:r>
        </a:p>
      </dgm:t>
    </dgm:pt>
    <dgm:pt modelId="{12424604-EED8-4CC8-AAB3-9E1AD5FD6748}" type="parTrans" cxnId="{F2472E91-AC40-4619-BBE5-7F3F98554D12}">
      <dgm:prSet/>
      <dgm:spPr/>
      <dgm:t>
        <a:bodyPr/>
        <a:lstStyle/>
        <a:p>
          <a:endParaRPr lang="zh-TW" altLang="en-US"/>
        </a:p>
      </dgm:t>
    </dgm:pt>
    <dgm:pt modelId="{47733130-EE73-488C-AB06-0B435F15BAA2}" type="sibTrans" cxnId="{F2472E91-AC40-4619-BBE5-7F3F98554D12}">
      <dgm:prSet/>
      <dgm:spPr/>
      <dgm:t>
        <a:bodyPr/>
        <a:lstStyle/>
        <a:p>
          <a:endParaRPr lang="zh-TW" altLang="en-US"/>
        </a:p>
      </dgm:t>
    </dgm:pt>
    <dgm:pt modelId="{9223CEAF-55CF-4894-A0E5-3C47FF99C067}">
      <dgm:prSet phldrT="[文字]"/>
      <dgm:spPr/>
      <dgm:t>
        <a:bodyPr/>
        <a:lstStyle/>
        <a:p>
          <a:r>
            <a:rPr lang="zh-TW" altLang="en-US" dirty="0">
              <a:solidFill>
                <a:srgbClr val="C00000"/>
              </a:solidFill>
            </a:rPr>
            <a:t>慈悲喜捨</a:t>
          </a:r>
        </a:p>
      </dgm:t>
    </dgm:pt>
    <dgm:pt modelId="{A4323166-C99F-4060-AA33-66BC4BEA5EA9}" type="parTrans" cxnId="{3ACC90EE-CE1A-4540-BA3C-34C649C12538}">
      <dgm:prSet/>
      <dgm:spPr/>
      <dgm:t>
        <a:bodyPr/>
        <a:lstStyle/>
        <a:p>
          <a:endParaRPr lang="zh-TW" altLang="en-US"/>
        </a:p>
      </dgm:t>
    </dgm:pt>
    <dgm:pt modelId="{5AD6BF50-EC8B-476D-828F-9CFF70870983}" type="sibTrans" cxnId="{3ACC90EE-CE1A-4540-BA3C-34C649C12538}">
      <dgm:prSet/>
      <dgm:spPr/>
      <dgm:t>
        <a:bodyPr/>
        <a:lstStyle/>
        <a:p>
          <a:endParaRPr lang="zh-TW" altLang="en-US"/>
        </a:p>
      </dgm:t>
    </dgm:pt>
    <dgm:pt modelId="{5679FA0B-2356-4D43-894B-02A102B6B862}" type="pres">
      <dgm:prSet presAssocID="{DE0720B8-AA81-4906-9AA5-4F84B1FA1E6F}" presName="compositeShape" presStyleCnt="0">
        <dgm:presLayoutVars>
          <dgm:chMax val="2"/>
          <dgm:dir/>
          <dgm:resizeHandles val="exact"/>
        </dgm:presLayoutVars>
      </dgm:prSet>
      <dgm:spPr/>
    </dgm:pt>
    <dgm:pt modelId="{D6E979DF-5466-4155-B289-728C3EC849B5}" type="pres">
      <dgm:prSet presAssocID="{DE0720B8-AA81-4906-9AA5-4F84B1FA1E6F}" presName="ribbon" presStyleLbl="node1" presStyleIdx="0" presStyleCn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>
        <a:xfrm>
          <a:off x="0" y="617061"/>
          <a:ext cx="8229600" cy="3291840"/>
        </a:xfrm>
        <a:prstGeom prst="leftRightRibbon">
          <a:avLst/>
        </a:prstGeom>
        <a:solidFill>
          <a:srgbClr val="BBE0E3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</dgm:pt>
    <dgm:pt modelId="{8A4FF411-36E4-4710-9399-E66CE0ACB624}" type="pres">
      <dgm:prSet presAssocID="{DE0720B8-AA81-4906-9AA5-4F84B1FA1E6F}" presName="leftArrowText" presStyleLbl="node1" presStyleIdx="0" presStyleCnt="1">
        <dgm:presLayoutVars>
          <dgm:chMax val="0"/>
          <dgm:bulletEnabled val="1"/>
        </dgm:presLayoutVars>
      </dgm:prSet>
      <dgm:spPr/>
    </dgm:pt>
    <dgm:pt modelId="{9585567D-AB10-425B-8B61-41F96141D99D}" type="pres">
      <dgm:prSet presAssocID="{DE0720B8-AA81-4906-9AA5-4F84B1FA1E6F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5245FE57-709F-41E5-B9F7-916D7022628A}" type="presOf" srcId="{3721ED75-BCF5-4BDE-A4D2-683AFBA66BC6}" destId="{8A4FF411-36E4-4710-9399-E66CE0ACB624}" srcOrd="0" destOrd="0" presId="urn:microsoft.com/office/officeart/2005/8/layout/arrow6"/>
    <dgm:cxn modelId="{F2472E91-AC40-4619-BBE5-7F3F98554D12}" srcId="{DE0720B8-AA81-4906-9AA5-4F84B1FA1E6F}" destId="{3721ED75-BCF5-4BDE-A4D2-683AFBA66BC6}" srcOrd="0" destOrd="0" parTransId="{12424604-EED8-4CC8-AAB3-9E1AD5FD6748}" sibTransId="{47733130-EE73-488C-AB06-0B435F15BAA2}"/>
    <dgm:cxn modelId="{6AF2B3DC-F08A-4B01-872A-82A9EB259BB9}" type="presOf" srcId="{DE0720B8-AA81-4906-9AA5-4F84B1FA1E6F}" destId="{5679FA0B-2356-4D43-894B-02A102B6B862}" srcOrd="0" destOrd="0" presId="urn:microsoft.com/office/officeart/2005/8/layout/arrow6"/>
    <dgm:cxn modelId="{C7874EDF-44F1-4F4A-8527-3825E5F8FAAF}" type="presOf" srcId="{9223CEAF-55CF-4894-A0E5-3C47FF99C067}" destId="{9585567D-AB10-425B-8B61-41F96141D99D}" srcOrd="0" destOrd="0" presId="urn:microsoft.com/office/officeart/2005/8/layout/arrow6"/>
    <dgm:cxn modelId="{3ACC90EE-CE1A-4540-BA3C-34C649C12538}" srcId="{DE0720B8-AA81-4906-9AA5-4F84B1FA1E6F}" destId="{9223CEAF-55CF-4894-A0E5-3C47FF99C067}" srcOrd="1" destOrd="0" parTransId="{A4323166-C99F-4060-AA33-66BC4BEA5EA9}" sibTransId="{5AD6BF50-EC8B-476D-828F-9CFF70870983}"/>
    <dgm:cxn modelId="{DAD0CA2A-DB33-4B84-98D9-4926849E392D}" type="presParOf" srcId="{5679FA0B-2356-4D43-894B-02A102B6B862}" destId="{D6E979DF-5466-4155-B289-728C3EC849B5}" srcOrd="0" destOrd="0" presId="urn:microsoft.com/office/officeart/2005/8/layout/arrow6"/>
    <dgm:cxn modelId="{9AD7C54C-7B8A-4BCD-A1D7-59540D32352D}" type="presParOf" srcId="{5679FA0B-2356-4D43-894B-02A102B6B862}" destId="{8A4FF411-36E4-4710-9399-E66CE0ACB624}" srcOrd="1" destOrd="0" presId="urn:microsoft.com/office/officeart/2005/8/layout/arrow6"/>
    <dgm:cxn modelId="{640D4398-7D94-40D3-95AD-A84F8A4B52CA}" type="presParOf" srcId="{5679FA0B-2356-4D43-894B-02A102B6B862}" destId="{9585567D-AB10-425B-8B61-41F96141D99D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6CE1305-2951-4727-8361-DBF8A5C2F0D9}" type="doc">
      <dgm:prSet loTypeId="urn:microsoft.com/office/officeart/2005/8/layout/arrow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6DAE1A90-353C-473C-ABF6-3A45E1352D03}">
      <dgm:prSet phldrT="[文字]"/>
      <dgm:spPr/>
      <dgm:t>
        <a:bodyPr/>
        <a:lstStyle/>
        <a:p>
          <a:r>
            <a:rPr lang="zh-TW" altLang="en-US" dirty="0">
              <a:solidFill>
                <a:srgbClr val="C00000"/>
              </a:solidFill>
            </a:rPr>
            <a:t>真空現妙有</a:t>
          </a:r>
        </a:p>
      </dgm:t>
    </dgm:pt>
    <dgm:pt modelId="{D4F2E88D-00DA-4A89-8775-E2B9B80AF18F}" type="parTrans" cxnId="{935296D7-B0C4-4AF1-B9B9-B6BA07E8368D}">
      <dgm:prSet/>
      <dgm:spPr/>
      <dgm:t>
        <a:bodyPr/>
        <a:lstStyle/>
        <a:p>
          <a:endParaRPr lang="zh-TW" altLang="en-US"/>
        </a:p>
      </dgm:t>
    </dgm:pt>
    <dgm:pt modelId="{89A4A293-1474-4C10-ABAC-BCA225D1E85E}" type="sibTrans" cxnId="{935296D7-B0C4-4AF1-B9B9-B6BA07E8368D}">
      <dgm:prSet/>
      <dgm:spPr/>
      <dgm:t>
        <a:bodyPr/>
        <a:lstStyle/>
        <a:p>
          <a:endParaRPr lang="zh-TW" altLang="en-US"/>
        </a:p>
      </dgm:t>
    </dgm:pt>
    <dgm:pt modelId="{7FFD1CE8-E4DE-4DF6-BC62-1233286168A0}">
      <dgm:prSet phldrT="[文字]"/>
      <dgm:spPr/>
      <dgm:t>
        <a:bodyPr/>
        <a:lstStyle/>
        <a:p>
          <a:r>
            <a:rPr lang="zh-TW" altLang="en-US" dirty="0">
              <a:solidFill>
                <a:srgbClr val="C00000"/>
              </a:solidFill>
            </a:rPr>
            <a:t>法性本綿延</a:t>
          </a:r>
        </a:p>
      </dgm:t>
    </dgm:pt>
    <dgm:pt modelId="{5CDBA1EE-5B9A-4B16-AFF6-4F7E9046ECC2}" type="parTrans" cxnId="{CE97CB8B-A749-40F9-86CA-E0B30EC26B00}">
      <dgm:prSet/>
      <dgm:spPr/>
      <dgm:t>
        <a:bodyPr/>
        <a:lstStyle/>
        <a:p>
          <a:endParaRPr lang="zh-TW" altLang="en-US"/>
        </a:p>
      </dgm:t>
    </dgm:pt>
    <dgm:pt modelId="{A28F6993-6D5A-44D1-80E9-51FD5E31030F}" type="sibTrans" cxnId="{CE97CB8B-A749-40F9-86CA-E0B30EC26B00}">
      <dgm:prSet/>
      <dgm:spPr/>
      <dgm:t>
        <a:bodyPr/>
        <a:lstStyle/>
        <a:p>
          <a:endParaRPr lang="zh-TW" altLang="en-US"/>
        </a:p>
      </dgm:t>
    </dgm:pt>
    <dgm:pt modelId="{B2A72410-49AF-4DAC-9374-EA2BBCA945D2}" type="pres">
      <dgm:prSet presAssocID="{86CE1305-2951-4727-8361-DBF8A5C2F0D9}" presName="compositeShape" presStyleCnt="0">
        <dgm:presLayoutVars>
          <dgm:chMax val="2"/>
          <dgm:dir/>
          <dgm:resizeHandles val="exact"/>
        </dgm:presLayoutVars>
      </dgm:prSet>
      <dgm:spPr/>
    </dgm:pt>
    <dgm:pt modelId="{AE1EC205-021B-4215-B8F3-DAD5E4CC4D8C}" type="pres">
      <dgm:prSet presAssocID="{86CE1305-2951-4727-8361-DBF8A5C2F0D9}" presName="ribbon" presStyleLbl="node1" presStyleIdx="0" presStyleCnt="1"/>
      <dgm:spPr/>
    </dgm:pt>
    <dgm:pt modelId="{824A6798-B1C3-4B75-9A2E-09981EE3AC56}" type="pres">
      <dgm:prSet presAssocID="{86CE1305-2951-4727-8361-DBF8A5C2F0D9}" presName="leftArrowText" presStyleLbl="node1" presStyleIdx="0" presStyleCnt="1" custScaleX="122224">
        <dgm:presLayoutVars>
          <dgm:chMax val="0"/>
          <dgm:bulletEnabled val="1"/>
        </dgm:presLayoutVars>
      </dgm:prSet>
      <dgm:spPr/>
    </dgm:pt>
    <dgm:pt modelId="{5C7D51D8-EF7F-4D20-A9DD-3B6600C34F0E}" type="pres">
      <dgm:prSet presAssocID="{86CE1305-2951-4727-8361-DBF8A5C2F0D9}" presName="rightArrow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304D9478-D17C-4A56-86F9-D346C09D8616}" type="presOf" srcId="{7FFD1CE8-E4DE-4DF6-BC62-1233286168A0}" destId="{5C7D51D8-EF7F-4D20-A9DD-3B6600C34F0E}" srcOrd="0" destOrd="0" presId="urn:microsoft.com/office/officeart/2005/8/layout/arrow6"/>
    <dgm:cxn modelId="{CE97CB8B-A749-40F9-86CA-E0B30EC26B00}" srcId="{86CE1305-2951-4727-8361-DBF8A5C2F0D9}" destId="{7FFD1CE8-E4DE-4DF6-BC62-1233286168A0}" srcOrd="1" destOrd="0" parTransId="{5CDBA1EE-5B9A-4B16-AFF6-4F7E9046ECC2}" sibTransId="{A28F6993-6D5A-44D1-80E9-51FD5E31030F}"/>
    <dgm:cxn modelId="{FBF214D0-F85E-40D8-A44A-B3E00EC2857F}" type="presOf" srcId="{6DAE1A90-353C-473C-ABF6-3A45E1352D03}" destId="{824A6798-B1C3-4B75-9A2E-09981EE3AC56}" srcOrd="0" destOrd="0" presId="urn:microsoft.com/office/officeart/2005/8/layout/arrow6"/>
    <dgm:cxn modelId="{935296D7-B0C4-4AF1-B9B9-B6BA07E8368D}" srcId="{86CE1305-2951-4727-8361-DBF8A5C2F0D9}" destId="{6DAE1A90-353C-473C-ABF6-3A45E1352D03}" srcOrd="0" destOrd="0" parTransId="{D4F2E88D-00DA-4A89-8775-E2B9B80AF18F}" sibTransId="{89A4A293-1474-4C10-ABAC-BCA225D1E85E}"/>
    <dgm:cxn modelId="{AEA27BE9-EBD9-41BF-B482-4EE09155AFD2}" type="presOf" srcId="{86CE1305-2951-4727-8361-DBF8A5C2F0D9}" destId="{B2A72410-49AF-4DAC-9374-EA2BBCA945D2}" srcOrd="0" destOrd="0" presId="urn:microsoft.com/office/officeart/2005/8/layout/arrow6"/>
    <dgm:cxn modelId="{4E04B882-3F76-44ED-87AC-4332A583CEEF}" type="presParOf" srcId="{B2A72410-49AF-4DAC-9374-EA2BBCA945D2}" destId="{AE1EC205-021B-4215-B8F3-DAD5E4CC4D8C}" srcOrd="0" destOrd="0" presId="urn:microsoft.com/office/officeart/2005/8/layout/arrow6"/>
    <dgm:cxn modelId="{81699984-F394-48EB-A36F-B0C62070D936}" type="presParOf" srcId="{B2A72410-49AF-4DAC-9374-EA2BBCA945D2}" destId="{824A6798-B1C3-4B75-9A2E-09981EE3AC56}" srcOrd="1" destOrd="0" presId="urn:microsoft.com/office/officeart/2005/8/layout/arrow6"/>
    <dgm:cxn modelId="{8C768CB6-A025-455E-BC80-23688CC603E5}" type="presParOf" srcId="{B2A72410-49AF-4DAC-9374-EA2BBCA945D2}" destId="{5C7D51D8-EF7F-4D20-A9DD-3B6600C34F0E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0341F0-934D-4DD6-A682-256006FA51AB}">
      <dsp:nvSpPr>
        <dsp:cNvPr id="0" name=""/>
        <dsp:cNvSpPr/>
      </dsp:nvSpPr>
      <dsp:spPr>
        <a:xfrm>
          <a:off x="42859" y="0"/>
          <a:ext cx="6583680" cy="9957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000" b="1" kern="1200" dirty="0"/>
            <a:t>法性綿延無終始</a:t>
          </a:r>
        </a:p>
      </dsp:txBody>
      <dsp:txXfrm>
        <a:off x="72022" y="29163"/>
        <a:ext cx="5425092" cy="937385"/>
      </dsp:txXfrm>
    </dsp:sp>
    <dsp:sp modelId="{48BF7A21-4F08-468D-A981-E5C3F1E637A3}">
      <dsp:nvSpPr>
        <dsp:cNvPr id="0" name=""/>
        <dsp:cNvSpPr/>
      </dsp:nvSpPr>
      <dsp:spPr>
        <a:xfrm>
          <a:off x="551383" y="1176750"/>
          <a:ext cx="6583680" cy="9957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000" b="1" kern="1200" dirty="0"/>
            <a:t>自性</a:t>
          </a:r>
          <a:r>
            <a:rPr lang="zh-TW" altLang="en-US" sz="4000" b="1" kern="1200"/>
            <a:t>清淨無污染</a:t>
          </a:r>
          <a:endParaRPr lang="zh-TW" altLang="en-US" sz="4000" b="1" kern="1200" dirty="0"/>
        </a:p>
      </dsp:txBody>
      <dsp:txXfrm>
        <a:off x="580546" y="1205913"/>
        <a:ext cx="5326758" cy="937385"/>
      </dsp:txXfrm>
    </dsp:sp>
    <dsp:sp modelId="{97005FCB-651B-4AD2-AA6C-7250B012E651}">
      <dsp:nvSpPr>
        <dsp:cNvPr id="0" name=""/>
        <dsp:cNvSpPr/>
      </dsp:nvSpPr>
      <dsp:spPr>
        <a:xfrm>
          <a:off x="1094536" y="2353500"/>
          <a:ext cx="6583680" cy="9957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000" b="1" kern="1200" dirty="0"/>
            <a:t>佛佛道同法華經</a:t>
          </a:r>
        </a:p>
      </dsp:txBody>
      <dsp:txXfrm>
        <a:off x="1123699" y="2382663"/>
        <a:ext cx="5334987" cy="937385"/>
      </dsp:txXfrm>
    </dsp:sp>
    <dsp:sp modelId="{B99E21B8-3E56-4149-9EDA-99B36464B48D}">
      <dsp:nvSpPr>
        <dsp:cNvPr id="0" name=""/>
        <dsp:cNvSpPr/>
      </dsp:nvSpPr>
      <dsp:spPr>
        <a:xfrm>
          <a:off x="1645920" y="3530251"/>
          <a:ext cx="6583680" cy="9957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000" b="1" kern="1200" dirty="0"/>
            <a:t>暢佛本懷真實法</a:t>
          </a:r>
        </a:p>
      </dsp:txBody>
      <dsp:txXfrm>
        <a:off x="1675083" y="3559414"/>
        <a:ext cx="5326758" cy="937385"/>
      </dsp:txXfrm>
    </dsp:sp>
    <dsp:sp modelId="{EA6F7BBE-6DF6-4F72-8151-B6359D8C6F09}">
      <dsp:nvSpPr>
        <dsp:cNvPr id="0" name=""/>
        <dsp:cNvSpPr/>
      </dsp:nvSpPr>
      <dsp:spPr>
        <a:xfrm>
          <a:off x="5936467" y="762624"/>
          <a:ext cx="647212" cy="64721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100" kern="1200"/>
        </a:p>
      </dsp:txBody>
      <dsp:txXfrm>
        <a:off x="6082090" y="762624"/>
        <a:ext cx="355966" cy="487027"/>
      </dsp:txXfrm>
    </dsp:sp>
    <dsp:sp modelId="{C269EF62-88D2-4961-B7F8-E7AD802F9DBD}">
      <dsp:nvSpPr>
        <dsp:cNvPr id="0" name=""/>
        <dsp:cNvSpPr/>
      </dsp:nvSpPr>
      <dsp:spPr>
        <a:xfrm>
          <a:off x="6487850" y="1939375"/>
          <a:ext cx="647212" cy="64721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100" kern="1200"/>
        </a:p>
      </dsp:txBody>
      <dsp:txXfrm>
        <a:off x="6633473" y="1939375"/>
        <a:ext cx="355966" cy="487027"/>
      </dsp:txXfrm>
    </dsp:sp>
    <dsp:sp modelId="{8BEF2712-9647-48A0-BEBE-129590C37865}">
      <dsp:nvSpPr>
        <dsp:cNvPr id="0" name=""/>
        <dsp:cNvSpPr/>
      </dsp:nvSpPr>
      <dsp:spPr>
        <a:xfrm>
          <a:off x="7031004" y="3116125"/>
          <a:ext cx="647212" cy="64721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100" kern="1200"/>
        </a:p>
      </dsp:txBody>
      <dsp:txXfrm>
        <a:off x="7176627" y="3116125"/>
        <a:ext cx="355966" cy="48702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1EC205-021B-4215-B8F3-DAD5E4CC4D8C}">
      <dsp:nvSpPr>
        <dsp:cNvPr id="0" name=""/>
        <dsp:cNvSpPr/>
      </dsp:nvSpPr>
      <dsp:spPr>
        <a:xfrm>
          <a:off x="0" y="617061"/>
          <a:ext cx="8229600" cy="3291840"/>
        </a:xfrm>
        <a:prstGeom prst="leftRightRibb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4A6798-B1C3-4B75-9A2E-09981EE3AC56}">
      <dsp:nvSpPr>
        <dsp:cNvPr id="0" name=""/>
        <dsp:cNvSpPr/>
      </dsp:nvSpPr>
      <dsp:spPr>
        <a:xfrm>
          <a:off x="685775" y="1193133"/>
          <a:ext cx="3319320" cy="161300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77800" rIns="0" bIns="190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5000" kern="1200" dirty="0">
              <a:solidFill>
                <a:srgbClr val="C00000"/>
              </a:solidFill>
            </a:rPr>
            <a:t>真空現妙有</a:t>
          </a:r>
        </a:p>
      </dsp:txBody>
      <dsp:txXfrm>
        <a:off x="685775" y="1193133"/>
        <a:ext cx="3319320" cy="1613001"/>
      </dsp:txXfrm>
    </dsp:sp>
    <dsp:sp modelId="{5C7D51D8-EF7F-4D20-A9DD-3B6600C34F0E}">
      <dsp:nvSpPr>
        <dsp:cNvPr id="0" name=""/>
        <dsp:cNvSpPr/>
      </dsp:nvSpPr>
      <dsp:spPr>
        <a:xfrm>
          <a:off x="4114800" y="1719827"/>
          <a:ext cx="3209544" cy="161300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77800" rIns="0" bIns="190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5000" kern="1200" dirty="0">
              <a:solidFill>
                <a:srgbClr val="C00000"/>
              </a:solidFill>
            </a:rPr>
            <a:t>法性本綿延</a:t>
          </a:r>
        </a:p>
      </dsp:txBody>
      <dsp:txXfrm>
        <a:off x="4114800" y="1719827"/>
        <a:ext cx="3209544" cy="1613001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4171F7-426A-4DDD-960D-F396BE8A5498}">
      <dsp:nvSpPr>
        <dsp:cNvPr id="0" name=""/>
        <dsp:cNvSpPr/>
      </dsp:nvSpPr>
      <dsp:spPr>
        <a:xfrm>
          <a:off x="822959" y="0"/>
          <a:ext cx="9326880" cy="3839817"/>
        </a:xfrm>
        <a:prstGeom prst="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923E2B-C73B-4FAD-BCF0-4D1EA9802459}">
      <dsp:nvSpPr>
        <dsp:cNvPr id="0" name=""/>
        <dsp:cNvSpPr/>
      </dsp:nvSpPr>
      <dsp:spPr>
        <a:xfrm>
          <a:off x="3599" y="1151945"/>
          <a:ext cx="3349804" cy="1535926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5400" kern="1200" dirty="0">
              <a:solidFill>
                <a:schemeClr val="bg1"/>
              </a:solidFill>
            </a:rPr>
            <a:t>因緣果報</a:t>
          </a:r>
        </a:p>
      </dsp:txBody>
      <dsp:txXfrm>
        <a:off x="78577" y="1226923"/>
        <a:ext cx="3199848" cy="1385970"/>
      </dsp:txXfrm>
    </dsp:sp>
    <dsp:sp modelId="{5AF5DD3E-647A-49A0-88EE-5ECC8F0BA509}">
      <dsp:nvSpPr>
        <dsp:cNvPr id="0" name=""/>
        <dsp:cNvSpPr/>
      </dsp:nvSpPr>
      <dsp:spPr>
        <a:xfrm>
          <a:off x="3811497" y="1129459"/>
          <a:ext cx="3349804" cy="1535926"/>
        </a:xfrm>
        <a:prstGeom prst="roundRect">
          <a:avLst/>
        </a:prstGeom>
        <a:solidFill>
          <a:schemeClr val="accent5">
            <a:hueOff val="1628513"/>
            <a:satOff val="5598"/>
            <a:lumOff val="-2686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5400" kern="1200" dirty="0">
              <a:solidFill>
                <a:schemeClr val="bg1"/>
              </a:solidFill>
            </a:rPr>
            <a:t>諸法性空</a:t>
          </a:r>
        </a:p>
      </dsp:txBody>
      <dsp:txXfrm>
        <a:off x="3886475" y="1204437"/>
        <a:ext cx="3199848" cy="1385970"/>
      </dsp:txXfrm>
    </dsp:sp>
    <dsp:sp modelId="{97B34852-FC4C-493C-8F2A-A870464D3F57}">
      <dsp:nvSpPr>
        <dsp:cNvPr id="0" name=""/>
        <dsp:cNvSpPr/>
      </dsp:nvSpPr>
      <dsp:spPr>
        <a:xfrm>
          <a:off x="7619395" y="1151945"/>
          <a:ext cx="3349804" cy="1535926"/>
        </a:xfrm>
        <a:prstGeom prst="roundRect">
          <a:avLst/>
        </a:prstGeom>
        <a:solidFill>
          <a:schemeClr val="accent5">
            <a:hueOff val="3257026"/>
            <a:satOff val="11196"/>
            <a:lumOff val="-537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5400" kern="1200" dirty="0"/>
            <a:t>真空妙有</a:t>
          </a:r>
        </a:p>
      </dsp:txBody>
      <dsp:txXfrm>
        <a:off x="7694373" y="1226923"/>
        <a:ext cx="3199848" cy="138597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4171F7-426A-4DDD-960D-F396BE8A5498}">
      <dsp:nvSpPr>
        <dsp:cNvPr id="0" name=""/>
        <dsp:cNvSpPr/>
      </dsp:nvSpPr>
      <dsp:spPr>
        <a:xfrm>
          <a:off x="822959" y="0"/>
          <a:ext cx="9326880" cy="3839817"/>
        </a:xfrm>
        <a:prstGeom prst="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923E2B-C73B-4FAD-BCF0-4D1EA9802459}">
      <dsp:nvSpPr>
        <dsp:cNvPr id="0" name=""/>
        <dsp:cNvSpPr/>
      </dsp:nvSpPr>
      <dsp:spPr>
        <a:xfrm>
          <a:off x="3599" y="1151945"/>
          <a:ext cx="3349804" cy="1535926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5400" kern="1200" dirty="0">
              <a:solidFill>
                <a:schemeClr val="bg1"/>
              </a:solidFill>
            </a:rPr>
            <a:t>因緣果報</a:t>
          </a:r>
        </a:p>
      </dsp:txBody>
      <dsp:txXfrm>
        <a:off x="78577" y="1226923"/>
        <a:ext cx="3199848" cy="1385970"/>
      </dsp:txXfrm>
    </dsp:sp>
    <dsp:sp modelId="{5AF5DD3E-647A-49A0-88EE-5ECC8F0BA509}">
      <dsp:nvSpPr>
        <dsp:cNvPr id="0" name=""/>
        <dsp:cNvSpPr/>
      </dsp:nvSpPr>
      <dsp:spPr>
        <a:xfrm>
          <a:off x="3811497" y="1129459"/>
          <a:ext cx="3349804" cy="1535926"/>
        </a:xfrm>
        <a:prstGeom prst="roundRect">
          <a:avLst/>
        </a:prstGeom>
        <a:solidFill>
          <a:schemeClr val="accent5">
            <a:hueOff val="1628513"/>
            <a:satOff val="5598"/>
            <a:lumOff val="-2686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5400" kern="1200" dirty="0">
              <a:solidFill>
                <a:schemeClr val="bg1"/>
              </a:solidFill>
            </a:rPr>
            <a:t>諸法性空</a:t>
          </a:r>
        </a:p>
      </dsp:txBody>
      <dsp:txXfrm>
        <a:off x="3886475" y="1204437"/>
        <a:ext cx="3199848" cy="1385970"/>
      </dsp:txXfrm>
    </dsp:sp>
    <dsp:sp modelId="{97B34852-FC4C-493C-8F2A-A870464D3F57}">
      <dsp:nvSpPr>
        <dsp:cNvPr id="0" name=""/>
        <dsp:cNvSpPr/>
      </dsp:nvSpPr>
      <dsp:spPr>
        <a:xfrm>
          <a:off x="7619395" y="1151945"/>
          <a:ext cx="3349804" cy="1535926"/>
        </a:xfrm>
        <a:prstGeom prst="roundRect">
          <a:avLst/>
        </a:prstGeom>
        <a:solidFill>
          <a:schemeClr val="accent5">
            <a:hueOff val="3257026"/>
            <a:satOff val="11196"/>
            <a:lumOff val="-537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5400" kern="1200" dirty="0"/>
            <a:t>真空妙有</a:t>
          </a:r>
        </a:p>
      </dsp:txBody>
      <dsp:txXfrm>
        <a:off x="7694373" y="1226923"/>
        <a:ext cx="3199848" cy="138597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4171F7-426A-4DDD-960D-F396BE8A5498}">
      <dsp:nvSpPr>
        <dsp:cNvPr id="0" name=""/>
        <dsp:cNvSpPr/>
      </dsp:nvSpPr>
      <dsp:spPr>
        <a:xfrm>
          <a:off x="822959" y="0"/>
          <a:ext cx="9326880" cy="3839817"/>
        </a:xfrm>
        <a:prstGeom prst="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923E2B-C73B-4FAD-BCF0-4D1EA9802459}">
      <dsp:nvSpPr>
        <dsp:cNvPr id="0" name=""/>
        <dsp:cNvSpPr/>
      </dsp:nvSpPr>
      <dsp:spPr>
        <a:xfrm>
          <a:off x="3599" y="1151945"/>
          <a:ext cx="3349804" cy="1535926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5400" kern="1200" dirty="0">
              <a:solidFill>
                <a:schemeClr val="bg1"/>
              </a:solidFill>
            </a:rPr>
            <a:t>因緣果報</a:t>
          </a:r>
        </a:p>
      </dsp:txBody>
      <dsp:txXfrm>
        <a:off x="78577" y="1226923"/>
        <a:ext cx="3199848" cy="1385970"/>
      </dsp:txXfrm>
    </dsp:sp>
    <dsp:sp modelId="{5AF5DD3E-647A-49A0-88EE-5ECC8F0BA509}">
      <dsp:nvSpPr>
        <dsp:cNvPr id="0" name=""/>
        <dsp:cNvSpPr/>
      </dsp:nvSpPr>
      <dsp:spPr>
        <a:xfrm>
          <a:off x="3811497" y="1129459"/>
          <a:ext cx="3349804" cy="1535926"/>
        </a:xfrm>
        <a:prstGeom prst="roundRect">
          <a:avLst/>
        </a:prstGeom>
        <a:solidFill>
          <a:schemeClr val="accent5">
            <a:hueOff val="1628513"/>
            <a:satOff val="5598"/>
            <a:lumOff val="-2686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5400" kern="1200" dirty="0">
              <a:solidFill>
                <a:schemeClr val="bg1"/>
              </a:solidFill>
            </a:rPr>
            <a:t>諸法性空</a:t>
          </a:r>
        </a:p>
      </dsp:txBody>
      <dsp:txXfrm>
        <a:off x="3886475" y="1204437"/>
        <a:ext cx="3199848" cy="1385970"/>
      </dsp:txXfrm>
    </dsp:sp>
    <dsp:sp modelId="{97B34852-FC4C-493C-8F2A-A870464D3F57}">
      <dsp:nvSpPr>
        <dsp:cNvPr id="0" name=""/>
        <dsp:cNvSpPr/>
      </dsp:nvSpPr>
      <dsp:spPr>
        <a:xfrm>
          <a:off x="7619395" y="1151945"/>
          <a:ext cx="3349804" cy="1535926"/>
        </a:xfrm>
        <a:prstGeom prst="roundRect">
          <a:avLst/>
        </a:prstGeom>
        <a:solidFill>
          <a:schemeClr val="accent5">
            <a:hueOff val="3257026"/>
            <a:satOff val="11196"/>
            <a:lumOff val="-537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5400" kern="1200" dirty="0"/>
            <a:t>真空妙有</a:t>
          </a:r>
        </a:p>
      </dsp:txBody>
      <dsp:txXfrm>
        <a:off x="7694373" y="1226923"/>
        <a:ext cx="3199848" cy="13859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0341F0-934D-4DD6-A682-256006FA51AB}">
      <dsp:nvSpPr>
        <dsp:cNvPr id="0" name=""/>
        <dsp:cNvSpPr/>
      </dsp:nvSpPr>
      <dsp:spPr>
        <a:xfrm>
          <a:off x="42859" y="0"/>
          <a:ext cx="6583680" cy="9957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000" b="1" kern="1200" dirty="0"/>
            <a:t>靜思法髓妙蓮華</a:t>
          </a:r>
        </a:p>
      </dsp:txBody>
      <dsp:txXfrm>
        <a:off x="72022" y="29163"/>
        <a:ext cx="5425092" cy="937385"/>
      </dsp:txXfrm>
    </dsp:sp>
    <dsp:sp modelId="{48BF7A21-4F08-468D-A981-E5C3F1E637A3}">
      <dsp:nvSpPr>
        <dsp:cNvPr id="0" name=""/>
        <dsp:cNvSpPr/>
      </dsp:nvSpPr>
      <dsp:spPr>
        <a:xfrm>
          <a:off x="551383" y="1176750"/>
          <a:ext cx="6583680" cy="9957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000" b="1" kern="1200" dirty="0"/>
            <a:t>真空妙有菩薩道</a:t>
          </a:r>
        </a:p>
      </dsp:txBody>
      <dsp:txXfrm>
        <a:off x="580546" y="1205913"/>
        <a:ext cx="5326758" cy="937385"/>
      </dsp:txXfrm>
    </dsp:sp>
    <dsp:sp modelId="{97005FCB-651B-4AD2-AA6C-7250B012E651}">
      <dsp:nvSpPr>
        <dsp:cNvPr id="0" name=""/>
        <dsp:cNvSpPr/>
      </dsp:nvSpPr>
      <dsp:spPr>
        <a:xfrm>
          <a:off x="1094536" y="2353500"/>
          <a:ext cx="6583680" cy="9957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000" b="1" kern="1200" dirty="0"/>
            <a:t>濁世應機啟圓教</a:t>
          </a:r>
        </a:p>
      </dsp:txBody>
      <dsp:txXfrm>
        <a:off x="1123699" y="2382663"/>
        <a:ext cx="5334987" cy="937385"/>
      </dsp:txXfrm>
    </dsp:sp>
    <dsp:sp modelId="{B99E21B8-3E56-4149-9EDA-99B36464B48D}">
      <dsp:nvSpPr>
        <dsp:cNvPr id="0" name=""/>
        <dsp:cNvSpPr/>
      </dsp:nvSpPr>
      <dsp:spPr>
        <a:xfrm>
          <a:off x="1645920" y="3530251"/>
          <a:ext cx="6583680" cy="9957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000" b="1" kern="1200" dirty="0"/>
            <a:t>靜寂清澄歸佛性</a:t>
          </a:r>
        </a:p>
      </dsp:txBody>
      <dsp:txXfrm>
        <a:off x="1675083" y="3559414"/>
        <a:ext cx="5326758" cy="937385"/>
      </dsp:txXfrm>
    </dsp:sp>
    <dsp:sp modelId="{EA6F7BBE-6DF6-4F72-8151-B6359D8C6F09}">
      <dsp:nvSpPr>
        <dsp:cNvPr id="0" name=""/>
        <dsp:cNvSpPr/>
      </dsp:nvSpPr>
      <dsp:spPr>
        <a:xfrm>
          <a:off x="5936467" y="762624"/>
          <a:ext cx="647212" cy="64721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100" kern="1200"/>
        </a:p>
      </dsp:txBody>
      <dsp:txXfrm>
        <a:off x="6082090" y="762624"/>
        <a:ext cx="355966" cy="487027"/>
      </dsp:txXfrm>
    </dsp:sp>
    <dsp:sp modelId="{C269EF62-88D2-4961-B7F8-E7AD802F9DBD}">
      <dsp:nvSpPr>
        <dsp:cNvPr id="0" name=""/>
        <dsp:cNvSpPr/>
      </dsp:nvSpPr>
      <dsp:spPr>
        <a:xfrm>
          <a:off x="6487850" y="1939375"/>
          <a:ext cx="647212" cy="64721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100" kern="1200"/>
        </a:p>
      </dsp:txBody>
      <dsp:txXfrm>
        <a:off x="6633473" y="1939375"/>
        <a:ext cx="355966" cy="487027"/>
      </dsp:txXfrm>
    </dsp:sp>
    <dsp:sp modelId="{8BEF2712-9647-48A0-BEBE-129590C37865}">
      <dsp:nvSpPr>
        <dsp:cNvPr id="0" name=""/>
        <dsp:cNvSpPr/>
      </dsp:nvSpPr>
      <dsp:spPr>
        <a:xfrm>
          <a:off x="7031004" y="3116125"/>
          <a:ext cx="647212" cy="64721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100" kern="1200"/>
        </a:p>
      </dsp:txBody>
      <dsp:txXfrm>
        <a:off x="7176627" y="3116125"/>
        <a:ext cx="355966" cy="48702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0341F0-934D-4DD6-A682-256006FA51AB}">
      <dsp:nvSpPr>
        <dsp:cNvPr id="0" name=""/>
        <dsp:cNvSpPr/>
      </dsp:nvSpPr>
      <dsp:spPr>
        <a:xfrm>
          <a:off x="42859" y="0"/>
          <a:ext cx="6583680" cy="9957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000" b="1" kern="1200" dirty="0"/>
            <a:t>法性綿延無終始</a:t>
          </a:r>
        </a:p>
      </dsp:txBody>
      <dsp:txXfrm>
        <a:off x="72022" y="29163"/>
        <a:ext cx="5425092" cy="937385"/>
      </dsp:txXfrm>
    </dsp:sp>
    <dsp:sp modelId="{48BF7A21-4F08-468D-A981-E5C3F1E637A3}">
      <dsp:nvSpPr>
        <dsp:cNvPr id="0" name=""/>
        <dsp:cNvSpPr/>
      </dsp:nvSpPr>
      <dsp:spPr>
        <a:xfrm>
          <a:off x="551383" y="1176750"/>
          <a:ext cx="6583680" cy="9957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000" b="1" kern="1200" dirty="0"/>
            <a:t>自性</a:t>
          </a:r>
          <a:r>
            <a:rPr lang="zh-TW" altLang="en-US" sz="4000" b="1" kern="1200"/>
            <a:t>清淨無污染</a:t>
          </a:r>
          <a:endParaRPr lang="zh-TW" altLang="en-US" sz="4000" b="1" kern="1200" dirty="0"/>
        </a:p>
      </dsp:txBody>
      <dsp:txXfrm>
        <a:off x="580546" y="1205913"/>
        <a:ext cx="5326758" cy="937385"/>
      </dsp:txXfrm>
    </dsp:sp>
    <dsp:sp modelId="{97005FCB-651B-4AD2-AA6C-7250B012E651}">
      <dsp:nvSpPr>
        <dsp:cNvPr id="0" name=""/>
        <dsp:cNvSpPr/>
      </dsp:nvSpPr>
      <dsp:spPr>
        <a:xfrm>
          <a:off x="1094536" y="2353500"/>
          <a:ext cx="6583680" cy="9957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000" b="1" kern="1200" dirty="0"/>
            <a:t>佛佛道同法華經</a:t>
          </a:r>
        </a:p>
      </dsp:txBody>
      <dsp:txXfrm>
        <a:off x="1123699" y="2382663"/>
        <a:ext cx="5334987" cy="937385"/>
      </dsp:txXfrm>
    </dsp:sp>
    <dsp:sp modelId="{B99E21B8-3E56-4149-9EDA-99B36464B48D}">
      <dsp:nvSpPr>
        <dsp:cNvPr id="0" name=""/>
        <dsp:cNvSpPr/>
      </dsp:nvSpPr>
      <dsp:spPr>
        <a:xfrm>
          <a:off x="1645920" y="3530251"/>
          <a:ext cx="6583680" cy="9957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000" b="1" kern="1200" dirty="0"/>
            <a:t>暢佛本懷真實法</a:t>
          </a:r>
        </a:p>
      </dsp:txBody>
      <dsp:txXfrm>
        <a:off x="1675083" y="3559414"/>
        <a:ext cx="5326758" cy="937385"/>
      </dsp:txXfrm>
    </dsp:sp>
    <dsp:sp modelId="{EA6F7BBE-6DF6-4F72-8151-B6359D8C6F09}">
      <dsp:nvSpPr>
        <dsp:cNvPr id="0" name=""/>
        <dsp:cNvSpPr/>
      </dsp:nvSpPr>
      <dsp:spPr>
        <a:xfrm>
          <a:off x="5936467" y="762624"/>
          <a:ext cx="647212" cy="64721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100" kern="1200"/>
        </a:p>
      </dsp:txBody>
      <dsp:txXfrm>
        <a:off x="6082090" y="762624"/>
        <a:ext cx="355966" cy="487027"/>
      </dsp:txXfrm>
    </dsp:sp>
    <dsp:sp modelId="{C269EF62-88D2-4961-B7F8-E7AD802F9DBD}">
      <dsp:nvSpPr>
        <dsp:cNvPr id="0" name=""/>
        <dsp:cNvSpPr/>
      </dsp:nvSpPr>
      <dsp:spPr>
        <a:xfrm>
          <a:off x="6487850" y="1939375"/>
          <a:ext cx="647212" cy="64721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100" kern="1200"/>
        </a:p>
      </dsp:txBody>
      <dsp:txXfrm>
        <a:off x="6633473" y="1939375"/>
        <a:ext cx="355966" cy="487027"/>
      </dsp:txXfrm>
    </dsp:sp>
    <dsp:sp modelId="{8BEF2712-9647-48A0-BEBE-129590C37865}">
      <dsp:nvSpPr>
        <dsp:cNvPr id="0" name=""/>
        <dsp:cNvSpPr/>
      </dsp:nvSpPr>
      <dsp:spPr>
        <a:xfrm>
          <a:off x="7031004" y="3116125"/>
          <a:ext cx="647212" cy="64721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100" kern="1200"/>
        </a:p>
      </dsp:txBody>
      <dsp:txXfrm>
        <a:off x="7176627" y="3116125"/>
        <a:ext cx="355966" cy="48702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0341F0-934D-4DD6-A682-256006FA51AB}">
      <dsp:nvSpPr>
        <dsp:cNvPr id="0" name=""/>
        <dsp:cNvSpPr/>
      </dsp:nvSpPr>
      <dsp:spPr>
        <a:xfrm>
          <a:off x="42859" y="0"/>
          <a:ext cx="6583680" cy="9957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000" b="1" kern="1200" dirty="0"/>
            <a:t>法性綿延無終始</a:t>
          </a:r>
        </a:p>
      </dsp:txBody>
      <dsp:txXfrm>
        <a:off x="72022" y="29163"/>
        <a:ext cx="5425092" cy="937385"/>
      </dsp:txXfrm>
    </dsp:sp>
    <dsp:sp modelId="{48BF7A21-4F08-468D-A981-E5C3F1E637A3}">
      <dsp:nvSpPr>
        <dsp:cNvPr id="0" name=""/>
        <dsp:cNvSpPr/>
      </dsp:nvSpPr>
      <dsp:spPr>
        <a:xfrm>
          <a:off x="551383" y="1176750"/>
          <a:ext cx="6583680" cy="9957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000" b="1" kern="1200" dirty="0"/>
            <a:t>自性</a:t>
          </a:r>
          <a:r>
            <a:rPr lang="zh-TW" altLang="en-US" sz="4000" b="1" kern="1200"/>
            <a:t>清淨無污染</a:t>
          </a:r>
          <a:endParaRPr lang="zh-TW" altLang="en-US" sz="4000" b="1" kern="1200" dirty="0"/>
        </a:p>
      </dsp:txBody>
      <dsp:txXfrm>
        <a:off x="580546" y="1205913"/>
        <a:ext cx="5326758" cy="937385"/>
      </dsp:txXfrm>
    </dsp:sp>
    <dsp:sp modelId="{97005FCB-651B-4AD2-AA6C-7250B012E651}">
      <dsp:nvSpPr>
        <dsp:cNvPr id="0" name=""/>
        <dsp:cNvSpPr/>
      </dsp:nvSpPr>
      <dsp:spPr>
        <a:xfrm>
          <a:off x="1094536" y="2353500"/>
          <a:ext cx="6583680" cy="9957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000" b="1" kern="1200" dirty="0"/>
            <a:t>佛佛道同法華經</a:t>
          </a:r>
        </a:p>
      </dsp:txBody>
      <dsp:txXfrm>
        <a:off x="1123699" y="2382663"/>
        <a:ext cx="5334987" cy="937385"/>
      </dsp:txXfrm>
    </dsp:sp>
    <dsp:sp modelId="{B99E21B8-3E56-4149-9EDA-99B36464B48D}">
      <dsp:nvSpPr>
        <dsp:cNvPr id="0" name=""/>
        <dsp:cNvSpPr/>
      </dsp:nvSpPr>
      <dsp:spPr>
        <a:xfrm>
          <a:off x="1645920" y="3530251"/>
          <a:ext cx="6583680" cy="9957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000" b="1" kern="1200" dirty="0"/>
            <a:t>暢佛本懷真實法</a:t>
          </a:r>
        </a:p>
      </dsp:txBody>
      <dsp:txXfrm>
        <a:off x="1675083" y="3559414"/>
        <a:ext cx="5326758" cy="937385"/>
      </dsp:txXfrm>
    </dsp:sp>
    <dsp:sp modelId="{EA6F7BBE-6DF6-4F72-8151-B6359D8C6F09}">
      <dsp:nvSpPr>
        <dsp:cNvPr id="0" name=""/>
        <dsp:cNvSpPr/>
      </dsp:nvSpPr>
      <dsp:spPr>
        <a:xfrm>
          <a:off x="5936467" y="762624"/>
          <a:ext cx="647212" cy="64721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100" kern="1200"/>
        </a:p>
      </dsp:txBody>
      <dsp:txXfrm>
        <a:off x="6082090" y="762624"/>
        <a:ext cx="355966" cy="487027"/>
      </dsp:txXfrm>
    </dsp:sp>
    <dsp:sp modelId="{C269EF62-88D2-4961-B7F8-E7AD802F9DBD}">
      <dsp:nvSpPr>
        <dsp:cNvPr id="0" name=""/>
        <dsp:cNvSpPr/>
      </dsp:nvSpPr>
      <dsp:spPr>
        <a:xfrm>
          <a:off x="6487850" y="1939375"/>
          <a:ext cx="647212" cy="64721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100" kern="1200"/>
        </a:p>
      </dsp:txBody>
      <dsp:txXfrm>
        <a:off x="6633473" y="1939375"/>
        <a:ext cx="355966" cy="487027"/>
      </dsp:txXfrm>
    </dsp:sp>
    <dsp:sp modelId="{8BEF2712-9647-48A0-BEBE-129590C37865}">
      <dsp:nvSpPr>
        <dsp:cNvPr id="0" name=""/>
        <dsp:cNvSpPr/>
      </dsp:nvSpPr>
      <dsp:spPr>
        <a:xfrm>
          <a:off x="7031004" y="3116125"/>
          <a:ext cx="647212" cy="64721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100" kern="1200"/>
        </a:p>
      </dsp:txBody>
      <dsp:txXfrm>
        <a:off x="7176627" y="3116125"/>
        <a:ext cx="355966" cy="48702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0341F0-934D-4DD6-A682-256006FA51AB}">
      <dsp:nvSpPr>
        <dsp:cNvPr id="0" name=""/>
        <dsp:cNvSpPr/>
      </dsp:nvSpPr>
      <dsp:spPr>
        <a:xfrm>
          <a:off x="42859" y="0"/>
          <a:ext cx="6583680" cy="9957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000" b="1" kern="1200" dirty="0"/>
            <a:t>靜思法髓妙蓮華</a:t>
          </a:r>
        </a:p>
      </dsp:txBody>
      <dsp:txXfrm>
        <a:off x="72022" y="29163"/>
        <a:ext cx="5425092" cy="937385"/>
      </dsp:txXfrm>
    </dsp:sp>
    <dsp:sp modelId="{48BF7A21-4F08-468D-A981-E5C3F1E637A3}">
      <dsp:nvSpPr>
        <dsp:cNvPr id="0" name=""/>
        <dsp:cNvSpPr/>
      </dsp:nvSpPr>
      <dsp:spPr>
        <a:xfrm>
          <a:off x="551383" y="1176750"/>
          <a:ext cx="6583680" cy="9957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000" b="1" kern="1200" dirty="0"/>
            <a:t>真空妙有菩薩道</a:t>
          </a:r>
        </a:p>
      </dsp:txBody>
      <dsp:txXfrm>
        <a:off x="580546" y="1205913"/>
        <a:ext cx="5326758" cy="937385"/>
      </dsp:txXfrm>
    </dsp:sp>
    <dsp:sp modelId="{97005FCB-651B-4AD2-AA6C-7250B012E651}">
      <dsp:nvSpPr>
        <dsp:cNvPr id="0" name=""/>
        <dsp:cNvSpPr/>
      </dsp:nvSpPr>
      <dsp:spPr>
        <a:xfrm>
          <a:off x="1094536" y="2353500"/>
          <a:ext cx="6583680" cy="9957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000" b="1" kern="1200" dirty="0"/>
            <a:t>濁世應機啟圓教</a:t>
          </a:r>
        </a:p>
      </dsp:txBody>
      <dsp:txXfrm>
        <a:off x="1123699" y="2382663"/>
        <a:ext cx="5334987" cy="937385"/>
      </dsp:txXfrm>
    </dsp:sp>
    <dsp:sp modelId="{B99E21B8-3E56-4149-9EDA-99B36464B48D}">
      <dsp:nvSpPr>
        <dsp:cNvPr id="0" name=""/>
        <dsp:cNvSpPr/>
      </dsp:nvSpPr>
      <dsp:spPr>
        <a:xfrm>
          <a:off x="1645920" y="3530251"/>
          <a:ext cx="6583680" cy="99571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4000" b="1" kern="1200" dirty="0"/>
            <a:t>靜寂清澄歸佛性</a:t>
          </a:r>
        </a:p>
      </dsp:txBody>
      <dsp:txXfrm>
        <a:off x="1675083" y="3559414"/>
        <a:ext cx="5326758" cy="937385"/>
      </dsp:txXfrm>
    </dsp:sp>
    <dsp:sp modelId="{EA6F7BBE-6DF6-4F72-8151-B6359D8C6F09}">
      <dsp:nvSpPr>
        <dsp:cNvPr id="0" name=""/>
        <dsp:cNvSpPr/>
      </dsp:nvSpPr>
      <dsp:spPr>
        <a:xfrm>
          <a:off x="5936467" y="762624"/>
          <a:ext cx="647212" cy="64721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100" kern="1200"/>
        </a:p>
      </dsp:txBody>
      <dsp:txXfrm>
        <a:off x="6082090" y="762624"/>
        <a:ext cx="355966" cy="487027"/>
      </dsp:txXfrm>
    </dsp:sp>
    <dsp:sp modelId="{C269EF62-88D2-4961-B7F8-E7AD802F9DBD}">
      <dsp:nvSpPr>
        <dsp:cNvPr id="0" name=""/>
        <dsp:cNvSpPr/>
      </dsp:nvSpPr>
      <dsp:spPr>
        <a:xfrm>
          <a:off x="6487850" y="1939375"/>
          <a:ext cx="647212" cy="64721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100" kern="1200"/>
        </a:p>
      </dsp:txBody>
      <dsp:txXfrm>
        <a:off x="6633473" y="1939375"/>
        <a:ext cx="355966" cy="487027"/>
      </dsp:txXfrm>
    </dsp:sp>
    <dsp:sp modelId="{8BEF2712-9647-48A0-BEBE-129590C37865}">
      <dsp:nvSpPr>
        <dsp:cNvPr id="0" name=""/>
        <dsp:cNvSpPr/>
      </dsp:nvSpPr>
      <dsp:spPr>
        <a:xfrm>
          <a:off x="7031004" y="3116125"/>
          <a:ext cx="647212" cy="647212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3100" kern="1200"/>
        </a:p>
      </dsp:txBody>
      <dsp:txXfrm>
        <a:off x="7176627" y="3116125"/>
        <a:ext cx="355966" cy="48702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E979DF-5466-4155-B289-728C3EC849B5}">
      <dsp:nvSpPr>
        <dsp:cNvPr id="0" name=""/>
        <dsp:cNvSpPr/>
      </dsp:nvSpPr>
      <dsp:spPr>
        <a:xfrm>
          <a:off x="0" y="617061"/>
          <a:ext cx="8229600" cy="3291840"/>
        </a:xfrm>
        <a:prstGeom prst="leftRightRibbon">
          <a:avLst/>
        </a:prstGeom>
        <a:solidFill>
          <a:srgbClr val="BBE0E3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</dsp:sp>
    <dsp:sp modelId="{8A4FF411-36E4-4710-9399-E66CE0ACB624}">
      <dsp:nvSpPr>
        <dsp:cNvPr id="0" name=""/>
        <dsp:cNvSpPr/>
      </dsp:nvSpPr>
      <dsp:spPr>
        <a:xfrm>
          <a:off x="987552" y="1193133"/>
          <a:ext cx="2715768" cy="161300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88468" rIns="0" bIns="201930" numCol="1" spcCol="1270" anchor="ctr" anchorCtr="0">
          <a:noAutofit/>
        </a:bodyPr>
        <a:lstStyle/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5300" kern="1200" dirty="0">
              <a:solidFill>
                <a:srgbClr val="C00000"/>
              </a:solidFill>
            </a:rPr>
            <a:t>誠正信實</a:t>
          </a:r>
        </a:p>
      </dsp:txBody>
      <dsp:txXfrm>
        <a:off x="987552" y="1193133"/>
        <a:ext cx="2715768" cy="1613001"/>
      </dsp:txXfrm>
    </dsp:sp>
    <dsp:sp modelId="{9585567D-AB10-425B-8B61-41F96141D99D}">
      <dsp:nvSpPr>
        <dsp:cNvPr id="0" name=""/>
        <dsp:cNvSpPr/>
      </dsp:nvSpPr>
      <dsp:spPr>
        <a:xfrm>
          <a:off x="4114800" y="1719827"/>
          <a:ext cx="3209544" cy="161300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88468" rIns="0" bIns="201930" numCol="1" spcCol="1270" anchor="ctr" anchorCtr="0">
          <a:noAutofit/>
        </a:bodyPr>
        <a:lstStyle/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5300" kern="1200" dirty="0">
              <a:solidFill>
                <a:srgbClr val="C00000"/>
              </a:solidFill>
            </a:rPr>
            <a:t>慈悲喜捨</a:t>
          </a:r>
        </a:p>
      </dsp:txBody>
      <dsp:txXfrm>
        <a:off x="4114800" y="1719827"/>
        <a:ext cx="3209544" cy="161300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E979DF-5466-4155-B289-728C3EC849B5}">
      <dsp:nvSpPr>
        <dsp:cNvPr id="0" name=""/>
        <dsp:cNvSpPr/>
      </dsp:nvSpPr>
      <dsp:spPr>
        <a:xfrm>
          <a:off x="0" y="617061"/>
          <a:ext cx="8229600" cy="3291840"/>
        </a:xfrm>
        <a:prstGeom prst="leftRightRibbon">
          <a:avLst/>
        </a:prstGeom>
        <a:solidFill>
          <a:srgbClr val="BBE0E3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</dsp:sp>
    <dsp:sp modelId="{8A4FF411-36E4-4710-9399-E66CE0ACB624}">
      <dsp:nvSpPr>
        <dsp:cNvPr id="0" name=""/>
        <dsp:cNvSpPr/>
      </dsp:nvSpPr>
      <dsp:spPr>
        <a:xfrm>
          <a:off x="987552" y="1193133"/>
          <a:ext cx="2715768" cy="161300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88468" rIns="0" bIns="201930" numCol="1" spcCol="1270" anchor="ctr" anchorCtr="0">
          <a:noAutofit/>
        </a:bodyPr>
        <a:lstStyle/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5300" kern="1200" dirty="0">
              <a:solidFill>
                <a:srgbClr val="C00000"/>
              </a:solidFill>
            </a:rPr>
            <a:t>誠正信實</a:t>
          </a:r>
        </a:p>
      </dsp:txBody>
      <dsp:txXfrm>
        <a:off x="987552" y="1193133"/>
        <a:ext cx="2715768" cy="1613001"/>
      </dsp:txXfrm>
    </dsp:sp>
    <dsp:sp modelId="{9585567D-AB10-425B-8B61-41F96141D99D}">
      <dsp:nvSpPr>
        <dsp:cNvPr id="0" name=""/>
        <dsp:cNvSpPr/>
      </dsp:nvSpPr>
      <dsp:spPr>
        <a:xfrm>
          <a:off x="4114800" y="1719827"/>
          <a:ext cx="3209544" cy="161300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88468" rIns="0" bIns="201930" numCol="1" spcCol="1270" anchor="ctr" anchorCtr="0">
          <a:noAutofit/>
        </a:bodyPr>
        <a:lstStyle/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5300" kern="1200" dirty="0">
              <a:solidFill>
                <a:srgbClr val="C00000"/>
              </a:solidFill>
            </a:rPr>
            <a:t>慈悲喜捨</a:t>
          </a:r>
        </a:p>
      </dsp:txBody>
      <dsp:txXfrm>
        <a:off x="4114800" y="1719827"/>
        <a:ext cx="3209544" cy="161300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E979DF-5466-4155-B289-728C3EC849B5}">
      <dsp:nvSpPr>
        <dsp:cNvPr id="0" name=""/>
        <dsp:cNvSpPr/>
      </dsp:nvSpPr>
      <dsp:spPr>
        <a:xfrm>
          <a:off x="0" y="617061"/>
          <a:ext cx="8229600" cy="3291840"/>
        </a:xfrm>
        <a:prstGeom prst="leftRightRibbon">
          <a:avLst/>
        </a:prstGeom>
        <a:solidFill>
          <a:srgbClr val="BBE0E3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</dsp:sp>
    <dsp:sp modelId="{8A4FF411-36E4-4710-9399-E66CE0ACB624}">
      <dsp:nvSpPr>
        <dsp:cNvPr id="0" name=""/>
        <dsp:cNvSpPr/>
      </dsp:nvSpPr>
      <dsp:spPr>
        <a:xfrm>
          <a:off x="987552" y="1193133"/>
          <a:ext cx="2715768" cy="161300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88468" rIns="0" bIns="201930" numCol="1" spcCol="1270" anchor="ctr" anchorCtr="0">
          <a:noAutofit/>
        </a:bodyPr>
        <a:lstStyle/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5300" kern="1200" dirty="0">
              <a:solidFill>
                <a:srgbClr val="C00000"/>
              </a:solidFill>
            </a:rPr>
            <a:t>誠正信實</a:t>
          </a:r>
        </a:p>
      </dsp:txBody>
      <dsp:txXfrm>
        <a:off x="987552" y="1193133"/>
        <a:ext cx="2715768" cy="1613001"/>
      </dsp:txXfrm>
    </dsp:sp>
    <dsp:sp modelId="{9585567D-AB10-425B-8B61-41F96141D99D}">
      <dsp:nvSpPr>
        <dsp:cNvPr id="0" name=""/>
        <dsp:cNvSpPr/>
      </dsp:nvSpPr>
      <dsp:spPr>
        <a:xfrm>
          <a:off x="4114800" y="1719827"/>
          <a:ext cx="3209544" cy="161300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88468" rIns="0" bIns="201930" numCol="1" spcCol="1270" anchor="ctr" anchorCtr="0">
          <a:noAutofit/>
        </a:bodyPr>
        <a:lstStyle/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5300" kern="1200" dirty="0">
              <a:solidFill>
                <a:srgbClr val="C00000"/>
              </a:solidFill>
            </a:rPr>
            <a:t>慈悲喜捨</a:t>
          </a:r>
        </a:p>
      </dsp:txBody>
      <dsp:txXfrm>
        <a:off x="4114800" y="1719827"/>
        <a:ext cx="3209544" cy="161300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1EC205-021B-4215-B8F3-DAD5E4CC4D8C}">
      <dsp:nvSpPr>
        <dsp:cNvPr id="0" name=""/>
        <dsp:cNvSpPr/>
      </dsp:nvSpPr>
      <dsp:spPr>
        <a:xfrm>
          <a:off x="0" y="617061"/>
          <a:ext cx="8229600" cy="3291840"/>
        </a:xfrm>
        <a:prstGeom prst="leftRightRibb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4A6798-B1C3-4B75-9A2E-09981EE3AC56}">
      <dsp:nvSpPr>
        <dsp:cNvPr id="0" name=""/>
        <dsp:cNvSpPr/>
      </dsp:nvSpPr>
      <dsp:spPr>
        <a:xfrm>
          <a:off x="685775" y="1193133"/>
          <a:ext cx="3319320" cy="161300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77800" rIns="0" bIns="190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5000" kern="1200" dirty="0">
              <a:solidFill>
                <a:srgbClr val="C00000"/>
              </a:solidFill>
            </a:rPr>
            <a:t>真空現妙有</a:t>
          </a:r>
        </a:p>
      </dsp:txBody>
      <dsp:txXfrm>
        <a:off x="685775" y="1193133"/>
        <a:ext cx="3319320" cy="1613001"/>
      </dsp:txXfrm>
    </dsp:sp>
    <dsp:sp modelId="{5C7D51D8-EF7F-4D20-A9DD-3B6600C34F0E}">
      <dsp:nvSpPr>
        <dsp:cNvPr id="0" name=""/>
        <dsp:cNvSpPr/>
      </dsp:nvSpPr>
      <dsp:spPr>
        <a:xfrm>
          <a:off x="4114800" y="1719827"/>
          <a:ext cx="3209544" cy="161300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77800" rIns="0" bIns="190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5000" kern="1200" dirty="0">
              <a:solidFill>
                <a:srgbClr val="C00000"/>
              </a:solidFill>
            </a:rPr>
            <a:t>法性本綿延</a:t>
          </a:r>
        </a:p>
      </dsp:txBody>
      <dsp:txXfrm>
        <a:off x="4114800" y="1719827"/>
        <a:ext cx="3209544" cy="16130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830FEE68-BFFF-4638-9957-6A7E7CB05FBB}" type="datetimeFigureOut">
              <a:rPr lang="zh-TW" altLang="en-US"/>
              <a:pPr>
                <a:defRPr/>
              </a:pPr>
              <a:t>2020/5/9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noProof="0"/>
              <a:t>按一下以編輯母片文字樣式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E298F45-ECA9-4046-8735-310263C8D14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51133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298F45-ECA9-4046-8735-310263C8D142}" type="slidenum">
              <a:rPr lang="zh-TW" altLang="en-US" smtClean="0"/>
              <a:pPr>
                <a:defRPr/>
              </a:pPr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524147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慈濟於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1966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年從慈善扎根開始， 在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1991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年慈善國際化、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1995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年人文深度化、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2000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年教育完全化、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2007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年醫療普遍化，</a:t>
            </a:r>
            <a:endParaRPr lang="en-US" altLang="zh-TW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1986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年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8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月佛教慈濟醫院矗立於花蓮，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1987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年，證嚴上人再度以高膽遠囑的魄力，開始籌辦慈濟護專，至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2000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年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月，完成了幼稚園、小學、中學、大學以迄研究所之教育完全化</a:t>
            </a:r>
            <a:endParaRPr lang="en-US" altLang="zh-TW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1990 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年，證嚴法師呼籲：「用鼓掌的雙手做環保」，慈濟志工自此紛紛響應環保的善舉，除了實際參與並推廣資源回收、垃圾分類外，也務實實踐在生活中</a:t>
            </a:r>
            <a:endParaRPr lang="en-US" altLang="zh-TW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1991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年援助孟加拉水患，揭開國際賑災的序幕，迄今援助九十七個國家地區。依循「直接、重點、尊重、務實、及時」等原則</a:t>
            </a:r>
            <a:endParaRPr lang="en-US" altLang="zh-TW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1996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年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12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月</a:t>
            </a:r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22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日推展社區志工計畫</a:t>
            </a:r>
            <a:endParaRPr lang="en-US" altLang="zh-TW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E298F45-ECA9-4046-8735-310263C8D142}" type="slidenum">
              <a:rPr lang="zh-TW" altLang="en-US" smtClean="0"/>
              <a:pPr>
                <a:defRPr/>
              </a:pPr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384438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如是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E298F45-ECA9-4046-8735-310263C8D142}" type="slidenum">
              <a:rPr lang="zh-TW" altLang="en-US" smtClean="0"/>
              <a:pPr>
                <a:defRPr/>
              </a:pPr>
              <a:t>50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795199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馬勝比丘，相由心生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E298F45-ECA9-4046-8735-310263C8D142}" type="slidenum">
              <a:rPr lang="zh-TW" altLang="en-US" smtClean="0"/>
              <a:pPr>
                <a:defRPr/>
              </a:pPr>
              <a:t>60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072927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38DF4-344B-4F7E-8A25-9FC10BA10ED7}" type="slidenum">
              <a:rPr lang="zh-TW" altLang="en-US" smtClean="0"/>
              <a:pPr/>
              <a:t>66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418541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E298F45-ECA9-4046-8735-310263C8D142}" type="slidenum">
              <a:rPr lang="zh-TW" altLang="en-US" smtClean="0"/>
              <a:pPr>
                <a:defRPr/>
              </a:pPr>
              <a:t>78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77008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</p:spTree>
    <p:extLst>
      <p:ext uri="{BB962C8B-B14F-4D97-AF65-F5344CB8AC3E}">
        <p14:creationId xmlns:p14="http://schemas.microsoft.com/office/powerpoint/2010/main" val="426370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342760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1717307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2020/5/9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 rotWithShape="1">
          <a:blip r:embed="rId2"/>
          <a:srcRect l="1" t="3646" r="729" b="2951"/>
          <a:stretch/>
        </p:blipFill>
        <p:spPr>
          <a:xfrm>
            <a:off x="0" y="38100"/>
            <a:ext cx="121031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5653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2020/5/9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 rotWithShape="1">
          <a:blip r:embed="rId2"/>
          <a:srcRect l="1" t="3993" r="781" b="5729"/>
          <a:stretch/>
        </p:blipFill>
        <p:spPr>
          <a:xfrm>
            <a:off x="0" y="63500"/>
            <a:ext cx="12096750" cy="692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9303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2020/5/9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 rotWithShape="1">
          <a:blip r:embed="rId2"/>
          <a:srcRect l="625" t="5469" r="312" b="5989"/>
          <a:stretch/>
        </p:blipFill>
        <p:spPr>
          <a:xfrm>
            <a:off x="76200" y="0"/>
            <a:ext cx="12077700" cy="706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2508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2020/5/9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43383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2020/5/9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6452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2020/5/9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97209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2020/5/9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0" y="0"/>
            <a:ext cx="12192000" cy="72136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31597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2020/5/9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27400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9431957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2020/5/9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064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2020/5/9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58554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2020/5/9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82233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2020/5/9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0099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600910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365707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637486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943863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6240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722024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913706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精舍底圖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5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按一下以編輯母片標題樣式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3" r:id="rId1"/>
    <p:sldLayoutId id="2147484044" r:id="rId2"/>
    <p:sldLayoutId id="2147484045" r:id="rId3"/>
    <p:sldLayoutId id="2147484046" r:id="rId4"/>
    <p:sldLayoutId id="2147484047" r:id="rId5"/>
    <p:sldLayoutId id="2147484048" r:id="rId6"/>
    <p:sldLayoutId id="2147484049" r:id="rId7"/>
    <p:sldLayoutId id="2147484050" r:id="rId8"/>
    <p:sldLayoutId id="2147484051" r:id="rId9"/>
    <p:sldLayoutId id="2147484052" r:id="rId10"/>
    <p:sldLayoutId id="2147484053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6000" kern="1200">
          <a:solidFill>
            <a:srgbClr val="CC9900"/>
          </a:solidFill>
          <a:latin typeface="+mj-lt"/>
          <a:ea typeface="+mj-ea"/>
          <a:cs typeface="文鼎中隸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  <a:cs typeface="文鼎中隸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  <a:cs typeface="文鼎中隸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  <a:cs typeface="文鼎中隸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  <a:cs typeface="文鼎中隸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48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4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48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4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4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457EF-B57E-4724-A731-1248462E0BE9}" type="datetimeFigureOut">
              <a:rPr lang="zh-TW" altLang="en-US" smtClean="0"/>
              <a:t>2020/5/9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 rotWithShape="1">
          <a:blip r:embed="rId14"/>
          <a:srcRect t="4427" r="782" b="4427"/>
          <a:stretch/>
        </p:blipFill>
        <p:spPr>
          <a:xfrm>
            <a:off x="0" y="0"/>
            <a:ext cx="1209675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423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5" r:id="rId1"/>
    <p:sldLayoutId id="2147484056" r:id="rId2"/>
    <p:sldLayoutId id="2147484057" r:id="rId3"/>
    <p:sldLayoutId id="2147484058" r:id="rId4"/>
    <p:sldLayoutId id="2147484059" r:id="rId5"/>
    <p:sldLayoutId id="2147484060" r:id="rId6"/>
    <p:sldLayoutId id="2147484061" r:id="rId7"/>
    <p:sldLayoutId id="2147484062" r:id="rId8"/>
    <p:sldLayoutId id="2147484063" r:id="rId9"/>
    <p:sldLayoutId id="2147484064" r:id="rId10"/>
    <p:sldLayoutId id="2147484065" r:id="rId11"/>
    <p:sldLayoutId id="214748406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7" Type="http://schemas.openxmlformats.org/officeDocument/2006/relationships/image" Target="../media/image23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16499" y="530087"/>
            <a:ext cx="9144000" cy="821633"/>
          </a:xfrm>
        </p:spPr>
        <p:txBody>
          <a:bodyPr>
            <a:normAutofit fontScale="90000"/>
          </a:bodyPr>
          <a:lstStyle/>
          <a:p>
            <a:r>
              <a:rPr lang="zh-TW" altLang="en-US" sz="5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靜思法髓妙蓮華序品</a:t>
            </a:r>
            <a:endParaRPr lang="zh-TW" altLang="en-US" sz="5400" dirty="0"/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241DDB17-B496-4094-8E1C-31503BDF9458}"/>
              </a:ext>
            </a:extLst>
          </p:cNvPr>
          <p:cNvSpPr txBox="1">
            <a:spLocks/>
          </p:cNvSpPr>
          <p:nvPr/>
        </p:nvSpPr>
        <p:spPr>
          <a:xfrm>
            <a:off x="1116499" y="2491408"/>
            <a:ext cx="9144000" cy="178497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5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kumimoji="0" lang="zh-TW" altLang="en-US" sz="9100" dirty="0">
                <a:latin typeface="標楷體" panose="03000509000000000000" pitchFamily="65" charset="-120"/>
                <a:ea typeface="標楷體" panose="03000509000000000000" pitchFamily="65" charset="-120"/>
              </a:rPr>
              <a:t>讀書會 導讀</a:t>
            </a:r>
            <a:endParaRPr kumimoji="0" lang="en-US" altLang="zh-TW" sz="9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fontAlgn="auto">
              <a:spcAft>
                <a:spcPts val="0"/>
              </a:spcAft>
            </a:pPr>
            <a:endParaRPr kumimoji="0" lang="en-US" altLang="zh-TW" sz="6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fontAlgn="auto">
              <a:spcAft>
                <a:spcPts val="0"/>
              </a:spcAft>
            </a:pPr>
            <a:r>
              <a:rPr kumimoji="0" lang="zh-TW" altLang="en-US" sz="6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kumimoji="0" lang="en-US" altLang="zh-TW" sz="6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fontAlgn="auto">
              <a:spcAft>
                <a:spcPts val="0"/>
              </a:spcAft>
            </a:pPr>
            <a:r>
              <a:rPr kumimoji="0" lang="zh-TW" altLang="en-US" sz="6400" dirty="0">
                <a:latin typeface="標楷體" panose="03000509000000000000" pitchFamily="65" charset="-120"/>
                <a:ea typeface="標楷體" panose="03000509000000000000" pitchFamily="65" charset="-120"/>
              </a:rPr>
              <a:t>頁數 </a:t>
            </a:r>
            <a:r>
              <a:rPr kumimoji="0" lang="en-US" altLang="zh-TW" sz="6400" dirty="0">
                <a:latin typeface="標楷體" panose="03000509000000000000" pitchFamily="65" charset="-120"/>
                <a:ea typeface="標楷體" panose="03000509000000000000" pitchFamily="65" charset="-120"/>
              </a:rPr>
              <a:t>P36-P55</a:t>
            </a:r>
            <a:endParaRPr kumimoji="0" lang="zh-TW" altLang="en-US" sz="5400" dirty="0"/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FED787E5-601B-4D7A-81AA-D2B908E05844}"/>
              </a:ext>
            </a:extLst>
          </p:cNvPr>
          <p:cNvSpPr txBox="1">
            <a:spLocks/>
          </p:cNvSpPr>
          <p:nvPr/>
        </p:nvSpPr>
        <p:spPr>
          <a:xfrm>
            <a:off x="1116499" y="5123242"/>
            <a:ext cx="9144000" cy="58564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lnSpc>
                <a:spcPct val="70000"/>
              </a:lnSpc>
              <a:spcAft>
                <a:spcPts val="0"/>
              </a:spcAft>
            </a:pPr>
            <a:r>
              <a:rPr kumimoji="0"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導讀人</a:t>
            </a:r>
            <a:r>
              <a:rPr kumimoji="0"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kumimoji="0"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高明智師兄</a:t>
            </a:r>
            <a:r>
              <a:rPr kumimoji="0"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kumimoji="0"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法號</a:t>
            </a:r>
            <a:r>
              <a:rPr kumimoji="0"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kumimoji="0"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惟智</a:t>
            </a:r>
            <a:r>
              <a:rPr kumimoji="0"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kumimoji="0"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024481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靜思法髓妙蓮華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95739" y="1417638"/>
            <a:ext cx="10972800" cy="4525963"/>
          </a:xfrm>
        </p:spPr>
        <p:txBody>
          <a:bodyPr>
            <a:noAutofit/>
          </a:bodyPr>
          <a:lstStyle/>
          <a:p>
            <a:r>
              <a:rPr lang="zh-TW" altLang="en-US" sz="3600" dirty="0">
                <a:latin typeface="+mn-ea"/>
              </a:rPr>
              <a:t>妙法蓮華經旨在：教菩薩法</a:t>
            </a:r>
            <a:endParaRPr lang="en-US" altLang="zh-TW" sz="3600" dirty="0">
              <a:latin typeface="+mn-ea"/>
            </a:endParaRPr>
          </a:p>
          <a:p>
            <a:r>
              <a:rPr lang="zh-TW" altLang="en-US" sz="3600" dirty="0">
                <a:latin typeface="+mn-ea"/>
              </a:rPr>
              <a:t>開權顯實之諸佛本懷</a:t>
            </a:r>
            <a:endParaRPr lang="en-US" altLang="zh-TW" sz="3600" dirty="0">
              <a:latin typeface="+mn-ea"/>
            </a:endParaRPr>
          </a:p>
          <a:p>
            <a:r>
              <a:rPr lang="zh-TW" altLang="en-US" sz="3600" dirty="0">
                <a:latin typeface="+mn-ea"/>
              </a:rPr>
              <a:t>事理圓融之中道</a:t>
            </a:r>
            <a:endParaRPr lang="en-US" altLang="zh-TW" sz="3600" dirty="0">
              <a:latin typeface="+mn-ea"/>
            </a:endParaRPr>
          </a:p>
          <a:p>
            <a:r>
              <a:rPr lang="zh-TW" altLang="en-US" sz="3600" dirty="0">
                <a:latin typeface="+mn-ea"/>
              </a:rPr>
              <a:t>真空妙有之圓教</a:t>
            </a:r>
            <a:endParaRPr lang="en-US" altLang="zh-TW" sz="3600" dirty="0">
              <a:latin typeface="+mn-ea"/>
            </a:endParaRPr>
          </a:p>
          <a:p>
            <a:r>
              <a:rPr lang="zh-TW" altLang="en-US" sz="3600" dirty="0">
                <a:latin typeface="+mn-ea"/>
              </a:rPr>
              <a:t>諸經之王</a:t>
            </a:r>
            <a:endParaRPr lang="en-US" altLang="zh-TW" sz="3600" dirty="0">
              <a:latin typeface="+mn-ea"/>
            </a:endParaRPr>
          </a:p>
          <a:p>
            <a:r>
              <a:rPr lang="zh-TW" altLang="en-US" sz="3600" dirty="0">
                <a:latin typeface="+mn-ea"/>
              </a:rPr>
              <a:t>一乘實相，成佛唯一之教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關於證嚴法師與慈濟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9600" y="1417638"/>
            <a:ext cx="10972800" cy="4525963"/>
          </a:xfrm>
        </p:spPr>
        <p:txBody>
          <a:bodyPr>
            <a:normAutofit fontScale="92500"/>
          </a:bodyPr>
          <a:lstStyle/>
          <a:p>
            <a:r>
              <a:rPr lang="zh-TW" altLang="en-US" sz="3900" dirty="0">
                <a:latin typeface="+mn-ea"/>
              </a:rPr>
              <a:t>證嚴法師出家後禮拜</a:t>
            </a:r>
            <a:r>
              <a:rPr lang="en-US" altLang="zh-TW" sz="3900" dirty="0">
                <a:latin typeface="+mn-ea"/>
              </a:rPr>
              <a:t>《</a:t>
            </a:r>
            <a:r>
              <a:rPr lang="zh-TW" altLang="en-US" sz="3900" dirty="0">
                <a:latin typeface="+mn-ea"/>
              </a:rPr>
              <a:t>法華經</a:t>
            </a:r>
            <a:r>
              <a:rPr lang="en-US" altLang="zh-TW" sz="3900" dirty="0">
                <a:latin typeface="+mn-ea"/>
              </a:rPr>
              <a:t>》</a:t>
            </a:r>
            <a:r>
              <a:rPr lang="zh-TW" altLang="en-US" sz="3900" dirty="0">
                <a:latin typeface="+mn-ea"/>
              </a:rPr>
              <a:t>深究</a:t>
            </a:r>
            <a:r>
              <a:rPr lang="en-US" altLang="zh-TW" sz="3900" dirty="0">
                <a:latin typeface="+mn-ea"/>
              </a:rPr>
              <a:t>《</a:t>
            </a:r>
            <a:r>
              <a:rPr lang="zh-TW" altLang="en-US" sz="3900" dirty="0">
                <a:latin typeface="+mn-ea"/>
              </a:rPr>
              <a:t>無量義經</a:t>
            </a:r>
            <a:r>
              <a:rPr lang="en-US" altLang="zh-TW" sz="3900" dirty="0">
                <a:latin typeface="+mn-ea"/>
              </a:rPr>
              <a:t>》</a:t>
            </a:r>
          </a:p>
          <a:p>
            <a:r>
              <a:rPr lang="zh-TW" altLang="en-US" sz="3900" dirty="0">
                <a:latin typeface="+mn-ea"/>
              </a:rPr>
              <a:t>秉持</a:t>
            </a:r>
            <a:r>
              <a:rPr lang="zh-TW" altLang="en-US" sz="3900" dirty="0">
                <a:solidFill>
                  <a:srgbClr val="FFC000"/>
                </a:solidFill>
                <a:latin typeface="+mn-ea"/>
              </a:rPr>
              <a:t>佛法生活化</a:t>
            </a:r>
            <a:r>
              <a:rPr lang="zh-TW" altLang="en-US" sz="3900" dirty="0">
                <a:latin typeface="+mn-ea"/>
              </a:rPr>
              <a:t>，</a:t>
            </a:r>
            <a:r>
              <a:rPr lang="zh-TW" altLang="en-US" sz="3900" dirty="0">
                <a:solidFill>
                  <a:srgbClr val="FFC000"/>
                </a:solidFill>
                <a:latin typeface="+mn-ea"/>
              </a:rPr>
              <a:t>菩薩人間化</a:t>
            </a:r>
            <a:r>
              <a:rPr lang="zh-TW" altLang="en-US" sz="3900" dirty="0">
                <a:latin typeface="+mn-ea"/>
              </a:rPr>
              <a:t>的理念</a:t>
            </a:r>
            <a:endParaRPr lang="en-US" altLang="zh-TW" sz="3900" dirty="0">
              <a:latin typeface="+mn-ea"/>
            </a:endParaRPr>
          </a:p>
          <a:p>
            <a:r>
              <a:rPr lang="zh-TW" altLang="en-US" sz="3900" dirty="0">
                <a:latin typeface="+mn-ea"/>
              </a:rPr>
              <a:t>四大志業、八大法印：慈濟由</a:t>
            </a:r>
            <a:r>
              <a:rPr lang="zh-TW" altLang="en-US" sz="3900" dirty="0">
                <a:solidFill>
                  <a:srgbClr val="FFC000"/>
                </a:solidFill>
                <a:latin typeface="+mn-ea"/>
              </a:rPr>
              <a:t>慈善</a:t>
            </a:r>
            <a:r>
              <a:rPr lang="zh-TW" altLang="en-US" sz="3900" dirty="0">
                <a:latin typeface="+mn-ea"/>
              </a:rPr>
              <a:t>志業開始，再</a:t>
            </a:r>
            <a:r>
              <a:rPr lang="zh-TW" altLang="en-US" sz="3900" dirty="0">
                <a:solidFill>
                  <a:srgbClr val="FFC000"/>
                </a:solidFill>
                <a:latin typeface="+mn-ea"/>
              </a:rPr>
              <a:t>醫療、教育、人文志業以及國際賑災、骨髓捐贈、環境保護、社區志工</a:t>
            </a:r>
            <a:endParaRPr lang="en-US" altLang="zh-TW" sz="3900" dirty="0">
              <a:solidFill>
                <a:srgbClr val="FFC000"/>
              </a:solidFill>
              <a:latin typeface="+mn-ea"/>
            </a:endParaRPr>
          </a:p>
          <a:p>
            <a:r>
              <a:rPr lang="zh-TW" altLang="en-US" sz="3900" dirty="0">
                <a:latin typeface="+mn-ea"/>
              </a:rPr>
              <a:t>帶動</a:t>
            </a:r>
            <a:r>
              <a:rPr lang="zh-TW" altLang="en-US" sz="3900" dirty="0">
                <a:solidFill>
                  <a:srgbClr val="FFC000"/>
                </a:solidFill>
                <a:latin typeface="+mn-ea"/>
              </a:rPr>
              <a:t>付出無所求，同時感恩</a:t>
            </a:r>
            <a:r>
              <a:rPr lang="zh-TW" altLang="en-US" sz="3900" dirty="0">
                <a:latin typeface="+mn-ea"/>
              </a:rPr>
              <a:t>的風氣</a:t>
            </a:r>
            <a:endParaRPr lang="en-US" altLang="zh-TW" sz="3900" dirty="0">
              <a:latin typeface="+mn-ea"/>
            </a:endParaRPr>
          </a:p>
          <a:p>
            <a:r>
              <a:rPr lang="zh-TW" altLang="en-US" sz="3900" dirty="0">
                <a:latin typeface="+mn-ea"/>
              </a:rPr>
              <a:t>證嚴法師的三願：淨化人心、祥和社會、天下無災</a:t>
            </a:r>
            <a:endParaRPr lang="en-US" altLang="zh-TW" sz="3900" dirty="0">
              <a:latin typeface="+mn-ea"/>
            </a:endParaRPr>
          </a:p>
          <a:p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第一章緣起言靜思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62571"/>
              </p:ext>
            </p:extLst>
          </p:nvPr>
        </p:nvGraphicFramePr>
        <p:xfrm>
          <a:off x="1981200" y="160020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第一章緣起言靜思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1981200" y="160020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第一章緣起言靜思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1981200" y="160020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箭號: 向右 2">
            <a:extLst>
              <a:ext uri="{FF2B5EF4-FFF2-40B4-BE49-F238E27FC236}">
                <a16:creationId xmlns:a16="http://schemas.microsoft.com/office/drawing/2014/main" id="{5BA21ED8-A445-4432-8820-C66D2A396FAE}"/>
              </a:ext>
            </a:extLst>
          </p:cNvPr>
          <p:cNvSpPr/>
          <p:nvPr/>
        </p:nvSpPr>
        <p:spPr>
          <a:xfrm>
            <a:off x="8501270" y="1987827"/>
            <a:ext cx="1557130" cy="135172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箭號: 向右 4">
            <a:extLst>
              <a:ext uri="{FF2B5EF4-FFF2-40B4-BE49-F238E27FC236}">
                <a16:creationId xmlns:a16="http://schemas.microsoft.com/office/drawing/2014/main" id="{2CE2834C-C656-43CB-8586-C8379765FC06}"/>
              </a:ext>
            </a:extLst>
          </p:cNvPr>
          <p:cNvSpPr/>
          <p:nvPr/>
        </p:nvSpPr>
        <p:spPr>
          <a:xfrm>
            <a:off x="8501270" y="4353340"/>
            <a:ext cx="1557130" cy="135172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C280DE06-CAE2-438E-866F-48C5C2D13062}"/>
              </a:ext>
            </a:extLst>
          </p:cNvPr>
          <p:cNvSpPr txBox="1"/>
          <p:nvPr/>
        </p:nvSpPr>
        <p:spPr>
          <a:xfrm>
            <a:off x="10210800" y="2202023"/>
            <a:ext cx="17890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4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真空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7C67D90A-9ABA-49A3-97B2-90EA9F1BCA12}"/>
              </a:ext>
            </a:extLst>
          </p:cNvPr>
          <p:cNvSpPr txBox="1"/>
          <p:nvPr/>
        </p:nvSpPr>
        <p:spPr>
          <a:xfrm>
            <a:off x="10210799" y="4567536"/>
            <a:ext cx="17890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4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妙有</a:t>
            </a:r>
          </a:p>
        </p:txBody>
      </p:sp>
    </p:spTree>
    <p:extLst>
      <p:ext uri="{BB962C8B-B14F-4D97-AF65-F5344CB8AC3E}">
        <p14:creationId xmlns:p14="http://schemas.microsoft.com/office/powerpoint/2010/main" val="29937890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第一章緣起言靜思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1981200" y="160020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箭號: 向右 2">
            <a:extLst>
              <a:ext uri="{FF2B5EF4-FFF2-40B4-BE49-F238E27FC236}">
                <a16:creationId xmlns:a16="http://schemas.microsoft.com/office/drawing/2014/main" id="{5BA21ED8-A445-4432-8820-C66D2A396FAE}"/>
              </a:ext>
            </a:extLst>
          </p:cNvPr>
          <p:cNvSpPr/>
          <p:nvPr/>
        </p:nvSpPr>
        <p:spPr>
          <a:xfrm>
            <a:off x="8501270" y="1987827"/>
            <a:ext cx="1557130" cy="135172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箭號: 向右 4">
            <a:extLst>
              <a:ext uri="{FF2B5EF4-FFF2-40B4-BE49-F238E27FC236}">
                <a16:creationId xmlns:a16="http://schemas.microsoft.com/office/drawing/2014/main" id="{2CE2834C-C656-43CB-8586-C8379765FC06}"/>
              </a:ext>
            </a:extLst>
          </p:cNvPr>
          <p:cNvSpPr/>
          <p:nvPr/>
        </p:nvSpPr>
        <p:spPr>
          <a:xfrm>
            <a:off x="8501270" y="4353340"/>
            <a:ext cx="1557130" cy="135172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C280DE06-CAE2-438E-866F-48C5C2D13062}"/>
              </a:ext>
            </a:extLst>
          </p:cNvPr>
          <p:cNvSpPr txBox="1"/>
          <p:nvPr/>
        </p:nvSpPr>
        <p:spPr>
          <a:xfrm>
            <a:off x="10210800" y="2202023"/>
            <a:ext cx="17890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4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真空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7C67D90A-9ABA-49A3-97B2-90EA9F1BCA12}"/>
              </a:ext>
            </a:extLst>
          </p:cNvPr>
          <p:cNvSpPr txBox="1"/>
          <p:nvPr/>
        </p:nvSpPr>
        <p:spPr>
          <a:xfrm>
            <a:off x="10210799" y="4567536"/>
            <a:ext cx="17890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4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妙有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44963DD0-C58E-4002-98F5-BE57F3237648}"/>
              </a:ext>
            </a:extLst>
          </p:cNvPr>
          <p:cNvSpPr txBox="1"/>
          <p:nvPr/>
        </p:nvSpPr>
        <p:spPr>
          <a:xfrm>
            <a:off x="10210797" y="2975849"/>
            <a:ext cx="17890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4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法性</a:t>
            </a:r>
            <a:r>
              <a:rPr lang="en-US" altLang="zh-TW" sz="44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44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963065F6-289A-410D-A8C0-FCDEA20AE776}"/>
              </a:ext>
            </a:extLst>
          </p:cNvPr>
          <p:cNvSpPr txBox="1"/>
          <p:nvPr/>
        </p:nvSpPr>
        <p:spPr>
          <a:xfrm>
            <a:off x="10118036" y="5385397"/>
            <a:ext cx="18818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成佛之道</a:t>
            </a:r>
            <a:r>
              <a:rPr lang="en-US" altLang="zh-TW" sz="28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28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683067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第一章緣起言靜思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1981200" y="160020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箭號: 向右 4">
            <a:extLst>
              <a:ext uri="{FF2B5EF4-FFF2-40B4-BE49-F238E27FC236}">
                <a16:creationId xmlns:a16="http://schemas.microsoft.com/office/drawing/2014/main" id="{6BB33AC5-D1AE-4DC0-90FA-90ED0226481C}"/>
              </a:ext>
            </a:extLst>
          </p:cNvPr>
          <p:cNvSpPr/>
          <p:nvPr/>
        </p:nvSpPr>
        <p:spPr>
          <a:xfrm>
            <a:off x="8501270" y="1987827"/>
            <a:ext cx="1557130" cy="135172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箭號: 向右 5">
            <a:extLst>
              <a:ext uri="{FF2B5EF4-FFF2-40B4-BE49-F238E27FC236}">
                <a16:creationId xmlns:a16="http://schemas.microsoft.com/office/drawing/2014/main" id="{52F4618C-CEF6-4BCF-AAD2-F4B18370AC27}"/>
              </a:ext>
            </a:extLst>
          </p:cNvPr>
          <p:cNvSpPr/>
          <p:nvPr/>
        </p:nvSpPr>
        <p:spPr>
          <a:xfrm>
            <a:off x="8501270" y="4353340"/>
            <a:ext cx="1557130" cy="135172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5E8D3977-1E58-4F64-816A-E0C527011EC9}"/>
              </a:ext>
            </a:extLst>
          </p:cNvPr>
          <p:cNvSpPr txBox="1"/>
          <p:nvPr/>
        </p:nvSpPr>
        <p:spPr>
          <a:xfrm>
            <a:off x="10210800" y="2202023"/>
            <a:ext cx="17890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4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開示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B8189AD6-88B7-4E09-8F31-7BB3B5B5E3F1}"/>
              </a:ext>
            </a:extLst>
          </p:cNvPr>
          <p:cNvSpPr txBox="1"/>
          <p:nvPr/>
        </p:nvSpPr>
        <p:spPr>
          <a:xfrm>
            <a:off x="10210799" y="4567536"/>
            <a:ext cx="17890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54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悟入</a:t>
            </a:r>
          </a:p>
        </p:txBody>
      </p:sp>
    </p:spTree>
    <p:extLst>
      <p:ext uri="{BB962C8B-B14F-4D97-AF65-F5344CB8AC3E}">
        <p14:creationId xmlns:p14="http://schemas.microsoft.com/office/powerpoint/2010/main" val="10859746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一、以靜思為法華鋪路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1119073"/>
              </p:ext>
            </p:extLst>
          </p:nvPr>
        </p:nvGraphicFramePr>
        <p:xfrm>
          <a:off x="1981200" y="160020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一、以靜思為法華鋪路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1981200" y="160020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文字方塊 2">
            <a:extLst>
              <a:ext uri="{FF2B5EF4-FFF2-40B4-BE49-F238E27FC236}">
                <a16:creationId xmlns:a16="http://schemas.microsoft.com/office/drawing/2014/main" id="{9DBFA563-E670-4141-9297-9F49D02D35AB}"/>
              </a:ext>
            </a:extLst>
          </p:cNvPr>
          <p:cNvSpPr txBox="1"/>
          <p:nvPr/>
        </p:nvSpPr>
        <p:spPr>
          <a:xfrm>
            <a:off x="3829878" y="2116688"/>
            <a:ext cx="14577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內修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2AB0A980-9456-4FE6-AD6C-273B488AECA2}"/>
              </a:ext>
            </a:extLst>
          </p:cNvPr>
          <p:cNvSpPr txBox="1"/>
          <p:nvPr/>
        </p:nvSpPr>
        <p:spPr>
          <a:xfrm>
            <a:off x="6824869" y="2116688"/>
            <a:ext cx="12854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外行</a:t>
            </a:r>
          </a:p>
        </p:txBody>
      </p:sp>
    </p:spTree>
    <p:extLst>
      <p:ext uri="{BB962C8B-B14F-4D97-AF65-F5344CB8AC3E}">
        <p14:creationId xmlns:p14="http://schemas.microsoft.com/office/powerpoint/2010/main" val="14298685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一、以靜思為法華鋪路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1981200" y="160020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文字方塊 2">
            <a:extLst>
              <a:ext uri="{FF2B5EF4-FFF2-40B4-BE49-F238E27FC236}">
                <a16:creationId xmlns:a16="http://schemas.microsoft.com/office/drawing/2014/main" id="{9DBFA563-E670-4141-9297-9F49D02D35AB}"/>
              </a:ext>
            </a:extLst>
          </p:cNvPr>
          <p:cNvSpPr txBox="1"/>
          <p:nvPr/>
        </p:nvSpPr>
        <p:spPr>
          <a:xfrm>
            <a:off x="3829878" y="2116688"/>
            <a:ext cx="14577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內修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2AB0A980-9456-4FE6-AD6C-273B488AECA2}"/>
              </a:ext>
            </a:extLst>
          </p:cNvPr>
          <p:cNvSpPr txBox="1"/>
          <p:nvPr/>
        </p:nvSpPr>
        <p:spPr>
          <a:xfrm>
            <a:off x="6824869" y="2116688"/>
            <a:ext cx="12854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外行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987B1928-F368-457D-A190-97784BAB4747}"/>
              </a:ext>
            </a:extLst>
          </p:cNvPr>
          <p:cNvSpPr txBox="1"/>
          <p:nvPr/>
        </p:nvSpPr>
        <p:spPr>
          <a:xfrm>
            <a:off x="3392558" y="5005662"/>
            <a:ext cx="2802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sz="40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四弘誓願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F348FFF2-860F-4B5D-A3A6-7DD9A25BECE9}"/>
              </a:ext>
            </a:extLst>
          </p:cNvPr>
          <p:cNvSpPr txBox="1"/>
          <p:nvPr/>
        </p:nvSpPr>
        <p:spPr>
          <a:xfrm>
            <a:off x="6195392" y="5005662"/>
            <a:ext cx="26504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sz="40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四大志業</a:t>
            </a:r>
          </a:p>
        </p:txBody>
      </p:sp>
    </p:spTree>
    <p:extLst>
      <p:ext uri="{BB962C8B-B14F-4D97-AF65-F5344CB8AC3E}">
        <p14:creationId xmlns:p14="http://schemas.microsoft.com/office/powerpoint/2010/main" val="97385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水, 室外, 男人, 飛機 的圖片&#10;&#10;自動產生的描述">
            <a:extLst>
              <a:ext uri="{FF2B5EF4-FFF2-40B4-BE49-F238E27FC236}">
                <a16:creationId xmlns:a16="http://schemas.microsoft.com/office/drawing/2014/main" id="{2319E112-A59D-4408-B21E-AC96C1F1E1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130" y="-186133"/>
            <a:ext cx="12914244" cy="704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2587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345C0D-331E-48AB-8803-4993D63ABD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誠正信實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CDE571B-4B13-4065-8D9C-5D0BB3B1FA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723" y="1679712"/>
            <a:ext cx="5141844" cy="4525963"/>
          </a:xfrm>
        </p:spPr>
        <p:txBody>
          <a:bodyPr/>
          <a:lstStyle/>
          <a:p>
            <a:r>
              <a:rPr lang="zh-TW" altLang="en-US" dirty="0"/>
              <a:t>誠心誓願度眾生</a:t>
            </a:r>
            <a:endParaRPr lang="en-US" altLang="zh-TW" dirty="0"/>
          </a:p>
          <a:p>
            <a:r>
              <a:rPr lang="zh-TW" altLang="en-US" dirty="0"/>
              <a:t>正心誓願斷煩惱</a:t>
            </a:r>
          </a:p>
          <a:p>
            <a:r>
              <a:rPr lang="zh-TW" altLang="en-US" dirty="0"/>
              <a:t>信心誓願學法門</a:t>
            </a:r>
            <a:endParaRPr lang="en-US" altLang="zh-TW" dirty="0"/>
          </a:p>
          <a:p>
            <a:r>
              <a:rPr lang="zh-TW" altLang="en-US" dirty="0"/>
              <a:t>實心誓願成佛道</a:t>
            </a:r>
          </a:p>
        </p:txBody>
      </p:sp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16CF3058-3681-4955-BFEA-31B816F1E16B}"/>
              </a:ext>
            </a:extLst>
          </p:cNvPr>
          <p:cNvSpPr txBox="1">
            <a:spLocks/>
          </p:cNvSpPr>
          <p:nvPr/>
        </p:nvSpPr>
        <p:spPr bwMode="auto">
          <a:xfrm>
            <a:off x="5645429" y="1679712"/>
            <a:ext cx="302812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4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4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4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4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/>
              <a:t>誠心相待</a:t>
            </a:r>
            <a:endParaRPr lang="en-US" altLang="zh-TW" dirty="0"/>
          </a:p>
          <a:p>
            <a:r>
              <a:rPr lang="zh-TW" altLang="en-US" dirty="0"/>
              <a:t>正向思考</a:t>
            </a:r>
          </a:p>
          <a:p>
            <a:r>
              <a:rPr lang="zh-TW" altLang="en-US" dirty="0"/>
              <a:t>信心付出</a:t>
            </a:r>
            <a:endParaRPr lang="en-US" altLang="zh-TW" dirty="0"/>
          </a:p>
          <a:p>
            <a:r>
              <a:rPr lang="zh-TW" altLang="en-US" dirty="0"/>
              <a:t>實心行動</a:t>
            </a:r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91608FFB-9A3B-4D03-9544-493D6CFF4F52}"/>
              </a:ext>
            </a:extLst>
          </p:cNvPr>
          <p:cNvSpPr txBox="1">
            <a:spLocks/>
          </p:cNvSpPr>
          <p:nvPr/>
        </p:nvSpPr>
        <p:spPr bwMode="auto">
          <a:xfrm>
            <a:off x="8865705" y="1679712"/>
            <a:ext cx="302812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4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4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4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4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/>
              <a:t>誠皈方向</a:t>
            </a:r>
            <a:endParaRPr lang="en-US" altLang="zh-TW" dirty="0"/>
          </a:p>
          <a:p>
            <a:r>
              <a:rPr lang="zh-TW" altLang="en-US" dirty="0"/>
              <a:t>正菩提道</a:t>
            </a:r>
          </a:p>
          <a:p>
            <a:r>
              <a:rPr lang="zh-TW" altLang="en-US" dirty="0"/>
              <a:t>信深妙法</a:t>
            </a:r>
            <a:endParaRPr lang="en-US" altLang="zh-TW" dirty="0"/>
          </a:p>
          <a:p>
            <a:r>
              <a:rPr lang="zh-TW" altLang="en-US" dirty="0"/>
              <a:t>實心行常</a:t>
            </a:r>
          </a:p>
        </p:txBody>
      </p:sp>
    </p:spTree>
    <p:extLst>
      <p:ext uri="{BB962C8B-B14F-4D97-AF65-F5344CB8AC3E}">
        <p14:creationId xmlns:p14="http://schemas.microsoft.com/office/powerpoint/2010/main" val="15377127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3390440-0293-454A-93D7-8B7289B2B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昇航心得分享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B0BC10D-79C5-4869-9682-9F10627352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菲律賓慈濟人在這期間能安貧扶困，能夠布施，同時持戒，還能照常發放儀式，為鄉親分享</a:t>
            </a:r>
            <a:r>
              <a:rPr lang="en-US" altLang="zh-TW" dirty="0"/>
              <a:t>… </a:t>
            </a:r>
            <a:r>
              <a:rPr lang="zh-TW" altLang="en-US" dirty="0"/>
              <a:t>皆因</a:t>
            </a:r>
            <a:r>
              <a:rPr lang="zh-TW" altLang="en-US" dirty="0">
                <a:solidFill>
                  <a:srgbClr val="FFC000"/>
                </a:solidFill>
              </a:rPr>
              <a:t>深信佛法</a:t>
            </a:r>
            <a:r>
              <a:rPr lang="zh-TW" altLang="en-US" dirty="0"/>
              <a:t>，發揮智慧，真的是。</a:t>
            </a:r>
            <a:endParaRPr lang="en-US" altLang="zh-TW" dirty="0"/>
          </a:p>
          <a:p>
            <a:r>
              <a:rPr lang="en-US" altLang="zh-TW" dirty="0"/>
              <a:t>20200428</a:t>
            </a:r>
            <a:r>
              <a:rPr lang="zh-TW" altLang="en-US" dirty="0"/>
              <a:t>薰法香心得</a:t>
            </a:r>
          </a:p>
        </p:txBody>
      </p:sp>
    </p:spTree>
    <p:extLst>
      <p:ext uri="{BB962C8B-B14F-4D97-AF65-F5344CB8AC3E}">
        <p14:creationId xmlns:p14="http://schemas.microsoft.com/office/powerpoint/2010/main" val="12670137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70447B0-52D2-44E2-80DC-C9EBE91E6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5400" dirty="0"/>
              <a:t>靜思法脈勤行道，慈濟宗門人間路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4AFB31A-9024-4EA6-90C7-6637C36F42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4400" dirty="0"/>
              <a:t>上人希望靜思的精神，能為法華鋪路，讓我們走入這部經的精華。 </a:t>
            </a:r>
            <a:r>
              <a:rPr lang="en-US" altLang="zh-TW" sz="4400" dirty="0"/>
              <a:t>(</a:t>
            </a:r>
            <a:r>
              <a:rPr lang="zh-TW" altLang="en-US" sz="4400" dirty="0"/>
              <a:t>教菩薩法，通往成佛路</a:t>
            </a:r>
            <a:r>
              <a:rPr lang="en-US" altLang="zh-TW" sz="4400" dirty="0"/>
              <a:t>)</a:t>
            </a:r>
          </a:p>
          <a:p>
            <a:r>
              <a:rPr lang="zh-TW" altLang="en-US" sz="4400" dirty="0"/>
              <a:t>佛心己心，靜思法脈勤行道，</a:t>
            </a:r>
            <a:r>
              <a:rPr lang="zh-TW" altLang="en-US" sz="4400" dirty="0">
                <a:solidFill>
                  <a:srgbClr val="FFC000"/>
                </a:solidFill>
              </a:rPr>
              <a:t>法脈是粽頭</a:t>
            </a:r>
            <a:endParaRPr lang="en-US" altLang="zh-TW" sz="4400" dirty="0">
              <a:solidFill>
                <a:srgbClr val="FFC000"/>
              </a:solidFill>
            </a:endParaRPr>
          </a:p>
          <a:p>
            <a:r>
              <a:rPr lang="zh-TW" altLang="en-US" sz="4400" dirty="0"/>
              <a:t>走入人群，用心用愛付出，這就是慈濟宗門人間路，</a:t>
            </a:r>
            <a:r>
              <a:rPr lang="zh-TW" altLang="en-US" sz="4400" dirty="0">
                <a:solidFill>
                  <a:srgbClr val="FFC000"/>
                </a:solidFill>
              </a:rPr>
              <a:t>宗門是粽繩 </a:t>
            </a:r>
            <a:endParaRPr lang="en-US" altLang="zh-TW" sz="4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56669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畫畫 的圖片&#10;&#10;自動產生的描述">
            <a:extLst>
              <a:ext uri="{FF2B5EF4-FFF2-40B4-BE49-F238E27FC236}">
                <a16:creationId xmlns:a16="http://schemas.microsoft.com/office/drawing/2014/main" id="{B5D470A0-76AA-435E-B9B9-F810708486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940" y="643466"/>
            <a:ext cx="9904119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2084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文字 的圖片&#10;&#10;自動產生的描述">
            <a:extLst>
              <a:ext uri="{FF2B5EF4-FFF2-40B4-BE49-F238E27FC236}">
                <a16:creationId xmlns:a16="http://schemas.microsoft.com/office/drawing/2014/main" id="{63F5B314-0C03-439C-9C17-CD97B241E7B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18" b="16425"/>
          <a:stretch/>
        </p:blipFill>
        <p:spPr>
          <a:xfrm>
            <a:off x="481124" y="463827"/>
            <a:ext cx="11219915" cy="5634350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C2262223-0C0A-4895-8424-E61DFA7446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3758" y="522401"/>
            <a:ext cx="1167847" cy="607281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7AF7CCBF-6631-4E59-86AF-40702EB86C19}"/>
              </a:ext>
            </a:extLst>
          </p:cNvPr>
          <p:cNvSpPr/>
          <p:nvPr/>
        </p:nvSpPr>
        <p:spPr>
          <a:xfrm>
            <a:off x="11032435" y="5744817"/>
            <a:ext cx="668604" cy="353359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06720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42F8393-79BC-4EE4-B11D-6107B3F68F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回歸清淨心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趕緊把握時間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dirty="0"/>
              <a:t>在自我日常生活中去除習氣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dirty="0"/>
              <a:t>像出污泥而不染的蓮花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dirty="0"/>
              <a:t>心不被五濁惡世的生態污染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solidFill>
                  <a:srgbClr val="FFC000"/>
                </a:solidFill>
              </a:rPr>
              <a:t>清淨心是領悟力</a:t>
            </a:r>
            <a:r>
              <a:rPr lang="en-US" altLang="zh-TW" dirty="0">
                <a:solidFill>
                  <a:srgbClr val="FFC000"/>
                </a:solidFill>
              </a:rPr>
              <a:t>(</a:t>
            </a:r>
            <a:r>
              <a:rPr lang="zh-TW" altLang="en-US" dirty="0">
                <a:solidFill>
                  <a:srgbClr val="FFC000"/>
                </a:solidFill>
              </a:rPr>
              <a:t>覺性</a:t>
            </a:r>
            <a:r>
              <a:rPr lang="en-US" altLang="zh-TW" dirty="0">
                <a:solidFill>
                  <a:srgbClr val="FFC000"/>
                </a:solidFill>
              </a:rPr>
              <a:t>)</a:t>
            </a:r>
            <a:r>
              <a:rPr lang="zh-TW" altLang="en-US" dirty="0">
                <a:solidFill>
                  <a:srgbClr val="FFC000"/>
                </a:solidFill>
              </a:rPr>
              <a:t>得以厚積關鍵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555716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二、法華精髓攝入慈濟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3158333"/>
              </p:ext>
            </p:extLst>
          </p:nvPr>
        </p:nvGraphicFramePr>
        <p:xfrm>
          <a:off x="1981200" y="160020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二、法華精髓攝入慈濟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1981200" y="160020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文字方塊 4">
            <a:extLst>
              <a:ext uri="{FF2B5EF4-FFF2-40B4-BE49-F238E27FC236}">
                <a16:creationId xmlns:a16="http://schemas.microsoft.com/office/drawing/2014/main" id="{1E24E506-F4EE-421E-B20B-A57BADF61E10}"/>
              </a:ext>
            </a:extLst>
          </p:cNvPr>
          <p:cNvSpPr txBox="1"/>
          <p:nvPr/>
        </p:nvSpPr>
        <p:spPr>
          <a:xfrm>
            <a:off x="3836507" y="2007704"/>
            <a:ext cx="18221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妙</a:t>
            </a:r>
            <a:r>
              <a:rPr lang="en-US" altLang="zh-TW" sz="4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en-US" altLang="zh-TW" sz="44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∞</a:t>
            </a:r>
            <a:endParaRPr lang="zh-TW" altLang="en-US" sz="4400" dirty="0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5116E976-6B82-4194-B5D9-B6A4148F78D9}"/>
              </a:ext>
            </a:extLst>
          </p:cNvPr>
          <p:cNvSpPr txBox="1"/>
          <p:nvPr/>
        </p:nvSpPr>
        <p:spPr>
          <a:xfrm>
            <a:off x="6334540" y="2069258"/>
            <a:ext cx="38762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種子一生無量</a:t>
            </a:r>
          </a:p>
        </p:txBody>
      </p:sp>
    </p:spTree>
    <p:extLst>
      <p:ext uri="{BB962C8B-B14F-4D97-AF65-F5344CB8AC3E}">
        <p14:creationId xmlns:p14="http://schemas.microsoft.com/office/powerpoint/2010/main" val="39901672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70447B0-52D2-44E2-80DC-C9EBE91E6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上人思惟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4AFB31A-9024-4EA6-90C7-6637C36F42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法華經經文很長，我們要適應現在的</a:t>
            </a:r>
            <a:r>
              <a:rPr lang="zh-TW" altLang="en-US" dirty="0">
                <a:solidFill>
                  <a:srgbClr val="FFC000"/>
                </a:solidFill>
              </a:rPr>
              <a:t>時代、空間、人與人之間</a:t>
            </a:r>
            <a:r>
              <a:rPr lang="zh-TW" altLang="en-US" dirty="0"/>
              <a:t>而說。</a:t>
            </a:r>
            <a:endParaRPr lang="en-US" altLang="zh-TW" dirty="0"/>
          </a:p>
          <a:p>
            <a:r>
              <a:rPr lang="zh-TW" altLang="en-US" dirty="0"/>
              <a:t>若能有</a:t>
            </a:r>
            <a:r>
              <a:rPr lang="zh-TW" altLang="en-US" dirty="0">
                <a:solidFill>
                  <a:srgbClr val="FFC000"/>
                </a:solidFill>
              </a:rPr>
              <a:t>愈多人認識妙法華</a:t>
            </a:r>
            <a:r>
              <a:rPr lang="zh-TW" altLang="en-US" dirty="0"/>
              <a:t>，不受五濁惡世污染，相信</a:t>
            </a:r>
            <a:r>
              <a:rPr lang="zh-TW" altLang="en-US" dirty="0">
                <a:solidFill>
                  <a:srgbClr val="FFC000"/>
                </a:solidFill>
              </a:rPr>
              <a:t>人心一定能淨化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zh-TW" altLang="en-US" dirty="0">
                <a:solidFill>
                  <a:srgbClr val="FFC000"/>
                </a:solidFill>
              </a:rPr>
              <a:t>人心淨化，就是消弭災難最好的方法。</a:t>
            </a:r>
            <a:endParaRPr lang="en-US" altLang="zh-CN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3939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個人, 室外, 男人, 直立的 的圖片&#10;&#10;自動產生的描述">
            <a:extLst>
              <a:ext uri="{FF2B5EF4-FFF2-40B4-BE49-F238E27FC236}">
                <a16:creationId xmlns:a16="http://schemas.microsoft.com/office/drawing/2014/main" id="{B725A7F0-5C0D-4DE7-9407-60CB66BF7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835" y="643466"/>
            <a:ext cx="10662329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818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DE32E24-BD2B-4DE0-8AE2-A9FC6336327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>
                <a:latin typeface="+mj-ea"/>
              </a:rPr>
              <a:t>靜思法髓妙蓮華</a:t>
            </a:r>
            <a:r>
              <a:rPr lang="en-US" altLang="zh-TW" dirty="0">
                <a:latin typeface="+mj-ea"/>
              </a:rPr>
              <a:t>-</a:t>
            </a:r>
            <a:r>
              <a:rPr lang="zh-TW" altLang="en-US" dirty="0">
                <a:latin typeface="+mj-ea"/>
              </a:rPr>
              <a:t>序品</a:t>
            </a:r>
            <a:br>
              <a:rPr lang="en-US" altLang="zh-CN" dirty="0">
                <a:latin typeface="+mj-ea"/>
              </a:rPr>
            </a:br>
            <a:r>
              <a:rPr lang="zh-TW" altLang="en-US" dirty="0">
                <a:latin typeface="+mj-ea"/>
              </a:rPr>
              <a:t>法華精髓攝入慈濟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F22C07D-B91C-40C7-88FC-791AD0D06C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sz="3200" dirty="0"/>
              <a:t>高明智</a:t>
            </a:r>
            <a:r>
              <a:rPr lang="en-US" altLang="zh-TW" sz="3200" dirty="0"/>
              <a:t>(</a:t>
            </a:r>
            <a:r>
              <a:rPr lang="zh-TW" altLang="en-US" sz="3200" dirty="0"/>
              <a:t>惟智</a:t>
            </a:r>
            <a:r>
              <a:rPr lang="en-US" altLang="zh-TW" sz="3200" dirty="0"/>
              <a:t>)</a:t>
            </a:r>
          </a:p>
          <a:p>
            <a:r>
              <a:rPr lang="en-US" altLang="zh-TW" sz="3200" dirty="0"/>
              <a:t>2020</a:t>
            </a:r>
            <a:r>
              <a:rPr lang="zh-TW" altLang="en-US" sz="3200" dirty="0"/>
              <a:t>年</a:t>
            </a:r>
            <a:r>
              <a:rPr lang="en-US" altLang="zh-TW" sz="3200" dirty="0"/>
              <a:t>4</a:t>
            </a:r>
            <a:r>
              <a:rPr lang="zh-TW" altLang="en-US" sz="3200" dirty="0"/>
              <a:t>月</a:t>
            </a:r>
            <a:r>
              <a:rPr lang="en-US" altLang="zh-TW" sz="3200" dirty="0"/>
              <a:t>29</a:t>
            </a:r>
            <a:r>
              <a:rPr lang="zh-TW" altLang="en-US" sz="3200" dirty="0"/>
              <a:t>日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684050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70447B0-52D2-44E2-80DC-C9EBE91E6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四大八法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4AFB31A-9024-4EA6-90C7-6637C36F42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四大志業</a:t>
            </a:r>
            <a:endParaRPr lang="en-US" altLang="zh-TW" dirty="0"/>
          </a:p>
          <a:p>
            <a:r>
              <a:rPr lang="zh-TW" altLang="en-US" dirty="0"/>
              <a:t>慈善、醫療、教育、人文</a:t>
            </a:r>
            <a:endParaRPr lang="en-US" altLang="zh-TW" dirty="0"/>
          </a:p>
          <a:p>
            <a:r>
              <a:rPr lang="zh-TW" altLang="en-US" dirty="0"/>
              <a:t>八大法印</a:t>
            </a:r>
            <a:endParaRPr lang="en-US" altLang="zh-TW" dirty="0"/>
          </a:p>
          <a:p>
            <a:r>
              <a:rPr lang="zh-TW" altLang="en-US" dirty="0"/>
              <a:t>國際賑災、骨髓捐贈、環境保護、社區志工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834903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041BD321-E0F4-4182-883B-548E9AD4DA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716" y="223830"/>
            <a:ext cx="6103040" cy="5858918"/>
          </a:xfrm>
          <a:prstGeom prst="rect">
            <a:avLst/>
          </a:prstGeom>
        </p:spPr>
      </p:pic>
      <p:pic>
        <p:nvPicPr>
          <p:cNvPr id="7" name="圖片 6" descr="一張含有 山, 草, 綠色, 大 的圖片&#10;&#10;自動產生的描述">
            <a:extLst>
              <a:ext uri="{FF2B5EF4-FFF2-40B4-BE49-F238E27FC236}">
                <a16:creationId xmlns:a16="http://schemas.microsoft.com/office/drawing/2014/main" id="{6C25C3E3-D76D-445B-9775-E0CD8F1472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3616" y="538362"/>
            <a:ext cx="3500542" cy="2489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3A401B3D-50E4-4DE0-A604-EC00F1C3A57A}"/>
              </a:ext>
            </a:extLst>
          </p:cNvPr>
          <p:cNvSpPr/>
          <p:nvPr/>
        </p:nvSpPr>
        <p:spPr>
          <a:xfrm>
            <a:off x="7442355" y="3414380"/>
            <a:ext cx="395492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詳細時間，歷史足跡，請看</a:t>
            </a:r>
            <a:endParaRPr lang="en-US" altLang="zh-TW" sz="2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慈濟歷史卷軸 見證慈悲法脈</a:t>
            </a:r>
            <a:endParaRPr lang="zh-TW" altLang="en-US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685281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7D4C08FD-FF9B-4CDD-A413-5BAE82C40466}"/>
              </a:ext>
            </a:extLst>
          </p:cNvPr>
          <p:cNvSpPr txBox="1"/>
          <p:nvPr/>
        </p:nvSpPr>
        <p:spPr>
          <a:xfrm>
            <a:off x="970721" y="1099933"/>
            <a:ext cx="1025055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dirty="0">
                <a:solidFill>
                  <a:srgbClr val="FFC000"/>
                </a:solidFill>
                <a:latin typeface="+mn-ea"/>
                <a:ea typeface="+mn-ea"/>
              </a:rPr>
              <a:t>宇宙無邊際，諸法無疆界，天長地久，</a:t>
            </a:r>
            <a:r>
              <a:rPr lang="zh-TW" altLang="en-US" sz="6600" dirty="0">
                <a:solidFill>
                  <a:srgbClr val="FFC000"/>
                </a:solidFill>
                <a:latin typeface="+mn-ea"/>
                <a:ea typeface="+mn-ea"/>
              </a:rPr>
              <a:t>諸</a:t>
            </a:r>
            <a:r>
              <a:rPr lang="zh-CN" altLang="en-US" sz="6600" dirty="0">
                <a:solidFill>
                  <a:srgbClr val="FFC000"/>
                </a:solidFill>
                <a:latin typeface="+mn-ea"/>
                <a:ea typeface="+mn-ea"/>
              </a:rPr>
              <a:t>法</a:t>
            </a:r>
            <a:r>
              <a:rPr lang="zh-TW" altLang="en-US" sz="6600" dirty="0">
                <a:solidFill>
                  <a:srgbClr val="FFC000"/>
                </a:solidFill>
                <a:latin typeface="+mn-ea"/>
                <a:ea typeface="+mn-ea"/>
              </a:rPr>
              <a:t>源遠</a:t>
            </a:r>
            <a:r>
              <a:rPr lang="zh-CN" altLang="en-US" sz="6600" dirty="0">
                <a:solidFill>
                  <a:srgbClr val="FFC000"/>
                </a:solidFill>
                <a:latin typeface="+mn-ea"/>
                <a:ea typeface="+mn-ea"/>
              </a:rPr>
              <a:t>，無始</a:t>
            </a:r>
            <a:r>
              <a:rPr lang="zh-TW" altLang="en-US" sz="6600" dirty="0">
                <a:solidFill>
                  <a:srgbClr val="FFC000"/>
                </a:solidFill>
                <a:latin typeface="+mn-ea"/>
                <a:ea typeface="+mn-ea"/>
              </a:rPr>
              <a:t>來</a:t>
            </a:r>
            <a:r>
              <a:rPr lang="zh-CN" altLang="en-US" sz="6600" dirty="0">
                <a:solidFill>
                  <a:srgbClr val="FFC000"/>
                </a:solidFill>
                <a:latin typeface="+mn-ea"/>
                <a:ea typeface="+mn-ea"/>
              </a:rPr>
              <a:t>今，</a:t>
            </a:r>
            <a:r>
              <a:rPr lang="zh-TW" altLang="en-US" sz="6600" dirty="0">
                <a:solidFill>
                  <a:srgbClr val="FFC000"/>
                </a:solidFill>
                <a:latin typeface="+mn-ea"/>
                <a:ea typeface="+mn-ea"/>
              </a:rPr>
              <a:t>淵博源頭難測。</a:t>
            </a:r>
            <a:endParaRPr lang="en-US" altLang="zh-TW" sz="6600" dirty="0">
              <a:solidFill>
                <a:srgbClr val="FFC000"/>
              </a:solidFill>
              <a:latin typeface="+mn-ea"/>
              <a:ea typeface="+mn-ea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377488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1DFCACB-2667-4825-9131-40E544F6F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真空妙有的譬喻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71EA0B2-7849-472E-9A3F-FE53DBB520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/>
              <a:t>宇宙再怎麼</a:t>
            </a:r>
            <a:r>
              <a:rPr lang="zh-TW" altLang="en-US" dirty="0"/>
              <a:t>奇妙，不離</a:t>
            </a:r>
            <a:r>
              <a:rPr lang="zh-TW" altLang="en-US" dirty="0">
                <a:solidFill>
                  <a:srgbClr val="FFC000"/>
                </a:solidFill>
              </a:rPr>
              <a:t>真空妙有</a:t>
            </a:r>
            <a:r>
              <a:rPr lang="zh-TW" altLang="en-US" dirty="0"/>
              <a:t>，妙有真空。</a:t>
            </a:r>
            <a:endParaRPr lang="en-US" altLang="zh-TW" dirty="0"/>
          </a:p>
          <a:p>
            <a:r>
              <a:rPr lang="zh-TW" altLang="en-US" dirty="0"/>
              <a:t>登陸月球的轉播，螢幕上看到月球是</a:t>
            </a:r>
            <a:r>
              <a:rPr lang="zh-TW" altLang="en-US" dirty="0">
                <a:solidFill>
                  <a:srgbClr val="FFC000"/>
                </a:solidFill>
              </a:rPr>
              <a:t>有</a:t>
            </a:r>
            <a:endParaRPr lang="en-US" altLang="zh-TW" dirty="0">
              <a:solidFill>
                <a:srgbClr val="FFC000"/>
              </a:solidFill>
            </a:endParaRPr>
          </a:p>
          <a:p>
            <a:r>
              <a:rPr lang="zh-TW" altLang="en-US" dirty="0"/>
              <a:t>切斷電源，什麼都看不到，有幻滅成</a:t>
            </a:r>
            <a:r>
              <a:rPr lang="zh-TW" altLang="en-US" dirty="0">
                <a:solidFill>
                  <a:srgbClr val="FFC000"/>
                </a:solidFill>
              </a:rPr>
              <a:t>空</a:t>
            </a:r>
            <a:endParaRPr lang="en-US" altLang="zh-TW" dirty="0">
              <a:solidFill>
                <a:srgbClr val="FFC000"/>
              </a:solidFill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399911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>
            <a:extLst>
              <a:ext uri="{FF2B5EF4-FFF2-40B4-BE49-F238E27FC236}">
                <a16:creationId xmlns:a16="http://schemas.microsoft.com/office/drawing/2014/main" id="{76A79F33-B001-4349-A963-9605A435AEC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6305807"/>
              </p:ext>
            </p:extLst>
          </p:nvPr>
        </p:nvGraphicFramePr>
        <p:xfrm>
          <a:off x="556592" y="513522"/>
          <a:ext cx="10972800" cy="38398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97393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>
            <a:extLst>
              <a:ext uri="{FF2B5EF4-FFF2-40B4-BE49-F238E27FC236}">
                <a16:creationId xmlns:a16="http://schemas.microsoft.com/office/drawing/2014/main" id="{76A79F33-B001-4349-A963-9605A435AEC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56592" y="513522"/>
          <a:ext cx="10972800" cy="38398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文字方塊 1">
            <a:extLst>
              <a:ext uri="{FF2B5EF4-FFF2-40B4-BE49-F238E27FC236}">
                <a16:creationId xmlns:a16="http://schemas.microsoft.com/office/drawing/2014/main" id="{9B3E1741-3F27-4942-BD69-72CED5552CA8}"/>
              </a:ext>
            </a:extLst>
          </p:cNvPr>
          <p:cNvSpPr txBox="1"/>
          <p:nvPr/>
        </p:nvSpPr>
        <p:spPr>
          <a:xfrm>
            <a:off x="1530626" y="3823251"/>
            <a:ext cx="13450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假觀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48BCCC92-7583-4FBF-A64C-AFA94A5EC244}"/>
              </a:ext>
            </a:extLst>
          </p:cNvPr>
          <p:cNvSpPr txBox="1"/>
          <p:nvPr/>
        </p:nvSpPr>
        <p:spPr>
          <a:xfrm>
            <a:off x="5370444" y="3823251"/>
            <a:ext cx="13450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空觀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54F7C94C-856A-4275-9F28-1EFC3AEFB229}"/>
              </a:ext>
            </a:extLst>
          </p:cNvPr>
          <p:cNvSpPr txBox="1"/>
          <p:nvPr/>
        </p:nvSpPr>
        <p:spPr>
          <a:xfrm>
            <a:off x="9210262" y="3823251"/>
            <a:ext cx="13450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中觀</a:t>
            </a:r>
          </a:p>
        </p:txBody>
      </p:sp>
    </p:spTree>
    <p:extLst>
      <p:ext uri="{BB962C8B-B14F-4D97-AF65-F5344CB8AC3E}">
        <p14:creationId xmlns:p14="http://schemas.microsoft.com/office/powerpoint/2010/main" val="11102720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>
            <a:extLst>
              <a:ext uri="{FF2B5EF4-FFF2-40B4-BE49-F238E27FC236}">
                <a16:creationId xmlns:a16="http://schemas.microsoft.com/office/drawing/2014/main" id="{76A79F33-B001-4349-A963-9605A435AEC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56592" y="513522"/>
          <a:ext cx="10972800" cy="38398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文字方塊 1">
            <a:extLst>
              <a:ext uri="{FF2B5EF4-FFF2-40B4-BE49-F238E27FC236}">
                <a16:creationId xmlns:a16="http://schemas.microsoft.com/office/drawing/2014/main" id="{9B3E1741-3F27-4942-BD69-72CED5552CA8}"/>
              </a:ext>
            </a:extLst>
          </p:cNvPr>
          <p:cNvSpPr txBox="1"/>
          <p:nvPr/>
        </p:nvSpPr>
        <p:spPr>
          <a:xfrm>
            <a:off x="1530626" y="3823251"/>
            <a:ext cx="13450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假觀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48BCCC92-7583-4FBF-A64C-AFA94A5EC244}"/>
              </a:ext>
            </a:extLst>
          </p:cNvPr>
          <p:cNvSpPr txBox="1"/>
          <p:nvPr/>
        </p:nvSpPr>
        <p:spPr>
          <a:xfrm>
            <a:off x="5370444" y="3823251"/>
            <a:ext cx="13450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空觀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54F7C94C-856A-4275-9F28-1EFC3AEFB229}"/>
              </a:ext>
            </a:extLst>
          </p:cNvPr>
          <p:cNvSpPr txBox="1"/>
          <p:nvPr/>
        </p:nvSpPr>
        <p:spPr>
          <a:xfrm>
            <a:off x="9210262" y="3823251"/>
            <a:ext cx="13450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中觀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CA3DBD38-FAC1-4BD9-9802-965745AD8511}"/>
              </a:ext>
            </a:extLst>
          </p:cNvPr>
          <p:cNvSpPr txBox="1"/>
          <p:nvPr/>
        </p:nvSpPr>
        <p:spPr>
          <a:xfrm>
            <a:off x="1530626" y="4781535"/>
            <a:ext cx="1345095" cy="76944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TW" altLang="en-US" sz="4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假的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8212D403-F4F8-4C14-95A4-CE8A52535474}"/>
              </a:ext>
            </a:extLst>
          </p:cNvPr>
          <p:cNvSpPr txBox="1"/>
          <p:nvPr/>
        </p:nvSpPr>
        <p:spPr>
          <a:xfrm>
            <a:off x="5370443" y="4781535"/>
            <a:ext cx="1345095" cy="76944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TW" altLang="en-US" sz="4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空的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0ECC0CEF-AA9C-4EC5-A3F4-1D985C146884}"/>
              </a:ext>
            </a:extLst>
          </p:cNvPr>
          <p:cNvSpPr txBox="1"/>
          <p:nvPr/>
        </p:nvSpPr>
        <p:spPr>
          <a:xfrm>
            <a:off x="9210262" y="4781535"/>
            <a:ext cx="1345095" cy="76944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TW" altLang="en-US" sz="4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如是</a:t>
            </a:r>
          </a:p>
        </p:txBody>
      </p:sp>
    </p:spTree>
    <p:extLst>
      <p:ext uri="{BB962C8B-B14F-4D97-AF65-F5344CB8AC3E}">
        <p14:creationId xmlns:p14="http://schemas.microsoft.com/office/powerpoint/2010/main" val="1161071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1DFCACB-2667-4825-9131-40E544F6F6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大圓鏡智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71EA0B2-7849-472E-9A3F-FE53DBB520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心若清淨，就像一面鏡子，這面心鏡能照見天下萬事萬物，稱做大圓鏡智。</a:t>
            </a:r>
            <a:endParaRPr lang="en-US" altLang="zh-TW" dirty="0"/>
          </a:p>
          <a:p>
            <a:r>
              <a:rPr lang="zh-TW" altLang="en-US" dirty="0"/>
              <a:t>這念心需要用戒防護，才不會被外在的種種景象誘引、遮蔽，而讓智慧蒙塵。</a:t>
            </a:r>
            <a:endParaRPr lang="en-US" altLang="zh-TW" dirty="0"/>
          </a:p>
          <a:p>
            <a:r>
              <a:rPr lang="zh-TW" altLang="en-US" dirty="0">
                <a:solidFill>
                  <a:srgbClr val="FFC000"/>
                </a:solidFill>
              </a:rPr>
              <a:t>轉八識為大圓鏡智</a:t>
            </a:r>
          </a:p>
        </p:txBody>
      </p:sp>
    </p:spTree>
    <p:extLst>
      <p:ext uri="{BB962C8B-B14F-4D97-AF65-F5344CB8AC3E}">
        <p14:creationId xmlns:p14="http://schemas.microsoft.com/office/powerpoint/2010/main" val="35325081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0FD6863-88F8-4C0F-9D3F-83BAC51F2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轉識成智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F28B77E-795A-4A09-ABFA-CDC8836088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轉五識為成所作智</a:t>
            </a:r>
          </a:p>
          <a:p>
            <a:r>
              <a:rPr lang="zh-TW" altLang="en-US" dirty="0"/>
              <a:t>轉六識為妙觀察智</a:t>
            </a:r>
          </a:p>
          <a:p>
            <a:r>
              <a:rPr lang="zh-TW" altLang="en-US" dirty="0"/>
              <a:t>轉七識為平等性智</a:t>
            </a:r>
            <a:endParaRPr lang="en-US" altLang="zh-TW" dirty="0"/>
          </a:p>
          <a:p>
            <a:r>
              <a:rPr lang="zh-TW" altLang="en-US" dirty="0"/>
              <a:t>轉八識為大圓鏡智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431849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51642A9-ECE6-4202-BD20-BF50B214B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法在生活中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7570C2E-CD3B-40AD-92A3-062259DB0C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0"/>
            <a:ext cx="3902765" cy="4525963"/>
          </a:xfrm>
        </p:spPr>
        <p:txBody>
          <a:bodyPr/>
          <a:lstStyle/>
          <a:p>
            <a:r>
              <a:rPr lang="zh-TW" altLang="en-US" dirty="0"/>
              <a:t>無處不藏經</a:t>
            </a:r>
            <a:endParaRPr lang="en-US" altLang="zh-TW" dirty="0"/>
          </a:p>
          <a:p>
            <a:r>
              <a:rPr lang="zh-TW" altLang="en-US" dirty="0"/>
              <a:t>法在生活中</a:t>
            </a:r>
            <a:endParaRPr lang="en-US" altLang="zh-TW" dirty="0"/>
          </a:p>
          <a:p>
            <a:r>
              <a:rPr lang="zh-TW" altLang="en-US" dirty="0"/>
              <a:t>體真空妙有</a:t>
            </a:r>
            <a:endParaRPr lang="en-US" altLang="zh-TW" dirty="0"/>
          </a:p>
          <a:p>
            <a:r>
              <a:rPr lang="zh-TW" altLang="en-US" dirty="0"/>
              <a:t>有何好計較</a:t>
            </a:r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BB7781E9-2646-4B3D-87A2-70B7ADFCA556}"/>
              </a:ext>
            </a:extLst>
          </p:cNvPr>
          <p:cNvSpPr txBox="1">
            <a:spLocks/>
          </p:cNvSpPr>
          <p:nvPr/>
        </p:nvSpPr>
        <p:spPr bwMode="auto">
          <a:xfrm>
            <a:off x="5168348" y="1600200"/>
            <a:ext cx="3902765" cy="3766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4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4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4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4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>
                <a:solidFill>
                  <a:srgbClr val="FFC000"/>
                </a:solidFill>
              </a:rPr>
              <a:t>無處不道場</a:t>
            </a:r>
          </a:p>
          <a:p>
            <a:r>
              <a:rPr lang="zh-TW" altLang="en-US" dirty="0">
                <a:solidFill>
                  <a:srgbClr val="FFC000"/>
                </a:solidFill>
              </a:rPr>
              <a:t>用心過生活</a:t>
            </a:r>
            <a:endParaRPr lang="en-US" altLang="zh-TW" dirty="0">
              <a:solidFill>
                <a:srgbClr val="FFC000"/>
              </a:solidFill>
            </a:endParaRPr>
          </a:p>
          <a:p>
            <a:r>
              <a:rPr lang="zh-TW" altLang="en-US" dirty="0">
                <a:solidFill>
                  <a:srgbClr val="FFC000"/>
                </a:solidFill>
              </a:rPr>
              <a:t>知無常無我</a:t>
            </a:r>
            <a:endParaRPr lang="en-US" altLang="zh-TW" dirty="0">
              <a:solidFill>
                <a:srgbClr val="FFC000"/>
              </a:solidFill>
            </a:endParaRPr>
          </a:p>
          <a:p>
            <a:r>
              <a:rPr lang="zh-TW" altLang="en-US" dirty="0">
                <a:solidFill>
                  <a:srgbClr val="FFC000"/>
                </a:solidFill>
              </a:rPr>
              <a:t>契入真法性</a:t>
            </a:r>
            <a:endParaRPr lang="en-US" altLang="zh-TW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3464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6C95E63A-2A1C-4985-9D4A-1AD5530717F9}"/>
              </a:ext>
            </a:extLst>
          </p:cNvPr>
          <p:cNvSpPr txBox="1"/>
          <p:nvPr/>
        </p:nvSpPr>
        <p:spPr>
          <a:xfrm>
            <a:off x="745434" y="245164"/>
            <a:ext cx="1070113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solidFill>
                  <a:schemeClr val="bg1"/>
                </a:solidFill>
                <a:latin typeface="+mn-ea"/>
                <a:ea typeface="+mn-ea"/>
              </a:rPr>
              <a:t>佛陀以</a:t>
            </a:r>
            <a:r>
              <a:rPr lang="zh-CN" altLang="en-US" sz="4000" dirty="0">
                <a:solidFill>
                  <a:srgbClr val="FFC000"/>
                </a:solidFill>
                <a:latin typeface="+mn-ea"/>
                <a:ea typeface="+mn-ea"/>
              </a:rPr>
              <a:t>菩薩法</a:t>
            </a:r>
            <a:r>
              <a:rPr lang="zh-CN" altLang="en-US" sz="4000" dirty="0">
                <a:solidFill>
                  <a:schemeClr val="bg1"/>
                </a:solidFill>
                <a:latin typeface="+mn-ea"/>
                <a:ea typeface="+mn-ea"/>
              </a:rPr>
              <a:t>教育我們</a:t>
            </a:r>
            <a:r>
              <a:rPr lang="zh-CN" altLang="en-US" sz="4000" dirty="0">
                <a:solidFill>
                  <a:srgbClr val="FFC000"/>
                </a:solidFill>
                <a:latin typeface="+mn-ea"/>
                <a:ea typeface="+mn-ea"/>
              </a:rPr>
              <a:t>行菩薩道</a:t>
            </a:r>
            <a:r>
              <a:rPr lang="zh-CN" altLang="en-US" sz="4000" dirty="0">
                <a:solidFill>
                  <a:schemeClr val="bg1"/>
                </a:solidFill>
                <a:latin typeface="+mn-ea"/>
                <a:ea typeface="+mn-ea"/>
              </a:rPr>
              <a:t>，我也希望能將</a:t>
            </a:r>
            <a:r>
              <a:rPr lang="en-US" altLang="zh-CN" sz="4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CN" altLang="en-US" sz="4000" dirty="0">
                <a:solidFill>
                  <a:srgbClr val="FFC000"/>
                </a:solidFill>
                <a:latin typeface="+mn-ea"/>
                <a:ea typeface="+mn-ea"/>
              </a:rPr>
              <a:t>法華經</a:t>
            </a:r>
            <a:r>
              <a:rPr lang="en-US" altLang="zh-CN" sz="4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CN" altLang="en-US" sz="4000" dirty="0">
                <a:solidFill>
                  <a:schemeClr val="bg1"/>
                </a:solidFill>
                <a:latin typeface="+mn-ea"/>
                <a:ea typeface="+mn-ea"/>
              </a:rPr>
              <a:t>的</a:t>
            </a:r>
            <a:r>
              <a:rPr lang="zh-CN" altLang="en-US" sz="4000" dirty="0">
                <a:solidFill>
                  <a:srgbClr val="FFC000"/>
                </a:solidFill>
                <a:latin typeface="+mn-ea"/>
                <a:ea typeface="+mn-ea"/>
              </a:rPr>
              <a:t>法</a:t>
            </a:r>
            <a:r>
              <a:rPr lang="zh-TW" altLang="en-US" sz="4000" dirty="0">
                <a:solidFill>
                  <a:srgbClr val="FFC000"/>
                </a:solidFill>
                <a:latin typeface="+mn-ea"/>
                <a:ea typeface="+mn-ea"/>
              </a:rPr>
              <a:t>髓</a:t>
            </a:r>
            <a:r>
              <a:rPr lang="zh-CN" altLang="en-US" sz="4000" dirty="0">
                <a:solidFill>
                  <a:schemeClr val="bg1"/>
                </a:solidFill>
                <a:latin typeface="+mn-ea"/>
                <a:ea typeface="+mn-ea"/>
              </a:rPr>
              <a:t>攝入</a:t>
            </a:r>
            <a:r>
              <a:rPr lang="zh-CN" altLang="en-US" sz="4000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「</a:t>
            </a:r>
            <a:r>
              <a:rPr lang="zh-TW" altLang="en-US" sz="4000" dirty="0">
                <a:solidFill>
                  <a:srgbClr val="FFC000"/>
                </a:solidFill>
                <a:latin typeface="+mn-ea"/>
                <a:ea typeface="+mn-ea"/>
              </a:rPr>
              <a:t>靜</a:t>
            </a:r>
            <a:r>
              <a:rPr lang="zh-CN" altLang="en-US" sz="4000" dirty="0">
                <a:solidFill>
                  <a:srgbClr val="FFC000"/>
                </a:solidFill>
                <a:latin typeface="+mn-ea"/>
                <a:ea typeface="+mn-ea"/>
              </a:rPr>
              <a:t>思清</a:t>
            </a:r>
            <a:r>
              <a:rPr lang="zh-TW" altLang="en-US" sz="4000" dirty="0">
                <a:solidFill>
                  <a:srgbClr val="FFC000"/>
                </a:solidFill>
                <a:latin typeface="+mn-ea"/>
                <a:ea typeface="+mn-ea"/>
              </a:rPr>
              <a:t>澄</a:t>
            </a:r>
            <a:r>
              <a:rPr lang="zh-CN" altLang="en-US" sz="4000" dirty="0">
                <a:solidFill>
                  <a:srgbClr val="FFC000"/>
                </a:solidFill>
                <a:latin typeface="+mn-ea"/>
                <a:ea typeface="+mn-ea"/>
              </a:rPr>
              <a:t>妙蓮華，</a:t>
            </a:r>
            <a:r>
              <a:rPr lang="zh-TW" altLang="en-US" sz="4000" dirty="0">
                <a:solidFill>
                  <a:srgbClr val="FFC000"/>
                </a:solidFill>
                <a:latin typeface="+mn-ea"/>
                <a:ea typeface="+mn-ea"/>
              </a:rPr>
              <a:t>慈濟</a:t>
            </a:r>
            <a:r>
              <a:rPr lang="zh-CN" altLang="en-US" sz="4000" dirty="0">
                <a:solidFill>
                  <a:srgbClr val="FFC000"/>
                </a:solidFill>
                <a:latin typeface="+mn-ea"/>
                <a:ea typeface="+mn-ea"/>
              </a:rPr>
              <a:t>人群菩薩道</a:t>
            </a:r>
            <a:r>
              <a:rPr lang="zh-CN" altLang="en-US" sz="4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zh-CN" altLang="en-US" sz="4000" dirty="0">
                <a:solidFill>
                  <a:schemeClr val="bg1"/>
                </a:solidFill>
                <a:latin typeface="+mn-ea"/>
                <a:ea typeface="+mn-ea"/>
              </a:rPr>
              <a:t>，這是</a:t>
            </a:r>
            <a:r>
              <a:rPr lang="zh-TW" altLang="en-US" sz="4000" dirty="0">
                <a:solidFill>
                  <a:srgbClr val="FFC000"/>
                </a:solidFill>
                <a:latin typeface="+mn-ea"/>
                <a:ea typeface="+mn-ea"/>
              </a:rPr>
              <a:t>靜思道</a:t>
            </a:r>
            <a:r>
              <a:rPr lang="zh-CN" altLang="en-US" sz="4000" dirty="0">
                <a:solidFill>
                  <a:srgbClr val="FFC000"/>
                </a:solidFill>
                <a:latin typeface="+mn-ea"/>
                <a:ea typeface="+mn-ea"/>
              </a:rPr>
              <a:t>場</a:t>
            </a:r>
            <a:r>
              <a:rPr lang="zh-CN" altLang="en-US" sz="4000" dirty="0">
                <a:solidFill>
                  <a:schemeClr val="bg1"/>
                </a:solidFill>
                <a:latin typeface="+mn-ea"/>
                <a:ea typeface="+mn-ea"/>
              </a:rPr>
              <a:t>共同的方向與心願。但願</a:t>
            </a:r>
            <a:r>
              <a:rPr lang="zh-TW" altLang="en-US" sz="4000" dirty="0">
                <a:solidFill>
                  <a:schemeClr val="bg1"/>
                </a:solidFill>
                <a:latin typeface="+mn-ea"/>
                <a:ea typeface="+mn-ea"/>
              </a:rPr>
              <a:t>人人</a:t>
            </a:r>
            <a:r>
              <a:rPr lang="zh-CN" altLang="en-US" sz="4000" dirty="0">
                <a:solidFill>
                  <a:schemeClr val="bg1"/>
                </a:solidFill>
                <a:latin typeface="+mn-ea"/>
                <a:ea typeface="+mn-ea"/>
              </a:rPr>
              <a:t>每天都有</a:t>
            </a:r>
            <a:r>
              <a:rPr lang="zh-CN" altLang="en-US" sz="4000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「</a:t>
            </a:r>
            <a:r>
              <a:rPr lang="zh-TW" altLang="en-US" sz="4000" dirty="0">
                <a:solidFill>
                  <a:srgbClr val="FFC000"/>
                </a:solidFill>
                <a:latin typeface="+mn-ea"/>
                <a:ea typeface="+mn-ea"/>
              </a:rPr>
              <a:t>靜</a:t>
            </a:r>
            <a:r>
              <a:rPr lang="zh-CN" altLang="en-US" sz="4000" dirty="0">
                <a:solidFill>
                  <a:srgbClr val="FFC000"/>
                </a:solidFill>
                <a:latin typeface="+mn-ea"/>
                <a:ea typeface="+mn-ea"/>
              </a:rPr>
              <a:t>思清</a:t>
            </a:r>
            <a:r>
              <a:rPr lang="zh-TW" altLang="en-US" sz="4000" dirty="0">
                <a:solidFill>
                  <a:srgbClr val="FFC000"/>
                </a:solidFill>
                <a:latin typeface="+mn-ea"/>
                <a:ea typeface="+mn-ea"/>
              </a:rPr>
              <a:t>澄</a:t>
            </a:r>
            <a:r>
              <a:rPr lang="zh-CN" altLang="en-US" sz="4000" dirty="0">
                <a:solidFill>
                  <a:srgbClr val="FFC000"/>
                </a:solidFill>
                <a:latin typeface="+mn-ea"/>
                <a:ea typeface="+mn-ea"/>
              </a:rPr>
              <a:t>妙蓮華</a:t>
            </a:r>
            <a:r>
              <a:rPr lang="zh-CN" altLang="en-US" sz="4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zh-CN" altLang="en-US" sz="4000" dirty="0">
                <a:solidFill>
                  <a:schemeClr val="bg1"/>
                </a:solidFill>
                <a:latin typeface="+mn-ea"/>
                <a:ea typeface="+mn-ea"/>
              </a:rPr>
              <a:t>的心</a:t>
            </a:r>
            <a:r>
              <a:rPr lang="zh-TW" altLang="en-US" sz="4000" dirty="0">
                <a:solidFill>
                  <a:schemeClr val="bg1"/>
                </a:solidFill>
                <a:latin typeface="+mn-ea"/>
                <a:ea typeface="+mn-ea"/>
              </a:rPr>
              <a:t>，</a:t>
            </a:r>
            <a:r>
              <a:rPr lang="zh-CN" altLang="en-US" sz="4000" dirty="0">
                <a:solidFill>
                  <a:schemeClr val="bg1"/>
                </a:solidFill>
                <a:latin typeface="+mn-ea"/>
                <a:ea typeface="+mn-ea"/>
              </a:rPr>
              <a:t>甚至能夠</a:t>
            </a:r>
            <a:r>
              <a:rPr lang="zh-CN" altLang="en-US" sz="4000" dirty="0">
                <a:solidFill>
                  <a:srgbClr val="FFC000"/>
                </a:solidFill>
                <a:latin typeface="+mn-ea"/>
                <a:ea typeface="+mn-ea"/>
              </a:rPr>
              <a:t>發大心</a:t>
            </a:r>
            <a:r>
              <a:rPr lang="zh-TW" altLang="en-US" sz="4000" dirty="0">
                <a:solidFill>
                  <a:srgbClr val="FFC000"/>
                </a:solidFill>
                <a:latin typeface="+mn-ea"/>
                <a:ea typeface="+mn-ea"/>
              </a:rPr>
              <a:t>、立</a:t>
            </a:r>
            <a:r>
              <a:rPr lang="zh-CN" altLang="en-US" sz="4000" dirty="0">
                <a:solidFill>
                  <a:srgbClr val="FFC000"/>
                </a:solidFill>
                <a:latin typeface="+mn-ea"/>
                <a:ea typeface="+mn-ea"/>
              </a:rPr>
              <a:t>大</a:t>
            </a:r>
            <a:r>
              <a:rPr lang="zh-TW" altLang="en-US" sz="4000" dirty="0">
                <a:solidFill>
                  <a:srgbClr val="FFC000"/>
                </a:solidFill>
                <a:latin typeface="+mn-ea"/>
                <a:ea typeface="+mn-ea"/>
              </a:rPr>
              <a:t>願</a:t>
            </a:r>
            <a:r>
              <a:rPr lang="en-US" altLang="zh-TW" sz="4000" dirty="0">
                <a:solidFill>
                  <a:schemeClr val="bg1"/>
                </a:solidFill>
                <a:latin typeface="+mn-ea"/>
                <a:ea typeface="+mn-ea"/>
              </a:rPr>
              <a:t>—</a:t>
            </a:r>
            <a:r>
              <a:rPr lang="zh-CN" altLang="en-US" sz="4000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「</a:t>
            </a:r>
            <a:r>
              <a:rPr lang="zh-TW" altLang="en-US" sz="4000" dirty="0">
                <a:solidFill>
                  <a:srgbClr val="FFC000"/>
                </a:solidFill>
                <a:latin typeface="+mn-ea"/>
                <a:ea typeface="+mn-ea"/>
              </a:rPr>
              <a:t>慈濟</a:t>
            </a:r>
            <a:r>
              <a:rPr lang="zh-CN" altLang="en-US" sz="4000" dirty="0">
                <a:solidFill>
                  <a:srgbClr val="FFC000"/>
                </a:solidFill>
                <a:latin typeface="+mn-ea"/>
                <a:ea typeface="+mn-ea"/>
              </a:rPr>
              <a:t>人群菩薩道</a:t>
            </a:r>
            <a:r>
              <a:rPr lang="zh-CN" altLang="en-US" sz="4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zh-CN" altLang="en-US" sz="4000" dirty="0">
                <a:solidFill>
                  <a:schemeClr val="bg1"/>
                </a:solidFill>
                <a:latin typeface="+mn-ea"/>
                <a:ea typeface="+mn-ea"/>
              </a:rPr>
              <a:t>，</a:t>
            </a:r>
            <a:r>
              <a:rPr lang="zh-TW" altLang="en-US" sz="4000" dirty="0">
                <a:solidFill>
                  <a:srgbClr val="FFC000"/>
                </a:solidFill>
                <a:latin typeface="+mn-ea"/>
                <a:ea typeface="+mn-ea"/>
              </a:rPr>
              <a:t>內修</a:t>
            </a:r>
            <a:r>
              <a:rPr lang="zh-CN" altLang="en-US" sz="4000" dirty="0">
                <a:solidFill>
                  <a:srgbClr val="FFC000"/>
                </a:solidFill>
                <a:latin typeface="+mn-ea"/>
                <a:ea typeface="+mn-ea"/>
              </a:rPr>
              <a:t>外</a:t>
            </a:r>
            <a:r>
              <a:rPr lang="zh-TW" altLang="en-US" sz="4000" dirty="0">
                <a:solidFill>
                  <a:srgbClr val="FFC000"/>
                </a:solidFill>
                <a:latin typeface="+mn-ea"/>
                <a:ea typeface="+mn-ea"/>
              </a:rPr>
              <a:t>行</a:t>
            </a:r>
            <a:r>
              <a:rPr lang="zh-CN" altLang="en-US" sz="4000" dirty="0">
                <a:solidFill>
                  <a:schemeClr val="bg1"/>
                </a:solidFill>
                <a:latin typeface="+mn-ea"/>
                <a:ea typeface="+mn-ea"/>
              </a:rPr>
              <a:t>，</a:t>
            </a:r>
            <a:r>
              <a:rPr lang="zh-CN" altLang="en-US" sz="4000" dirty="0">
                <a:solidFill>
                  <a:srgbClr val="FFC000"/>
                </a:solidFill>
                <a:latin typeface="+mn-ea"/>
                <a:ea typeface="+mn-ea"/>
              </a:rPr>
              <a:t>將佛法融入修行，並且在人群中身體力行</a:t>
            </a:r>
            <a:r>
              <a:rPr lang="zh-CN" altLang="en-US" sz="4000" dirty="0">
                <a:solidFill>
                  <a:schemeClr val="bg1"/>
                </a:solidFill>
                <a:latin typeface="+mn-ea"/>
                <a:ea typeface="+mn-ea"/>
              </a:rPr>
              <a:t>，體現</a:t>
            </a:r>
            <a:r>
              <a:rPr lang="en-US" altLang="zh-CN" sz="40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CN" altLang="en-US" sz="4000" dirty="0">
                <a:solidFill>
                  <a:srgbClr val="FFFFFF"/>
                </a:solidFill>
                <a:latin typeface="標楷體"/>
                <a:ea typeface="標楷體"/>
              </a:rPr>
              <a:t>法華經</a:t>
            </a:r>
            <a:r>
              <a:rPr lang="en-US" altLang="zh-CN" sz="40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CN" altLang="en-US" sz="4000" dirty="0">
                <a:solidFill>
                  <a:schemeClr val="bg1"/>
                </a:solidFill>
                <a:latin typeface="+mn-ea"/>
                <a:ea typeface="+mn-ea"/>
              </a:rPr>
              <a:t>的精神。希望大家是</a:t>
            </a:r>
            <a:r>
              <a:rPr lang="zh-TW" altLang="en-US" sz="4000" dirty="0">
                <a:solidFill>
                  <a:srgbClr val="FFC000"/>
                </a:solidFill>
                <a:latin typeface="+mn-ea"/>
                <a:ea typeface="+mn-ea"/>
              </a:rPr>
              <a:t>入</a:t>
            </a:r>
            <a:r>
              <a:rPr lang="zh-CN" altLang="en-US" sz="4000" dirty="0">
                <a:solidFill>
                  <a:srgbClr val="FFC000"/>
                </a:solidFill>
                <a:latin typeface="+mn-ea"/>
                <a:ea typeface="+mn-ea"/>
              </a:rPr>
              <a:t>群入世的菩薩行者</a:t>
            </a:r>
            <a:r>
              <a:rPr lang="zh-TW" altLang="en-US" sz="4000" dirty="0">
                <a:solidFill>
                  <a:schemeClr val="bg1"/>
                </a:solidFill>
                <a:latin typeface="+mn-ea"/>
                <a:ea typeface="+mn-ea"/>
              </a:rPr>
              <a:t>，</a:t>
            </a:r>
            <a:r>
              <a:rPr lang="zh-CN" altLang="en-US" sz="4000" dirty="0">
                <a:solidFill>
                  <a:schemeClr val="bg1"/>
                </a:solidFill>
                <a:latin typeface="+mn-ea"/>
                <a:ea typeface="+mn-ea"/>
              </a:rPr>
              <a:t>有責任</a:t>
            </a:r>
            <a:r>
              <a:rPr lang="zh-TW" altLang="en-US" sz="4000" dirty="0">
                <a:solidFill>
                  <a:schemeClr val="bg1"/>
                </a:solidFill>
                <a:latin typeface="+mn-ea"/>
                <a:ea typeface="+mn-ea"/>
              </a:rPr>
              <a:t>、</a:t>
            </a:r>
            <a:r>
              <a:rPr lang="zh-CN" altLang="en-US" sz="4000" dirty="0">
                <a:solidFill>
                  <a:schemeClr val="bg1"/>
                </a:solidFill>
                <a:latin typeface="+mn-ea"/>
                <a:ea typeface="+mn-ea"/>
              </a:rPr>
              <a:t>有承擔，為人間開出一條</a:t>
            </a:r>
            <a:r>
              <a:rPr lang="zh-CN" altLang="en-US" sz="4000" dirty="0">
                <a:solidFill>
                  <a:srgbClr val="FFC000"/>
                </a:solidFill>
                <a:latin typeface="+mn-ea"/>
                <a:ea typeface="+mn-ea"/>
              </a:rPr>
              <a:t>菩提大</a:t>
            </a:r>
            <a:r>
              <a:rPr lang="zh-TW" altLang="en-US" sz="4000" dirty="0">
                <a:solidFill>
                  <a:srgbClr val="FFC000"/>
                </a:solidFill>
                <a:latin typeface="+mn-ea"/>
                <a:ea typeface="+mn-ea"/>
              </a:rPr>
              <a:t>直道</a:t>
            </a:r>
            <a:r>
              <a:rPr lang="zh-CN" altLang="en-US" sz="4000" dirty="0">
                <a:solidFill>
                  <a:schemeClr val="bg1"/>
                </a:solidFill>
                <a:latin typeface="+mn-ea"/>
                <a:ea typeface="+mn-ea"/>
              </a:rPr>
              <a:t>。</a:t>
            </a:r>
            <a:r>
              <a:rPr lang="en-US" altLang="zh-TW" sz="4000" dirty="0">
                <a:solidFill>
                  <a:schemeClr val="bg1"/>
                </a:solidFill>
                <a:latin typeface="+mn-ea"/>
                <a:ea typeface="+mn-ea"/>
              </a:rPr>
              <a:t>P36-37</a:t>
            </a:r>
            <a:endParaRPr lang="zh-TW" altLang="en-US" sz="4000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0697109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430219" y="165719"/>
            <a:ext cx="7560840" cy="1152128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sz="7200" dirty="0"/>
              <a:t>修  行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071664" y="2708920"/>
            <a:ext cx="4896544" cy="1440160"/>
          </a:xfrm>
        </p:spPr>
        <p:txBody>
          <a:bodyPr>
            <a:noAutofit/>
          </a:bodyPr>
          <a:lstStyle/>
          <a:p>
            <a:pPr algn="l"/>
            <a:r>
              <a:rPr lang="zh-TW" altLang="en-US" sz="2800" b="1" dirty="0"/>
              <a:t>                 </a:t>
            </a:r>
            <a:endParaRPr lang="en-US" altLang="zh-TW" sz="2800" dirty="0"/>
          </a:p>
        </p:txBody>
      </p:sp>
      <p:sp>
        <p:nvSpPr>
          <p:cNvPr id="4" name="矩形 3"/>
          <p:cNvSpPr/>
          <p:nvPr/>
        </p:nvSpPr>
        <p:spPr>
          <a:xfrm>
            <a:off x="2547730" y="1456995"/>
            <a:ext cx="791486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5400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修行就是改變不好的習慣，修正不好的行為，改習氣就是練功夫，習氣能改是真修行。</a:t>
            </a:r>
          </a:p>
        </p:txBody>
      </p:sp>
    </p:spTree>
    <p:extLst>
      <p:ext uri="{BB962C8B-B14F-4D97-AF65-F5344CB8AC3E}">
        <p14:creationId xmlns:p14="http://schemas.microsoft.com/office/powerpoint/2010/main" val="21850734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345096" y="124138"/>
            <a:ext cx="9263269" cy="1152128"/>
          </a:xfrm>
        </p:spPr>
        <p:txBody>
          <a:bodyPr>
            <a:normAutofit/>
          </a:bodyPr>
          <a:lstStyle/>
          <a:p>
            <a:pPr algn="ctr"/>
            <a:r>
              <a:rPr lang="zh-TW" altLang="en-US" sz="6000" dirty="0"/>
              <a:t>與人發生爭執時，你會？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705557" y="1461795"/>
            <a:ext cx="9075086" cy="4119939"/>
          </a:xfrm>
        </p:spPr>
        <p:txBody>
          <a:bodyPr>
            <a:noAutofit/>
          </a:bodyPr>
          <a:lstStyle/>
          <a:p>
            <a:pPr algn="l"/>
            <a:r>
              <a:rPr lang="en-US" altLang="zh-TW" sz="5400" dirty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5400" dirty="0">
                <a:latin typeface="標楷體" pitchFamily="65" charset="-120"/>
                <a:ea typeface="標楷體" pitchFamily="65" charset="-120"/>
              </a:rPr>
              <a:t> 冷戰，不理他</a:t>
            </a:r>
            <a:r>
              <a:rPr lang="en-US" altLang="zh-TW" sz="5400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5400" dirty="0">
                <a:latin typeface="標楷體" pitchFamily="65" charset="-120"/>
                <a:ea typeface="標楷體" pitchFamily="65" charset="-120"/>
              </a:rPr>
              <a:t>她</a:t>
            </a:r>
            <a:r>
              <a:rPr lang="en-US" altLang="zh-TW" sz="5400" dirty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pPr algn="l"/>
            <a:r>
              <a:rPr lang="en-US" altLang="zh-TW" sz="5400" dirty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5400" dirty="0">
                <a:latin typeface="標楷體" pitchFamily="65" charset="-120"/>
                <a:ea typeface="標楷體" pitchFamily="65" charset="-120"/>
              </a:rPr>
              <a:t> 以牙還牙，給他</a:t>
            </a:r>
            <a:r>
              <a:rPr lang="en-US" altLang="zh-TW" sz="5400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5400" dirty="0">
                <a:latin typeface="標楷體" pitchFamily="65" charset="-120"/>
                <a:ea typeface="標楷體" pitchFamily="65" charset="-120"/>
              </a:rPr>
              <a:t>她</a:t>
            </a:r>
            <a:r>
              <a:rPr lang="en-US" altLang="zh-TW" sz="5400" dirty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5400" dirty="0">
                <a:latin typeface="標楷體" pitchFamily="65" charset="-120"/>
                <a:ea typeface="標楷體" pitchFamily="65" charset="-120"/>
              </a:rPr>
              <a:t>好看</a:t>
            </a:r>
            <a:endParaRPr lang="en-US" altLang="zh-TW" sz="5400" dirty="0">
              <a:latin typeface="標楷體" pitchFamily="65" charset="-120"/>
              <a:ea typeface="標楷體" pitchFamily="65" charset="-120"/>
            </a:endParaRPr>
          </a:p>
          <a:p>
            <a:pPr algn="l"/>
            <a:r>
              <a:rPr lang="en-US" altLang="zh-TW" sz="5400" dirty="0"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5400" dirty="0">
                <a:latin typeface="標楷體" pitchFamily="65" charset="-120"/>
                <a:ea typeface="標楷體" pitchFamily="65" charset="-120"/>
              </a:rPr>
              <a:t> 曉以大義，教訓他</a:t>
            </a:r>
            <a:r>
              <a:rPr lang="en-US" altLang="zh-TW" sz="5400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5400" dirty="0">
                <a:latin typeface="標楷體" pitchFamily="65" charset="-120"/>
                <a:ea typeface="標楷體" pitchFamily="65" charset="-120"/>
              </a:rPr>
              <a:t>她</a:t>
            </a:r>
            <a:r>
              <a:rPr lang="en-US" altLang="zh-TW" sz="5400" dirty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pPr algn="l"/>
            <a:r>
              <a:rPr lang="en-US" altLang="zh-TW" sz="5400" dirty="0">
                <a:latin typeface="標楷體" pitchFamily="65" charset="-120"/>
                <a:ea typeface="標楷體" pitchFamily="65" charset="-120"/>
              </a:rPr>
              <a:t>4.</a:t>
            </a:r>
            <a:r>
              <a:rPr lang="zh-TW" altLang="en-US" sz="5400" dirty="0">
                <a:latin typeface="標楷體" pitchFamily="65" charset="-120"/>
                <a:ea typeface="標楷體" pitchFamily="65" charset="-120"/>
              </a:rPr>
              <a:t> 忍他，讓他，順他</a:t>
            </a:r>
            <a:r>
              <a:rPr lang="en-US" altLang="zh-TW" sz="5400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5400" dirty="0">
                <a:latin typeface="標楷體" pitchFamily="65" charset="-120"/>
                <a:ea typeface="標楷體" pitchFamily="65" charset="-120"/>
              </a:rPr>
              <a:t>她</a:t>
            </a:r>
            <a:r>
              <a:rPr lang="en-US" altLang="zh-TW" sz="5400" dirty="0">
                <a:latin typeface="標楷體" pitchFamily="65" charset="-120"/>
                <a:ea typeface="標楷體" pitchFamily="65" charset="-12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503971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345096" y="124138"/>
            <a:ext cx="9263269" cy="1152128"/>
          </a:xfrm>
        </p:spPr>
        <p:txBody>
          <a:bodyPr>
            <a:normAutofit/>
          </a:bodyPr>
          <a:lstStyle/>
          <a:p>
            <a:pPr algn="ctr"/>
            <a:r>
              <a:rPr lang="zh-TW" altLang="en-US" sz="6000" dirty="0"/>
              <a:t>與人發生爭執時，你會？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705557" y="1461795"/>
            <a:ext cx="9075086" cy="4119939"/>
          </a:xfrm>
        </p:spPr>
        <p:txBody>
          <a:bodyPr>
            <a:noAutofit/>
          </a:bodyPr>
          <a:lstStyle/>
          <a:p>
            <a:pPr algn="l"/>
            <a:r>
              <a:rPr lang="en-US" altLang="zh-TW" sz="5400" dirty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5400" dirty="0">
                <a:latin typeface="標楷體" pitchFamily="65" charset="-120"/>
                <a:ea typeface="標楷體" pitchFamily="65" charset="-120"/>
              </a:rPr>
              <a:t> 冷戰，不理他</a:t>
            </a:r>
            <a:r>
              <a:rPr lang="en-US" altLang="zh-TW" sz="5400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5400" dirty="0">
                <a:latin typeface="標楷體" pitchFamily="65" charset="-120"/>
                <a:ea typeface="標楷體" pitchFamily="65" charset="-120"/>
              </a:rPr>
              <a:t>她</a:t>
            </a:r>
            <a:r>
              <a:rPr lang="en-US" altLang="zh-TW" sz="5400" dirty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pPr algn="l"/>
            <a:r>
              <a:rPr lang="en-US" altLang="zh-TW" sz="5400" dirty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5400" dirty="0">
                <a:latin typeface="標楷體" pitchFamily="65" charset="-120"/>
                <a:ea typeface="標楷體" pitchFamily="65" charset="-120"/>
              </a:rPr>
              <a:t> 以牙還牙，給他</a:t>
            </a:r>
            <a:r>
              <a:rPr lang="en-US" altLang="zh-TW" sz="5400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5400" dirty="0">
                <a:latin typeface="標楷體" pitchFamily="65" charset="-120"/>
                <a:ea typeface="標楷體" pitchFamily="65" charset="-120"/>
              </a:rPr>
              <a:t>她</a:t>
            </a:r>
            <a:r>
              <a:rPr lang="en-US" altLang="zh-TW" sz="5400" dirty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5400" dirty="0">
                <a:latin typeface="標楷體" pitchFamily="65" charset="-120"/>
                <a:ea typeface="標楷體" pitchFamily="65" charset="-120"/>
              </a:rPr>
              <a:t>好看</a:t>
            </a:r>
            <a:endParaRPr lang="en-US" altLang="zh-TW" sz="5400" dirty="0">
              <a:latin typeface="標楷體" pitchFamily="65" charset="-120"/>
              <a:ea typeface="標楷體" pitchFamily="65" charset="-120"/>
            </a:endParaRPr>
          </a:p>
          <a:p>
            <a:pPr algn="l"/>
            <a:r>
              <a:rPr lang="en-US" altLang="zh-TW" sz="5400" dirty="0"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5400" dirty="0">
                <a:latin typeface="標楷體" pitchFamily="65" charset="-120"/>
                <a:ea typeface="標楷體" pitchFamily="65" charset="-120"/>
              </a:rPr>
              <a:t> 曉以大義，教訓他</a:t>
            </a:r>
            <a:r>
              <a:rPr lang="en-US" altLang="zh-TW" sz="5400" dirty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5400" dirty="0">
                <a:latin typeface="標楷體" pitchFamily="65" charset="-120"/>
                <a:ea typeface="標楷體" pitchFamily="65" charset="-120"/>
              </a:rPr>
              <a:t>她</a:t>
            </a:r>
            <a:r>
              <a:rPr lang="en-US" altLang="zh-TW" sz="5400" dirty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pPr algn="l"/>
            <a:r>
              <a:rPr lang="en-US" altLang="zh-TW" sz="5400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4.</a:t>
            </a:r>
            <a:r>
              <a:rPr lang="zh-TW" altLang="en-US" sz="5400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 忍他，讓他，順他</a:t>
            </a:r>
            <a:r>
              <a:rPr lang="en-US" altLang="zh-TW" sz="5400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5400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她</a:t>
            </a:r>
            <a:r>
              <a:rPr lang="en-US" altLang="zh-TW" sz="5400" dirty="0">
                <a:solidFill>
                  <a:srgbClr val="FFC000"/>
                </a:solidFill>
                <a:latin typeface="標楷體" pitchFamily="65" charset="-120"/>
                <a:ea typeface="標楷體" pitchFamily="65" charset="-12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041049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橢圓 5"/>
          <p:cNvSpPr/>
          <p:nvPr/>
        </p:nvSpPr>
        <p:spPr>
          <a:xfrm>
            <a:off x="6740102" y="1760333"/>
            <a:ext cx="2808312" cy="280831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8800" b="1" dirty="0">
                <a:solidFill>
                  <a:srgbClr val="FF0000"/>
                </a:solidFill>
              </a:rPr>
              <a:t>佛</a:t>
            </a: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5580" y="198848"/>
            <a:ext cx="7560840" cy="1269103"/>
          </a:xfrm>
        </p:spPr>
        <p:txBody>
          <a:bodyPr>
            <a:normAutofit/>
          </a:bodyPr>
          <a:lstStyle/>
          <a:p>
            <a:pPr algn="ctr"/>
            <a:r>
              <a:rPr lang="zh-TW" altLang="en-US" sz="6000" dirty="0"/>
              <a:t> </a:t>
            </a:r>
            <a:r>
              <a:rPr lang="zh-TW" altLang="en-US" sz="7200" dirty="0"/>
              <a:t>去除我執</a:t>
            </a:r>
            <a:endParaRPr lang="zh-TW" altLang="en-US" sz="60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238626" y="3710538"/>
            <a:ext cx="561231" cy="720080"/>
          </a:xfrm>
        </p:spPr>
        <p:txBody>
          <a:bodyPr>
            <a:noAutofit/>
          </a:bodyPr>
          <a:lstStyle/>
          <a:p>
            <a:pPr algn="l"/>
            <a:r>
              <a:rPr lang="zh-TW" altLang="en-US" sz="2800" b="1" dirty="0"/>
              <a:t>                 </a:t>
            </a:r>
            <a:endParaRPr lang="en-US" altLang="zh-TW" sz="2800" dirty="0"/>
          </a:p>
        </p:txBody>
      </p:sp>
      <p:sp>
        <p:nvSpPr>
          <p:cNvPr id="7" name="向右箭號 6"/>
          <p:cNvSpPr/>
          <p:nvPr/>
        </p:nvSpPr>
        <p:spPr>
          <a:xfrm>
            <a:off x="5634161" y="2777963"/>
            <a:ext cx="720080" cy="43204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文字方塊 15"/>
          <p:cNvSpPr txBox="1"/>
          <p:nvPr/>
        </p:nvSpPr>
        <p:spPr>
          <a:xfrm>
            <a:off x="8802513" y="2725911"/>
            <a:ext cx="360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b="1" dirty="0">
                <a:solidFill>
                  <a:srgbClr val="002060"/>
                </a:solidFill>
              </a:rPr>
              <a:t>我</a:t>
            </a:r>
          </a:p>
        </p:txBody>
      </p:sp>
      <p:sp>
        <p:nvSpPr>
          <p:cNvPr id="18" name="橢圓 17"/>
          <p:cNvSpPr/>
          <p:nvPr/>
        </p:nvSpPr>
        <p:spPr>
          <a:xfrm>
            <a:off x="2315580" y="1737252"/>
            <a:ext cx="2808312" cy="280831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TW" altLang="en-US" sz="6600" b="1" dirty="0">
              <a:solidFill>
                <a:srgbClr val="FF0000"/>
              </a:solidFill>
            </a:endParaRPr>
          </a:p>
        </p:txBody>
      </p:sp>
      <p:sp>
        <p:nvSpPr>
          <p:cNvPr id="19" name="弧形 18"/>
          <p:cNvSpPr/>
          <p:nvPr/>
        </p:nvSpPr>
        <p:spPr>
          <a:xfrm>
            <a:off x="3413273" y="1773564"/>
            <a:ext cx="216024" cy="5544000"/>
          </a:xfrm>
          <a:prstGeom prst="arc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文字方塊 19"/>
          <p:cNvSpPr txBox="1"/>
          <p:nvPr/>
        </p:nvSpPr>
        <p:spPr>
          <a:xfrm>
            <a:off x="3814648" y="2479689"/>
            <a:ext cx="332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000" b="1" dirty="0">
                <a:solidFill>
                  <a:srgbClr val="002060"/>
                </a:solidFill>
              </a:rPr>
              <a:t>我</a:t>
            </a:r>
          </a:p>
        </p:txBody>
      </p:sp>
      <p:sp>
        <p:nvSpPr>
          <p:cNvPr id="21" name="文字方塊 20"/>
          <p:cNvSpPr txBox="1"/>
          <p:nvPr/>
        </p:nvSpPr>
        <p:spPr>
          <a:xfrm>
            <a:off x="2375162" y="2507725"/>
            <a:ext cx="121219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8000" b="1" dirty="0">
                <a:solidFill>
                  <a:srgbClr val="FF0000"/>
                </a:solidFill>
              </a:rPr>
              <a:t>佛</a:t>
            </a:r>
          </a:p>
        </p:txBody>
      </p:sp>
      <p:cxnSp>
        <p:nvCxnSpPr>
          <p:cNvPr id="23" name="直線接點 22"/>
          <p:cNvCxnSpPr/>
          <p:nvPr/>
        </p:nvCxnSpPr>
        <p:spPr>
          <a:xfrm>
            <a:off x="8622493" y="1871396"/>
            <a:ext cx="360040" cy="244827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85291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橢圓 5"/>
          <p:cNvSpPr/>
          <p:nvPr/>
        </p:nvSpPr>
        <p:spPr>
          <a:xfrm>
            <a:off x="6740102" y="1760333"/>
            <a:ext cx="2808312" cy="280831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8800" b="1" dirty="0">
                <a:solidFill>
                  <a:srgbClr val="FF0000"/>
                </a:solidFill>
              </a:rPr>
              <a:t> 佛</a:t>
            </a: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15580" y="198848"/>
            <a:ext cx="7560840" cy="1318525"/>
          </a:xfrm>
        </p:spPr>
        <p:txBody>
          <a:bodyPr>
            <a:normAutofit/>
          </a:bodyPr>
          <a:lstStyle/>
          <a:p>
            <a:pPr algn="ctr"/>
            <a:r>
              <a:rPr lang="zh-TW" altLang="en-US" sz="6000" dirty="0"/>
              <a:t> </a:t>
            </a:r>
            <a:r>
              <a:rPr lang="zh-TW" altLang="en-US" sz="7200" dirty="0"/>
              <a:t>無我</a:t>
            </a:r>
            <a:r>
              <a:rPr lang="en-US" altLang="zh-TW" sz="7200" dirty="0"/>
              <a:t>/</a:t>
            </a:r>
            <a:r>
              <a:rPr lang="zh-TW" altLang="en-US" sz="7200" dirty="0"/>
              <a:t>零我</a:t>
            </a:r>
            <a:endParaRPr lang="zh-TW" altLang="en-US" sz="60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238626" y="3710538"/>
            <a:ext cx="561231" cy="720080"/>
          </a:xfrm>
        </p:spPr>
        <p:txBody>
          <a:bodyPr>
            <a:noAutofit/>
          </a:bodyPr>
          <a:lstStyle/>
          <a:p>
            <a:pPr algn="l"/>
            <a:r>
              <a:rPr lang="zh-TW" altLang="en-US" sz="2800" b="1" dirty="0"/>
              <a:t>                 </a:t>
            </a:r>
            <a:endParaRPr lang="en-US" altLang="zh-TW" sz="2800" dirty="0"/>
          </a:p>
        </p:txBody>
      </p:sp>
      <p:sp>
        <p:nvSpPr>
          <p:cNvPr id="7" name="向右箭號 6"/>
          <p:cNvSpPr/>
          <p:nvPr/>
        </p:nvSpPr>
        <p:spPr>
          <a:xfrm>
            <a:off x="5634161" y="2777963"/>
            <a:ext cx="720080" cy="43204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橢圓 17"/>
          <p:cNvSpPr/>
          <p:nvPr/>
        </p:nvSpPr>
        <p:spPr>
          <a:xfrm>
            <a:off x="2315580" y="1737252"/>
            <a:ext cx="2808312" cy="280831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zh-TW" altLang="en-US" sz="6600" b="1" dirty="0">
              <a:solidFill>
                <a:srgbClr val="FF0000"/>
              </a:solidFill>
            </a:endParaRPr>
          </a:p>
        </p:txBody>
      </p:sp>
      <p:sp>
        <p:nvSpPr>
          <p:cNvPr id="19" name="弧形 18"/>
          <p:cNvSpPr/>
          <p:nvPr/>
        </p:nvSpPr>
        <p:spPr>
          <a:xfrm>
            <a:off x="3413273" y="1773564"/>
            <a:ext cx="216024" cy="5544000"/>
          </a:xfrm>
          <a:prstGeom prst="arc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文字方塊 19"/>
          <p:cNvSpPr txBox="1"/>
          <p:nvPr/>
        </p:nvSpPr>
        <p:spPr>
          <a:xfrm>
            <a:off x="3814648" y="2479689"/>
            <a:ext cx="332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8000" b="1" dirty="0">
                <a:solidFill>
                  <a:srgbClr val="002060"/>
                </a:solidFill>
              </a:rPr>
              <a:t>我</a:t>
            </a:r>
          </a:p>
        </p:txBody>
      </p:sp>
      <p:sp>
        <p:nvSpPr>
          <p:cNvPr id="21" name="文字方塊 20"/>
          <p:cNvSpPr txBox="1"/>
          <p:nvPr/>
        </p:nvSpPr>
        <p:spPr>
          <a:xfrm>
            <a:off x="2375162" y="2507725"/>
            <a:ext cx="121219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8000" b="1" dirty="0">
                <a:solidFill>
                  <a:srgbClr val="FF0000"/>
                </a:solidFill>
              </a:rPr>
              <a:t>佛</a:t>
            </a:r>
          </a:p>
        </p:txBody>
      </p:sp>
    </p:spTree>
    <p:extLst>
      <p:ext uri="{BB962C8B-B14F-4D97-AF65-F5344CB8AC3E}">
        <p14:creationId xmlns:p14="http://schemas.microsoft.com/office/powerpoint/2010/main" val="44544939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87588" y="188640"/>
            <a:ext cx="7560840" cy="1152128"/>
          </a:xfrm>
        </p:spPr>
        <p:txBody>
          <a:bodyPr>
            <a:normAutofit/>
          </a:bodyPr>
          <a:lstStyle/>
          <a:p>
            <a:pPr algn="ctr"/>
            <a:r>
              <a:rPr lang="zh-TW" altLang="en-US" dirty="0">
                <a:solidFill>
                  <a:srgbClr val="FFC000"/>
                </a:solidFill>
              </a:rPr>
              <a:t>修到無我</a:t>
            </a:r>
            <a:endParaRPr lang="en-US" altLang="zh-TW" dirty="0">
              <a:solidFill>
                <a:srgbClr val="FFC000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056283" y="1664804"/>
            <a:ext cx="9102048" cy="3528392"/>
          </a:xfrm>
        </p:spPr>
        <p:txBody>
          <a:bodyPr>
            <a:noAutofit/>
          </a:bodyPr>
          <a:lstStyle/>
          <a:p>
            <a:pPr algn="l"/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修行要修到「無我」，無我即無我執，不執著什麼是「我」；</a:t>
            </a:r>
            <a:endParaRPr lang="en-US" altLang="zh-TW" sz="4800" b="1" dirty="0">
              <a:latin typeface="標楷體" pitchFamily="65" charset="-120"/>
              <a:ea typeface="標楷體" pitchFamily="65" charset="-120"/>
            </a:endParaRPr>
          </a:p>
          <a:p>
            <a:pPr algn="l"/>
            <a:r>
              <a:rPr lang="zh-TW" altLang="en-US" sz="4800" b="1" dirty="0">
                <a:latin typeface="標楷體" pitchFamily="65" charset="-120"/>
                <a:ea typeface="標楷體" pitchFamily="65" charset="-120"/>
              </a:rPr>
              <a:t>若太看重自我，就會執迷不悟，因為我執而造作種種惡業。</a:t>
            </a:r>
          </a:p>
        </p:txBody>
      </p:sp>
    </p:spTree>
    <p:extLst>
      <p:ext uri="{BB962C8B-B14F-4D97-AF65-F5344CB8AC3E}">
        <p14:creationId xmlns:p14="http://schemas.microsoft.com/office/powerpoint/2010/main" val="195244824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7D4C08FD-FF9B-4CDD-A413-5BAE82C40466}"/>
              </a:ext>
            </a:extLst>
          </p:cNvPr>
          <p:cNvSpPr txBox="1"/>
          <p:nvPr/>
        </p:nvSpPr>
        <p:spPr>
          <a:xfrm>
            <a:off x="1510748" y="974037"/>
            <a:ext cx="8931965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600" dirty="0">
                <a:solidFill>
                  <a:srgbClr val="FFC000"/>
                </a:solidFill>
                <a:latin typeface="+mn-ea"/>
                <a:ea typeface="+mn-ea"/>
              </a:rPr>
              <a:t>時空無終竟，萬物法性本具延綿，本來就是，法本無法可說，</a:t>
            </a:r>
            <a:endParaRPr lang="en-US" altLang="zh-TW" sz="6600" dirty="0">
              <a:solidFill>
                <a:srgbClr val="FFC000"/>
              </a:solidFill>
              <a:latin typeface="+mn-ea"/>
              <a:ea typeface="+mn-ea"/>
            </a:endParaRPr>
          </a:p>
          <a:p>
            <a:r>
              <a:rPr lang="zh-TW" altLang="en-US" sz="6600" dirty="0">
                <a:solidFill>
                  <a:srgbClr val="FFC000"/>
                </a:solidFill>
                <a:latin typeface="+mn-ea"/>
                <a:ea typeface="+mn-ea"/>
              </a:rPr>
              <a:t>是謂真空妙有。</a:t>
            </a:r>
            <a:endParaRPr lang="en-US" altLang="zh-TW" sz="6600" dirty="0">
              <a:solidFill>
                <a:srgbClr val="FFC000"/>
              </a:solidFill>
              <a:latin typeface="+mn-ea"/>
              <a:ea typeface="+mn-ea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3289014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7D4C08FD-FF9B-4CDD-A413-5BAE82C40466}"/>
              </a:ext>
            </a:extLst>
          </p:cNvPr>
          <p:cNvSpPr txBox="1"/>
          <p:nvPr/>
        </p:nvSpPr>
        <p:spPr>
          <a:xfrm>
            <a:off x="1510748" y="1213008"/>
            <a:ext cx="8931965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600" u="sng" dirty="0">
                <a:solidFill>
                  <a:srgbClr val="FFC000"/>
                </a:solidFill>
                <a:latin typeface="+mn-ea"/>
                <a:ea typeface="+mn-ea"/>
              </a:rPr>
              <a:t>時空無終竟</a:t>
            </a:r>
            <a:r>
              <a:rPr lang="zh-TW" altLang="en-US" sz="6600" dirty="0">
                <a:solidFill>
                  <a:srgbClr val="FFC000"/>
                </a:solidFill>
                <a:latin typeface="+mn-ea"/>
                <a:ea typeface="+mn-ea"/>
              </a:rPr>
              <a:t>，萬物法性本具延綿，本來就是，法本無法可說，</a:t>
            </a:r>
            <a:endParaRPr lang="en-US" altLang="zh-TW" sz="6600" dirty="0">
              <a:solidFill>
                <a:srgbClr val="FFC000"/>
              </a:solidFill>
              <a:latin typeface="+mn-ea"/>
              <a:ea typeface="+mn-ea"/>
            </a:endParaRPr>
          </a:p>
          <a:p>
            <a:r>
              <a:rPr lang="zh-TW" altLang="en-US" sz="6600" dirty="0">
                <a:solidFill>
                  <a:srgbClr val="FFC000"/>
                </a:solidFill>
                <a:latin typeface="+mn-ea"/>
                <a:ea typeface="+mn-ea"/>
              </a:rPr>
              <a:t>是謂真空妙有。</a:t>
            </a:r>
            <a:endParaRPr lang="en-US" altLang="zh-TW" sz="6600" dirty="0">
              <a:solidFill>
                <a:srgbClr val="FFC000"/>
              </a:solidFill>
              <a:latin typeface="+mn-ea"/>
              <a:ea typeface="+mn-ea"/>
            </a:endParaRPr>
          </a:p>
          <a:p>
            <a:endParaRPr lang="zh-TW" altLang="en-US" dirty="0"/>
          </a:p>
        </p:txBody>
      </p:sp>
      <p:sp>
        <p:nvSpPr>
          <p:cNvPr id="2" name="圖說文字: 折線 1">
            <a:extLst>
              <a:ext uri="{FF2B5EF4-FFF2-40B4-BE49-F238E27FC236}">
                <a16:creationId xmlns:a16="http://schemas.microsoft.com/office/drawing/2014/main" id="{CBD51327-A579-4F9D-9B41-07AADD7EB98D}"/>
              </a:ext>
            </a:extLst>
          </p:cNvPr>
          <p:cNvSpPr/>
          <p:nvPr/>
        </p:nvSpPr>
        <p:spPr>
          <a:xfrm>
            <a:off x="6884504" y="72887"/>
            <a:ext cx="4532244" cy="1140121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24594"/>
              <a:gd name="adj6" fmla="val -27676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dirty="0"/>
              <a:t>心包太虛，量周沙界</a:t>
            </a:r>
            <a:endParaRPr lang="en-US" altLang="zh-TW" sz="3600" dirty="0"/>
          </a:p>
          <a:p>
            <a:pPr algn="ctr"/>
            <a:r>
              <a:rPr lang="zh-TW" altLang="en-US" sz="3600" dirty="0"/>
              <a:t>我們發心應該無窮盡</a:t>
            </a:r>
          </a:p>
        </p:txBody>
      </p:sp>
    </p:spTree>
    <p:extLst>
      <p:ext uri="{BB962C8B-B14F-4D97-AF65-F5344CB8AC3E}">
        <p14:creationId xmlns:p14="http://schemas.microsoft.com/office/powerpoint/2010/main" val="340913545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7D4C08FD-FF9B-4CDD-A413-5BAE82C40466}"/>
              </a:ext>
            </a:extLst>
          </p:cNvPr>
          <p:cNvSpPr txBox="1"/>
          <p:nvPr/>
        </p:nvSpPr>
        <p:spPr>
          <a:xfrm>
            <a:off x="1510748" y="1213008"/>
            <a:ext cx="8931965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600" dirty="0">
                <a:solidFill>
                  <a:srgbClr val="FFC000"/>
                </a:solidFill>
                <a:latin typeface="+mn-ea"/>
                <a:ea typeface="+mn-ea"/>
              </a:rPr>
              <a:t>時空無終竟，</a:t>
            </a:r>
            <a:r>
              <a:rPr lang="zh-TW" altLang="en-US" sz="6600" u="sng" dirty="0">
                <a:solidFill>
                  <a:srgbClr val="FFC000"/>
                </a:solidFill>
                <a:latin typeface="+mn-ea"/>
                <a:ea typeface="+mn-ea"/>
              </a:rPr>
              <a:t>萬物法性本具延綿</a:t>
            </a:r>
            <a:r>
              <a:rPr lang="zh-TW" altLang="en-US" sz="6600" dirty="0">
                <a:solidFill>
                  <a:srgbClr val="FFC000"/>
                </a:solidFill>
                <a:latin typeface="+mn-ea"/>
                <a:ea typeface="+mn-ea"/>
              </a:rPr>
              <a:t>，本來就是，法本無法可說，</a:t>
            </a:r>
            <a:endParaRPr lang="en-US" altLang="zh-TW" sz="6600" dirty="0">
              <a:solidFill>
                <a:srgbClr val="FFC000"/>
              </a:solidFill>
              <a:latin typeface="+mn-ea"/>
              <a:ea typeface="+mn-ea"/>
            </a:endParaRPr>
          </a:p>
          <a:p>
            <a:r>
              <a:rPr lang="zh-TW" altLang="en-US" sz="6600" dirty="0">
                <a:solidFill>
                  <a:srgbClr val="FFC000"/>
                </a:solidFill>
                <a:latin typeface="+mn-ea"/>
                <a:ea typeface="+mn-ea"/>
              </a:rPr>
              <a:t>是謂真空妙有。</a:t>
            </a:r>
            <a:endParaRPr lang="en-US" altLang="zh-TW" sz="6600" dirty="0">
              <a:solidFill>
                <a:srgbClr val="FFC000"/>
              </a:solidFill>
              <a:latin typeface="+mn-ea"/>
              <a:ea typeface="+mn-ea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1416746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148742"/>
            <a:ext cx="10972800" cy="1143000"/>
          </a:xfrm>
        </p:spPr>
        <p:txBody>
          <a:bodyPr>
            <a:normAutofit/>
          </a:bodyPr>
          <a:lstStyle/>
          <a:p>
            <a:r>
              <a:rPr lang="zh-TW" altLang="en-US" dirty="0"/>
              <a:t>萬物法性，本具綿延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9600" y="1371255"/>
            <a:ext cx="10972800" cy="4674704"/>
          </a:xfrm>
        </p:spPr>
        <p:txBody>
          <a:bodyPr/>
          <a:lstStyle/>
          <a:p>
            <a:r>
              <a:rPr lang="zh-TW" altLang="en-US" sz="5400" dirty="0"/>
              <a:t>一粒稻穀的法性蘊藏無窮盡的日月，能夠年年月月不斷延續生命。</a:t>
            </a:r>
            <a:endParaRPr lang="en-US" altLang="zh-TW" sz="5400" dirty="0"/>
          </a:p>
          <a:p>
            <a:r>
              <a:rPr lang="zh-TW" altLang="en-US" sz="5400" dirty="0">
                <a:solidFill>
                  <a:srgbClr val="FFC000"/>
                </a:solidFill>
              </a:rPr>
              <a:t>一生無量，無量從一生</a:t>
            </a:r>
            <a:endParaRPr lang="en-US" altLang="zh-TW" sz="5400" dirty="0">
              <a:solidFill>
                <a:srgbClr val="FFC000"/>
              </a:solidFill>
            </a:endParaRP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6C95E63A-2A1C-4985-9D4A-1AD5530717F9}"/>
              </a:ext>
            </a:extLst>
          </p:cNvPr>
          <p:cNvSpPr txBox="1"/>
          <p:nvPr/>
        </p:nvSpPr>
        <p:spPr>
          <a:xfrm>
            <a:off x="745434" y="245164"/>
            <a:ext cx="1070113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solidFill>
                  <a:schemeClr val="bg1"/>
                </a:solidFill>
                <a:highlight>
                  <a:srgbClr val="0000FF"/>
                </a:highlight>
                <a:latin typeface="+mn-ea"/>
                <a:ea typeface="+mn-ea"/>
              </a:rPr>
              <a:t>佛陀以</a:t>
            </a:r>
            <a:r>
              <a:rPr lang="zh-CN" altLang="en-US" sz="4000" dirty="0">
                <a:solidFill>
                  <a:srgbClr val="FFC000"/>
                </a:solidFill>
                <a:highlight>
                  <a:srgbClr val="0000FF"/>
                </a:highlight>
                <a:latin typeface="+mn-ea"/>
                <a:ea typeface="+mn-ea"/>
              </a:rPr>
              <a:t>菩薩法</a:t>
            </a:r>
            <a:r>
              <a:rPr lang="zh-CN" altLang="en-US" sz="4000" dirty="0">
                <a:solidFill>
                  <a:schemeClr val="bg1"/>
                </a:solidFill>
                <a:highlight>
                  <a:srgbClr val="0000FF"/>
                </a:highlight>
                <a:latin typeface="+mn-ea"/>
                <a:ea typeface="+mn-ea"/>
              </a:rPr>
              <a:t>教育我們</a:t>
            </a:r>
            <a:r>
              <a:rPr lang="zh-CN" altLang="en-US" sz="4000" dirty="0">
                <a:solidFill>
                  <a:srgbClr val="FFC000"/>
                </a:solidFill>
                <a:highlight>
                  <a:srgbClr val="0000FF"/>
                </a:highlight>
                <a:latin typeface="+mn-ea"/>
                <a:ea typeface="+mn-ea"/>
              </a:rPr>
              <a:t>行菩薩道</a:t>
            </a:r>
            <a:r>
              <a:rPr lang="zh-CN" altLang="en-US" sz="4000" dirty="0">
                <a:solidFill>
                  <a:schemeClr val="bg1"/>
                </a:solidFill>
                <a:highlight>
                  <a:srgbClr val="0000FF"/>
                </a:highlight>
                <a:latin typeface="+mn-ea"/>
                <a:ea typeface="+mn-ea"/>
              </a:rPr>
              <a:t>，我也希望能將</a:t>
            </a:r>
            <a:r>
              <a:rPr lang="en-US" altLang="zh-CN" sz="4000" dirty="0">
                <a:solidFill>
                  <a:schemeClr val="bg1"/>
                </a:solidFill>
                <a:highlight>
                  <a:srgbClr val="0000FF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CN" altLang="en-US" sz="4000" dirty="0">
                <a:solidFill>
                  <a:srgbClr val="FFC000"/>
                </a:solidFill>
                <a:highlight>
                  <a:srgbClr val="0000FF"/>
                </a:highlight>
                <a:latin typeface="+mn-ea"/>
                <a:ea typeface="+mn-ea"/>
              </a:rPr>
              <a:t>法華經</a:t>
            </a:r>
            <a:r>
              <a:rPr lang="en-US" altLang="zh-CN" sz="4000" dirty="0">
                <a:solidFill>
                  <a:schemeClr val="bg1"/>
                </a:solidFill>
                <a:highlight>
                  <a:srgbClr val="0000FF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CN" altLang="en-US" sz="4000" dirty="0">
                <a:solidFill>
                  <a:schemeClr val="bg1"/>
                </a:solidFill>
                <a:highlight>
                  <a:srgbClr val="0000FF"/>
                </a:highlight>
                <a:latin typeface="+mn-ea"/>
                <a:ea typeface="+mn-ea"/>
              </a:rPr>
              <a:t>的</a:t>
            </a:r>
            <a:r>
              <a:rPr lang="zh-CN" altLang="en-US" sz="4000" dirty="0">
                <a:solidFill>
                  <a:srgbClr val="FFC000"/>
                </a:solidFill>
                <a:highlight>
                  <a:srgbClr val="0000FF"/>
                </a:highlight>
                <a:latin typeface="+mn-ea"/>
                <a:ea typeface="+mn-ea"/>
              </a:rPr>
              <a:t>法</a:t>
            </a:r>
            <a:r>
              <a:rPr lang="zh-TW" altLang="en-US" sz="4000" dirty="0">
                <a:solidFill>
                  <a:srgbClr val="FFC000"/>
                </a:solidFill>
                <a:highlight>
                  <a:srgbClr val="0000FF"/>
                </a:highlight>
                <a:latin typeface="+mn-ea"/>
                <a:ea typeface="+mn-ea"/>
              </a:rPr>
              <a:t>髓</a:t>
            </a:r>
            <a:r>
              <a:rPr lang="zh-CN" altLang="en-US" sz="4000" dirty="0">
                <a:solidFill>
                  <a:schemeClr val="bg1"/>
                </a:solidFill>
                <a:highlight>
                  <a:srgbClr val="0000FF"/>
                </a:highlight>
                <a:latin typeface="+mn-ea"/>
                <a:ea typeface="+mn-ea"/>
              </a:rPr>
              <a:t>攝入</a:t>
            </a:r>
            <a:r>
              <a:rPr lang="zh-CN" altLang="en-US" sz="4000" dirty="0">
                <a:solidFill>
                  <a:schemeClr val="bg1"/>
                </a:solidFill>
                <a:highlight>
                  <a:srgbClr val="0000FF"/>
                </a:highlight>
                <a:latin typeface="PMingLiU" panose="02020500000000000000" pitchFamily="18" charset="-120"/>
                <a:ea typeface="PMingLiU" panose="02020500000000000000" pitchFamily="18" charset="-120"/>
              </a:rPr>
              <a:t>「</a:t>
            </a:r>
            <a:r>
              <a:rPr lang="zh-TW" altLang="en-US" sz="4000" dirty="0">
                <a:solidFill>
                  <a:srgbClr val="FFC000"/>
                </a:solidFill>
                <a:highlight>
                  <a:srgbClr val="0000FF"/>
                </a:highlight>
                <a:latin typeface="+mn-ea"/>
                <a:ea typeface="+mn-ea"/>
              </a:rPr>
              <a:t>靜</a:t>
            </a:r>
            <a:r>
              <a:rPr lang="zh-CN" altLang="en-US" sz="4000" dirty="0">
                <a:solidFill>
                  <a:srgbClr val="FFC000"/>
                </a:solidFill>
                <a:highlight>
                  <a:srgbClr val="0000FF"/>
                </a:highlight>
                <a:latin typeface="+mn-ea"/>
                <a:ea typeface="+mn-ea"/>
              </a:rPr>
              <a:t>思清</a:t>
            </a:r>
            <a:r>
              <a:rPr lang="zh-TW" altLang="en-US" sz="4000" dirty="0">
                <a:solidFill>
                  <a:srgbClr val="FFC000"/>
                </a:solidFill>
                <a:highlight>
                  <a:srgbClr val="0000FF"/>
                </a:highlight>
                <a:latin typeface="+mn-ea"/>
                <a:ea typeface="+mn-ea"/>
              </a:rPr>
              <a:t>澄</a:t>
            </a:r>
            <a:r>
              <a:rPr lang="zh-CN" altLang="en-US" sz="4000" dirty="0">
                <a:solidFill>
                  <a:srgbClr val="FFC000"/>
                </a:solidFill>
                <a:highlight>
                  <a:srgbClr val="0000FF"/>
                </a:highlight>
                <a:latin typeface="+mn-ea"/>
                <a:ea typeface="+mn-ea"/>
              </a:rPr>
              <a:t>妙蓮華，</a:t>
            </a:r>
            <a:r>
              <a:rPr lang="zh-TW" altLang="en-US" sz="4000" dirty="0">
                <a:solidFill>
                  <a:srgbClr val="FFC000"/>
                </a:solidFill>
                <a:highlight>
                  <a:srgbClr val="0000FF"/>
                </a:highlight>
                <a:latin typeface="+mn-ea"/>
                <a:ea typeface="+mn-ea"/>
              </a:rPr>
              <a:t>慈濟</a:t>
            </a:r>
            <a:r>
              <a:rPr lang="zh-CN" altLang="en-US" sz="4000" dirty="0">
                <a:solidFill>
                  <a:srgbClr val="FFC000"/>
                </a:solidFill>
                <a:highlight>
                  <a:srgbClr val="0000FF"/>
                </a:highlight>
                <a:latin typeface="+mn-ea"/>
                <a:ea typeface="+mn-ea"/>
              </a:rPr>
              <a:t>人群菩薩道</a:t>
            </a:r>
            <a:r>
              <a:rPr lang="zh-CN" altLang="en-US" sz="4000" dirty="0">
                <a:solidFill>
                  <a:schemeClr val="bg1"/>
                </a:solidFill>
                <a:highlight>
                  <a:srgbClr val="0000FF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zh-CN" altLang="en-US" sz="4000" dirty="0">
                <a:solidFill>
                  <a:schemeClr val="bg1"/>
                </a:solidFill>
                <a:highlight>
                  <a:srgbClr val="0000FF"/>
                </a:highlight>
                <a:latin typeface="+mn-ea"/>
                <a:ea typeface="+mn-ea"/>
              </a:rPr>
              <a:t>，這是</a:t>
            </a:r>
            <a:r>
              <a:rPr lang="zh-TW" altLang="en-US" sz="4000" dirty="0">
                <a:solidFill>
                  <a:srgbClr val="FFC000"/>
                </a:solidFill>
                <a:highlight>
                  <a:srgbClr val="0000FF"/>
                </a:highlight>
                <a:latin typeface="+mn-ea"/>
                <a:ea typeface="+mn-ea"/>
              </a:rPr>
              <a:t>靜思道</a:t>
            </a:r>
            <a:r>
              <a:rPr lang="zh-CN" altLang="en-US" sz="4000" dirty="0">
                <a:solidFill>
                  <a:srgbClr val="FFC000"/>
                </a:solidFill>
                <a:highlight>
                  <a:srgbClr val="0000FF"/>
                </a:highlight>
                <a:latin typeface="+mn-ea"/>
                <a:ea typeface="+mn-ea"/>
              </a:rPr>
              <a:t>場</a:t>
            </a:r>
            <a:r>
              <a:rPr lang="zh-CN" altLang="en-US" sz="4000" dirty="0">
                <a:solidFill>
                  <a:schemeClr val="bg1"/>
                </a:solidFill>
                <a:highlight>
                  <a:srgbClr val="0000FF"/>
                </a:highlight>
                <a:latin typeface="+mn-ea"/>
                <a:ea typeface="+mn-ea"/>
              </a:rPr>
              <a:t>共同的方向與心願。</a:t>
            </a:r>
            <a:r>
              <a:rPr lang="zh-CN" altLang="en-US" sz="4000" dirty="0">
                <a:solidFill>
                  <a:schemeClr val="bg1"/>
                </a:solidFill>
                <a:latin typeface="+mn-ea"/>
                <a:ea typeface="+mn-ea"/>
              </a:rPr>
              <a:t>但願</a:t>
            </a:r>
            <a:r>
              <a:rPr lang="zh-TW" altLang="en-US" sz="4000" dirty="0">
                <a:solidFill>
                  <a:schemeClr val="bg1"/>
                </a:solidFill>
                <a:latin typeface="+mn-ea"/>
                <a:ea typeface="+mn-ea"/>
              </a:rPr>
              <a:t>人人</a:t>
            </a:r>
            <a:r>
              <a:rPr lang="zh-CN" altLang="en-US" sz="4000" dirty="0">
                <a:solidFill>
                  <a:schemeClr val="bg1"/>
                </a:solidFill>
                <a:latin typeface="+mn-ea"/>
                <a:ea typeface="+mn-ea"/>
              </a:rPr>
              <a:t>每天都有</a:t>
            </a:r>
            <a:r>
              <a:rPr lang="zh-CN" altLang="en-US" sz="4000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「</a:t>
            </a:r>
            <a:r>
              <a:rPr lang="zh-TW" altLang="en-US" sz="4000" dirty="0">
                <a:solidFill>
                  <a:srgbClr val="FFC000"/>
                </a:solidFill>
                <a:latin typeface="+mn-ea"/>
                <a:ea typeface="+mn-ea"/>
              </a:rPr>
              <a:t>靜</a:t>
            </a:r>
            <a:r>
              <a:rPr lang="zh-CN" altLang="en-US" sz="4000" dirty="0">
                <a:solidFill>
                  <a:srgbClr val="FFC000"/>
                </a:solidFill>
                <a:latin typeface="+mn-ea"/>
                <a:ea typeface="+mn-ea"/>
              </a:rPr>
              <a:t>思清</a:t>
            </a:r>
            <a:r>
              <a:rPr lang="zh-TW" altLang="en-US" sz="4000" dirty="0">
                <a:solidFill>
                  <a:srgbClr val="FFC000"/>
                </a:solidFill>
                <a:latin typeface="+mn-ea"/>
                <a:ea typeface="+mn-ea"/>
              </a:rPr>
              <a:t>澄</a:t>
            </a:r>
            <a:r>
              <a:rPr lang="zh-CN" altLang="en-US" sz="4000" dirty="0">
                <a:solidFill>
                  <a:srgbClr val="FFC000"/>
                </a:solidFill>
                <a:latin typeface="+mn-ea"/>
                <a:ea typeface="+mn-ea"/>
              </a:rPr>
              <a:t>妙蓮華</a:t>
            </a:r>
            <a:r>
              <a:rPr lang="zh-CN" altLang="en-US" sz="4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zh-CN" altLang="en-US" sz="4000" dirty="0">
                <a:solidFill>
                  <a:schemeClr val="bg1"/>
                </a:solidFill>
                <a:latin typeface="+mn-ea"/>
                <a:ea typeface="+mn-ea"/>
              </a:rPr>
              <a:t>的心</a:t>
            </a:r>
            <a:r>
              <a:rPr lang="zh-TW" altLang="en-US" sz="4000" dirty="0">
                <a:solidFill>
                  <a:schemeClr val="bg1"/>
                </a:solidFill>
                <a:latin typeface="+mn-ea"/>
                <a:ea typeface="+mn-ea"/>
              </a:rPr>
              <a:t>，</a:t>
            </a:r>
            <a:r>
              <a:rPr lang="zh-CN" altLang="en-US" sz="4000" dirty="0">
                <a:solidFill>
                  <a:schemeClr val="bg1"/>
                </a:solidFill>
                <a:latin typeface="+mn-ea"/>
                <a:ea typeface="+mn-ea"/>
              </a:rPr>
              <a:t>甚至能夠</a:t>
            </a:r>
            <a:r>
              <a:rPr lang="zh-CN" altLang="en-US" sz="4000" dirty="0">
                <a:solidFill>
                  <a:srgbClr val="FFC000"/>
                </a:solidFill>
                <a:latin typeface="+mn-ea"/>
                <a:ea typeface="+mn-ea"/>
              </a:rPr>
              <a:t>發大心</a:t>
            </a:r>
            <a:r>
              <a:rPr lang="zh-TW" altLang="en-US" sz="4000" dirty="0">
                <a:solidFill>
                  <a:srgbClr val="FFC000"/>
                </a:solidFill>
                <a:latin typeface="+mn-ea"/>
                <a:ea typeface="+mn-ea"/>
              </a:rPr>
              <a:t>、立</a:t>
            </a:r>
            <a:r>
              <a:rPr lang="zh-CN" altLang="en-US" sz="4000" dirty="0">
                <a:solidFill>
                  <a:srgbClr val="FFC000"/>
                </a:solidFill>
                <a:latin typeface="+mn-ea"/>
                <a:ea typeface="+mn-ea"/>
              </a:rPr>
              <a:t>大</a:t>
            </a:r>
            <a:r>
              <a:rPr lang="zh-TW" altLang="en-US" sz="4000" dirty="0">
                <a:solidFill>
                  <a:srgbClr val="FFC000"/>
                </a:solidFill>
                <a:latin typeface="+mn-ea"/>
                <a:ea typeface="+mn-ea"/>
              </a:rPr>
              <a:t>願</a:t>
            </a:r>
            <a:r>
              <a:rPr lang="en-US" altLang="zh-TW" sz="4000" dirty="0">
                <a:solidFill>
                  <a:schemeClr val="bg1"/>
                </a:solidFill>
                <a:latin typeface="+mn-ea"/>
                <a:ea typeface="+mn-ea"/>
              </a:rPr>
              <a:t>—</a:t>
            </a:r>
            <a:r>
              <a:rPr lang="zh-CN" altLang="en-US" sz="4000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「</a:t>
            </a:r>
            <a:r>
              <a:rPr lang="zh-TW" altLang="en-US" sz="4000" dirty="0">
                <a:solidFill>
                  <a:srgbClr val="FFC000"/>
                </a:solidFill>
                <a:latin typeface="+mn-ea"/>
                <a:ea typeface="+mn-ea"/>
              </a:rPr>
              <a:t>慈濟</a:t>
            </a:r>
            <a:r>
              <a:rPr lang="zh-CN" altLang="en-US" sz="4000" dirty="0">
                <a:solidFill>
                  <a:srgbClr val="FFC000"/>
                </a:solidFill>
                <a:latin typeface="+mn-ea"/>
                <a:ea typeface="+mn-ea"/>
              </a:rPr>
              <a:t>人群菩薩道</a:t>
            </a:r>
            <a:r>
              <a:rPr lang="zh-CN" altLang="en-US" sz="4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zh-CN" altLang="en-US" sz="4000" dirty="0">
                <a:solidFill>
                  <a:schemeClr val="bg1"/>
                </a:solidFill>
                <a:latin typeface="+mn-ea"/>
                <a:ea typeface="+mn-ea"/>
              </a:rPr>
              <a:t>，</a:t>
            </a:r>
            <a:r>
              <a:rPr lang="zh-TW" altLang="en-US" sz="4000" dirty="0">
                <a:solidFill>
                  <a:srgbClr val="FFC000"/>
                </a:solidFill>
                <a:latin typeface="+mn-ea"/>
                <a:ea typeface="+mn-ea"/>
              </a:rPr>
              <a:t>內修</a:t>
            </a:r>
            <a:r>
              <a:rPr lang="zh-CN" altLang="en-US" sz="4000" dirty="0">
                <a:solidFill>
                  <a:srgbClr val="FFC000"/>
                </a:solidFill>
                <a:latin typeface="+mn-ea"/>
                <a:ea typeface="+mn-ea"/>
              </a:rPr>
              <a:t>外</a:t>
            </a:r>
            <a:r>
              <a:rPr lang="zh-TW" altLang="en-US" sz="4000" dirty="0">
                <a:solidFill>
                  <a:srgbClr val="FFC000"/>
                </a:solidFill>
                <a:latin typeface="+mn-ea"/>
                <a:ea typeface="+mn-ea"/>
              </a:rPr>
              <a:t>行</a:t>
            </a:r>
            <a:r>
              <a:rPr lang="zh-CN" altLang="en-US" sz="4000" dirty="0">
                <a:solidFill>
                  <a:schemeClr val="bg1"/>
                </a:solidFill>
                <a:latin typeface="+mn-ea"/>
                <a:ea typeface="+mn-ea"/>
              </a:rPr>
              <a:t>，</a:t>
            </a:r>
            <a:r>
              <a:rPr lang="zh-CN" altLang="en-US" sz="4000" dirty="0">
                <a:solidFill>
                  <a:srgbClr val="FFC000"/>
                </a:solidFill>
                <a:latin typeface="+mn-ea"/>
                <a:ea typeface="+mn-ea"/>
              </a:rPr>
              <a:t>將佛法融入修行，並且在人群中身體力行</a:t>
            </a:r>
            <a:r>
              <a:rPr lang="zh-CN" altLang="en-US" sz="4000" dirty="0">
                <a:solidFill>
                  <a:schemeClr val="bg1"/>
                </a:solidFill>
                <a:latin typeface="+mn-ea"/>
                <a:ea typeface="+mn-ea"/>
              </a:rPr>
              <a:t>，體現</a:t>
            </a:r>
            <a:r>
              <a:rPr lang="en-US" altLang="zh-CN" sz="40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CN" altLang="en-US" sz="4000" dirty="0">
                <a:solidFill>
                  <a:srgbClr val="FFFFFF"/>
                </a:solidFill>
                <a:latin typeface="標楷體"/>
                <a:ea typeface="標楷體"/>
              </a:rPr>
              <a:t>法華經</a:t>
            </a:r>
            <a:r>
              <a:rPr lang="en-US" altLang="zh-CN" sz="40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CN" altLang="en-US" sz="4000" dirty="0">
                <a:solidFill>
                  <a:schemeClr val="bg1"/>
                </a:solidFill>
                <a:latin typeface="+mn-ea"/>
                <a:ea typeface="+mn-ea"/>
              </a:rPr>
              <a:t>的精神。希望大家是</a:t>
            </a:r>
            <a:r>
              <a:rPr lang="zh-TW" altLang="en-US" sz="4000" dirty="0">
                <a:solidFill>
                  <a:srgbClr val="FFC000"/>
                </a:solidFill>
                <a:latin typeface="+mn-ea"/>
                <a:ea typeface="+mn-ea"/>
              </a:rPr>
              <a:t>入</a:t>
            </a:r>
            <a:r>
              <a:rPr lang="zh-CN" altLang="en-US" sz="4000" dirty="0">
                <a:solidFill>
                  <a:srgbClr val="FFC000"/>
                </a:solidFill>
                <a:latin typeface="+mn-ea"/>
                <a:ea typeface="+mn-ea"/>
              </a:rPr>
              <a:t>群入世的菩薩行者</a:t>
            </a:r>
            <a:r>
              <a:rPr lang="zh-TW" altLang="en-US" sz="4000" dirty="0">
                <a:solidFill>
                  <a:schemeClr val="bg1"/>
                </a:solidFill>
                <a:latin typeface="+mn-ea"/>
                <a:ea typeface="+mn-ea"/>
              </a:rPr>
              <a:t>，</a:t>
            </a:r>
            <a:r>
              <a:rPr lang="zh-CN" altLang="en-US" sz="4000" dirty="0">
                <a:solidFill>
                  <a:schemeClr val="bg1"/>
                </a:solidFill>
                <a:latin typeface="+mn-ea"/>
                <a:ea typeface="+mn-ea"/>
              </a:rPr>
              <a:t>有責任</a:t>
            </a:r>
            <a:r>
              <a:rPr lang="zh-TW" altLang="en-US" sz="4000" dirty="0">
                <a:solidFill>
                  <a:schemeClr val="bg1"/>
                </a:solidFill>
                <a:latin typeface="+mn-ea"/>
                <a:ea typeface="+mn-ea"/>
              </a:rPr>
              <a:t>、</a:t>
            </a:r>
            <a:r>
              <a:rPr lang="zh-CN" altLang="en-US" sz="4000" dirty="0">
                <a:solidFill>
                  <a:schemeClr val="bg1"/>
                </a:solidFill>
                <a:latin typeface="+mn-ea"/>
                <a:ea typeface="+mn-ea"/>
              </a:rPr>
              <a:t>有承擔，為人間開出一條</a:t>
            </a:r>
            <a:r>
              <a:rPr lang="zh-CN" altLang="en-US" sz="4000" dirty="0">
                <a:solidFill>
                  <a:srgbClr val="FFC000"/>
                </a:solidFill>
                <a:latin typeface="+mn-ea"/>
                <a:ea typeface="+mn-ea"/>
              </a:rPr>
              <a:t>菩提大</a:t>
            </a:r>
            <a:r>
              <a:rPr lang="zh-TW" altLang="en-US" sz="4000" dirty="0">
                <a:solidFill>
                  <a:srgbClr val="FFC000"/>
                </a:solidFill>
                <a:latin typeface="+mn-ea"/>
                <a:ea typeface="+mn-ea"/>
              </a:rPr>
              <a:t>直道</a:t>
            </a:r>
            <a:r>
              <a:rPr lang="zh-CN" altLang="en-US" sz="4000" dirty="0">
                <a:solidFill>
                  <a:schemeClr val="bg1"/>
                </a:solidFill>
                <a:latin typeface="+mn-ea"/>
                <a:ea typeface="+mn-ea"/>
              </a:rPr>
              <a:t>。</a:t>
            </a:r>
            <a:r>
              <a:rPr lang="en-US" altLang="zh-TW" sz="4000" dirty="0">
                <a:solidFill>
                  <a:schemeClr val="bg1"/>
                </a:solidFill>
                <a:latin typeface="+mn-ea"/>
                <a:ea typeface="+mn-ea"/>
              </a:rPr>
              <a:t>P36-37</a:t>
            </a:r>
            <a:endParaRPr lang="zh-TW" altLang="en-US" sz="40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6146E1BC-6540-4BE0-8F10-56896E665D46}"/>
              </a:ext>
            </a:extLst>
          </p:cNvPr>
          <p:cNvSpPr txBox="1"/>
          <p:nvPr/>
        </p:nvSpPr>
        <p:spPr>
          <a:xfrm>
            <a:off x="79850" y="390939"/>
            <a:ext cx="615553" cy="261730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8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靜思法脈勤行道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55553494-78B1-4095-8311-9C8CC970D91B}"/>
              </a:ext>
            </a:extLst>
          </p:cNvPr>
          <p:cNvSpPr txBox="1"/>
          <p:nvPr/>
        </p:nvSpPr>
        <p:spPr>
          <a:xfrm>
            <a:off x="11202072" y="390939"/>
            <a:ext cx="615553" cy="86139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8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本門</a:t>
            </a:r>
          </a:p>
        </p:txBody>
      </p:sp>
    </p:spTree>
    <p:extLst>
      <p:ext uri="{BB962C8B-B14F-4D97-AF65-F5344CB8AC3E}">
        <p14:creationId xmlns:p14="http://schemas.microsoft.com/office/powerpoint/2010/main" val="349106912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135490"/>
            <a:ext cx="10972800" cy="1143000"/>
          </a:xfrm>
        </p:spPr>
        <p:txBody>
          <a:bodyPr>
            <a:normAutofit/>
          </a:bodyPr>
          <a:lstStyle/>
          <a:p>
            <a:r>
              <a:rPr lang="zh-TW" altLang="en-US" dirty="0"/>
              <a:t>本來就是，法本無法可說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77687" y="1192351"/>
            <a:ext cx="11582400" cy="4674704"/>
          </a:xfrm>
        </p:spPr>
        <p:txBody>
          <a:bodyPr/>
          <a:lstStyle/>
          <a:p>
            <a:r>
              <a:rPr lang="zh-TW" altLang="en-US" dirty="0"/>
              <a:t>物種的本性不斷循環，不斷供應，</a:t>
            </a:r>
            <a:r>
              <a:rPr lang="zh-TW" altLang="en-US" dirty="0">
                <a:latin typeface="PMingLiU" panose="02020500000000000000" pitchFamily="18" charset="-120"/>
                <a:ea typeface="PMingLiU" panose="02020500000000000000" pitchFamily="18" charset="-120"/>
              </a:rPr>
              <a:t>「</a:t>
            </a:r>
            <a:r>
              <a:rPr lang="zh-TW" altLang="en-US" dirty="0">
                <a:solidFill>
                  <a:srgbClr val="FFC000"/>
                </a:solidFill>
              </a:rPr>
              <a:t>本來就是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zh-TW" altLang="en-US" dirty="0"/>
              <a:t>，法法相傳、本性綿延，所以</a:t>
            </a:r>
            <a:r>
              <a:rPr lang="zh-TW" altLang="en-US" dirty="0">
                <a:latin typeface="PMingLiU" panose="02020500000000000000" pitchFamily="18" charset="-120"/>
                <a:ea typeface="PMingLiU" panose="02020500000000000000" pitchFamily="18" charset="-120"/>
              </a:rPr>
              <a:t>「</a:t>
            </a:r>
            <a:r>
              <a:rPr lang="zh-TW" altLang="en-US" dirty="0"/>
              <a:t>法本無法可說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zh-TW" altLang="en-US" dirty="0"/>
              <a:t>人能活下去，就是因為有大地萬物供應食糧。而五穀雜糧需要有因、緣才能發芽、成長、結果以供食用，這無都是</a:t>
            </a:r>
            <a:r>
              <a:rPr lang="zh-TW" altLang="en-US" dirty="0">
                <a:solidFill>
                  <a:srgbClr val="FFC000"/>
                </a:solidFill>
              </a:rPr>
              <a:t>妙法</a:t>
            </a:r>
            <a:r>
              <a:rPr lang="zh-TW" altLang="en-US" dirty="0"/>
              <a:t>。</a:t>
            </a:r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5834389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135490"/>
            <a:ext cx="10972800" cy="1143000"/>
          </a:xfrm>
        </p:spPr>
        <p:txBody>
          <a:bodyPr>
            <a:normAutofit/>
          </a:bodyPr>
          <a:lstStyle/>
          <a:p>
            <a:r>
              <a:rPr lang="zh-TW" altLang="en-US" dirty="0"/>
              <a:t>法本無法可說，那要說什麼？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9600" y="1278490"/>
            <a:ext cx="10972800" cy="4674704"/>
          </a:xfrm>
        </p:spPr>
        <p:txBody>
          <a:bodyPr/>
          <a:lstStyle/>
          <a:p>
            <a:r>
              <a:rPr lang="zh-TW" altLang="en-US" dirty="0"/>
              <a:t>但是日常生活中所需的物質都含藏深奧的法種，</a:t>
            </a:r>
            <a:r>
              <a:rPr lang="zh-TW" altLang="en-US" dirty="0">
                <a:solidFill>
                  <a:srgbClr val="FFC000"/>
                </a:solidFill>
              </a:rPr>
              <a:t>但是物質不缺乏時，我們不視之為法，只是慣常地生活使用</a:t>
            </a:r>
            <a:r>
              <a:rPr lang="zh-TW" altLang="en-US" dirty="0"/>
              <a:t>，無需特別說起。</a:t>
            </a:r>
            <a:endParaRPr lang="en-US" altLang="zh-TW" dirty="0"/>
          </a:p>
          <a:p>
            <a:r>
              <a:rPr lang="zh-TW" altLang="en-US" dirty="0"/>
              <a:t>不過學佛者卻要窮因究果，了解因緣果報從何而來。</a:t>
            </a:r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7414590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7D4C08FD-FF9B-4CDD-A413-5BAE82C40466}"/>
              </a:ext>
            </a:extLst>
          </p:cNvPr>
          <p:cNvSpPr txBox="1"/>
          <p:nvPr/>
        </p:nvSpPr>
        <p:spPr>
          <a:xfrm>
            <a:off x="1113182" y="86141"/>
            <a:ext cx="10416209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復次，菩薩摩訶薩觀一切法空，如實相，不顛倒，不動、不退、不轉，如虛空，無所有性。一切語言道斷，不生、不出、不起，無名、無相，實無所有，無量、無邊，無礙、無障，</a:t>
            </a:r>
            <a:r>
              <a:rPr lang="zh-TW" altLang="en-US" sz="4800" b="1" dirty="0">
                <a:solidFill>
                  <a:srgbClr val="FFC000"/>
                </a:solidFill>
                <a:latin typeface="+mn-ea"/>
                <a:ea typeface="+mn-ea"/>
              </a:rPr>
              <a:t>但以因緣有，從顛倒生。</a:t>
            </a:r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故說：常樂觀如是法相，是名菩薩摩訶薩第二親近處。</a:t>
            </a:r>
            <a:r>
              <a:rPr lang="en-US" altLang="zh-TW" sz="4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4400" dirty="0">
                <a:solidFill>
                  <a:srgbClr val="FFC000"/>
                </a:solidFill>
                <a:latin typeface="+mn-ea"/>
                <a:ea typeface="+mn-ea"/>
              </a:rPr>
              <a:t>法華經 安樂行品第十四</a:t>
            </a:r>
            <a:r>
              <a:rPr lang="en-US" altLang="zh-TW" sz="4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en-US" altLang="zh-TW" sz="4400" dirty="0">
                <a:solidFill>
                  <a:srgbClr val="FFC000"/>
                </a:solidFill>
                <a:latin typeface="+mn-ea"/>
                <a:ea typeface="+mn-ea"/>
              </a:rPr>
              <a:t> </a:t>
            </a:r>
            <a:endParaRPr lang="zh-TW" altLang="en-US" sz="1100" dirty="0"/>
          </a:p>
        </p:txBody>
      </p:sp>
    </p:spTree>
    <p:extLst>
      <p:ext uri="{BB962C8B-B14F-4D97-AF65-F5344CB8AC3E}">
        <p14:creationId xmlns:p14="http://schemas.microsoft.com/office/powerpoint/2010/main" val="411328102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8D9050CB-8F25-48CA-AA53-DAA5A4F85D4C}"/>
              </a:ext>
            </a:extLst>
          </p:cNvPr>
          <p:cNvSpPr/>
          <p:nvPr/>
        </p:nvSpPr>
        <p:spPr>
          <a:xfrm>
            <a:off x="510209" y="119269"/>
            <a:ext cx="1126434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800" dirty="0">
                <a:solidFill>
                  <a:schemeClr val="bg1"/>
                </a:solidFill>
                <a:latin typeface="+mn-ea"/>
                <a:ea typeface="+mn-ea"/>
              </a:rPr>
              <a:t>有一天，</a:t>
            </a:r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舍利弗</a:t>
            </a:r>
            <a:r>
              <a:rPr lang="zh-TW" altLang="en-US" sz="4800" dirty="0">
                <a:solidFill>
                  <a:schemeClr val="bg1"/>
                </a:solidFill>
                <a:latin typeface="+mn-ea"/>
                <a:ea typeface="+mn-ea"/>
              </a:rPr>
              <a:t>見到</a:t>
            </a:r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馬勝比丘</a:t>
            </a:r>
            <a:r>
              <a:rPr lang="zh-TW" altLang="en-US" sz="4800" dirty="0">
                <a:solidFill>
                  <a:schemeClr val="bg1"/>
                </a:solidFill>
                <a:latin typeface="+mn-ea"/>
                <a:ea typeface="+mn-ea"/>
              </a:rPr>
              <a:t>，為其</a:t>
            </a:r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莊嚴的威儀</a:t>
            </a:r>
            <a:r>
              <a:rPr lang="zh-TW" altLang="en-US" sz="4800" dirty="0">
                <a:solidFill>
                  <a:schemeClr val="bg1"/>
                </a:solidFill>
                <a:latin typeface="+mn-ea"/>
                <a:ea typeface="+mn-ea"/>
              </a:rPr>
              <a:t>所攝受，便問馬勝比丘所師何人、所習何法，馬勝比丘回答：「</a:t>
            </a:r>
            <a:r>
              <a:rPr lang="zh-TW" altLang="en-US" sz="4800" b="1" dirty="0">
                <a:solidFill>
                  <a:srgbClr val="FFC000"/>
                </a:solidFill>
                <a:latin typeface="+mn-ea"/>
                <a:ea typeface="+mn-ea"/>
              </a:rPr>
              <a:t>諸法因緣生，諸法因緣滅，我佛大沙門，常作如是說。</a:t>
            </a:r>
            <a:r>
              <a:rPr lang="zh-TW" altLang="en-US" sz="4800" dirty="0">
                <a:solidFill>
                  <a:schemeClr val="bg1"/>
                </a:solidFill>
                <a:latin typeface="+mn-ea"/>
                <a:ea typeface="+mn-ea"/>
              </a:rPr>
              <a:t>」由於這一偈的啟發，舍利弗偕同目犍連，帶著門下的所有弟子到竹林精舍皈依佛陀，而後聽經聞法，精進修行，終於證得阿羅漢果。</a:t>
            </a:r>
          </a:p>
        </p:txBody>
      </p:sp>
    </p:spTree>
    <p:extLst>
      <p:ext uri="{BB962C8B-B14F-4D97-AF65-F5344CB8AC3E}">
        <p14:creationId xmlns:p14="http://schemas.microsoft.com/office/powerpoint/2010/main" val="214332332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943265E-8A88-43B1-A0A2-6EAB168B0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600" dirty="0"/>
              <a:t>佛陀誕生與探究追尋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05340B2-9A31-40C2-B7E6-3E85FCFAF1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悉達多太子想要探究，萬物內</a:t>
            </a:r>
            <a:r>
              <a:rPr lang="zh-TW" altLang="en-US" dirty="0"/>
              <a:t>含</a:t>
            </a:r>
            <a:r>
              <a:rPr lang="zh-CN" altLang="en-US" dirty="0"/>
              <a:t>的</a:t>
            </a:r>
            <a:r>
              <a:rPr lang="zh-TW" altLang="en-US" dirty="0"/>
              <a:t>性</a:t>
            </a:r>
            <a:r>
              <a:rPr lang="zh-CN" altLang="en-US" dirty="0"/>
              <a:t>是綿延不斷還是短暫生</a:t>
            </a:r>
            <a:r>
              <a:rPr lang="zh-TW" altLang="en-US" dirty="0"/>
              <a:t>滅</a:t>
            </a:r>
            <a:r>
              <a:rPr lang="zh-CN" altLang="en-US" dirty="0"/>
              <a:t>？已經成</a:t>
            </a:r>
            <a:r>
              <a:rPr lang="zh-TW" altLang="en-US" dirty="0"/>
              <a:t>形、</a:t>
            </a:r>
            <a:r>
              <a:rPr lang="zh-CN" altLang="en-US" dirty="0"/>
              <a:t>能被看見的</a:t>
            </a:r>
            <a:r>
              <a:rPr lang="zh-TW" altLang="en-US" dirty="0"/>
              <a:t>相</a:t>
            </a:r>
            <a:r>
              <a:rPr lang="zh-CN" altLang="en-US" dirty="0"/>
              <a:t>，又為什麼不斷變化？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0842653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72B304-FF56-4565-96F4-C3890985D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9391"/>
            <a:ext cx="10972800" cy="1066627"/>
          </a:xfrm>
        </p:spPr>
        <p:txBody>
          <a:bodyPr/>
          <a:lstStyle/>
          <a:p>
            <a:r>
              <a:rPr lang="zh-TW" altLang="en-US" sz="7200" dirty="0"/>
              <a:t>法性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867A7AC-2989-4F7D-B54E-C6079A9834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166018"/>
            <a:ext cx="10972800" cy="4525963"/>
          </a:xfrm>
        </p:spPr>
        <p:txBody>
          <a:bodyPr/>
          <a:lstStyle/>
          <a:p>
            <a:r>
              <a:rPr lang="zh-CN" altLang="en-US" dirty="0"/>
              <a:t>其實</a:t>
            </a:r>
            <a:r>
              <a:rPr lang="zh-TW" altLang="en-US" dirty="0"/>
              <a:t>，</a:t>
            </a:r>
            <a:r>
              <a:rPr lang="zh-CN" altLang="en-US" dirty="0"/>
              <a:t>萬物尚未因緣成就之前，法性</a:t>
            </a:r>
            <a:r>
              <a:rPr lang="zh-TW" altLang="en-US" dirty="0"/>
              <a:t>即已</a:t>
            </a:r>
            <a:r>
              <a:rPr lang="zh-CN" altLang="en-US" dirty="0"/>
              <a:t>存在。</a:t>
            </a:r>
            <a:r>
              <a:rPr lang="zh-CN" altLang="en-US" dirty="0">
                <a:solidFill>
                  <a:srgbClr val="FFC000"/>
                </a:solidFill>
              </a:rPr>
              <a:t>法的本源稱為性</a:t>
            </a:r>
            <a:r>
              <a:rPr lang="zh-CN" altLang="en-US" dirty="0"/>
              <a:t>，</a:t>
            </a:r>
            <a:r>
              <a:rPr lang="zh-TW" altLang="en-US" dirty="0"/>
              <a:t>法性</a:t>
            </a:r>
            <a:r>
              <a:rPr lang="zh-CN" altLang="en-US" dirty="0"/>
              <a:t>無窮</a:t>
            </a:r>
            <a:r>
              <a:rPr lang="zh-TW" altLang="en-US" dirty="0"/>
              <a:t>極、無</a:t>
            </a:r>
            <a:r>
              <a:rPr lang="zh-CN" altLang="en-US" dirty="0"/>
              <a:t>始終</a:t>
            </a:r>
            <a:r>
              <a:rPr lang="zh-TW" altLang="en-US" dirty="0"/>
              <a:t>；</a:t>
            </a:r>
            <a:r>
              <a:rPr lang="zh-CN" altLang="en-US" dirty="0">
                <a:solidFill>
                  <a:srgbClr val="FFC000"/>
                </a:solidFill>
              </a:rPr>
              <a:t>因緣成熟時，法</a:t>
            </a:r>
            <a:r>
              <a:rPr lang="zh-TW" altLang="en-US" dirty="0">
                <a:solidFill>
                  <a:srgbClr val="FFC000"/>
                </a:solidFill>
              </a:rPr>
              <a:t>相</a:t>
            </a:r>
            <a:r>
              <a:rPr lang="zh-CN" altLang="en-US" dirty="0">
                <a:solidFill>
                  <a:srgbClr val="FFC000"/>
                </a:solidFill>
              </a:rPr>
              <a:t>就產生</a:t>
            </a:r>
            <a:r>
              <a:rPr lang="zh-TW" altLang="en-US" dirty="0"/>
              <a:t>；</a:t>
            </a:r>
            <a:r>
              <a:rPr lang="zh-CN" altLang="en-US" dirty="0"/>
              <a:t>有</a:t>
            </a:r>
            <a:r>
              <a:rPr lang="zh-TW" altLang="en-US" dirty="0"/>
              <a:t>了</a:t>
            </a:r>
            <a:r>
              <a:rPr lang="zh-CN" altLang="en-US" dirty="0"/>
              <a:t>形象，萬物</a:t>
            </a:r>
            <a:r>
              <a:rPr lang="zh-TW" altLang="en-US" dirty="0"/>
              <a:t>即循環</a:t>
            </a:r>
            <a:r>
              <a:rPr lang="zh-CN" altLang="en-US" dirty="0"/>
              <a:t>不斷。</a:t>
            </a:r>
            <a:endParaRPr lang="en-US" altLang="zh-CN" dirty="0"/>
          </a:p>
          <a:p>
            <a:r>
              <a:rPr lang="zh-TW" altLang="en-US" dirty="0">
                <a:solidFill>
                  <a:srgbClr val="FFC000"/>
                </a:solidFill>
              </a:rPr>
              <a:t>十如是</a:t>
            </a:r>
            <a:endParaRPr lang="en-US" altLang="zh-TW" dirty="0">
              <a:solidFill>
                <a:srgbClr val="FFC000"/>
              </a:solidFill>
            </a:endParaRPr>
          </a:p>
          <a:p>
            <a:r>
              <a:rPr lang="zh-TW" altLang="en-US" dirty="0">
                <a:solidFill>
                  <a:srgbClr val="FFC000"/>
                </a:solidFill>
              </a:rPr>
              <a:t>一念三千</a:t>
            </a:r>
            <a:r>
              <a:rPr lang="en-US" altLang="zh-TW" dirty="0">
                <a:solidFill>
                  <a:srgbClr val="FFC000"/>
                </a:solidFill>
              </a:rPr>
              <a:t>(10</a:t>
            </a:r>
            <a:r>
              <a:rPr lang="zh-TW" altLang="en-US" dirty="0">
                <a:solidFill>
                  <a:srgbClr val="FFC000"/>
                </a:solidFill>
              </a:rPr>
              <a:t>法界*</a:t>
            </a:r>
            <a:r>
              <a:rPr lang="en-US" altLang="zh-TW" dirty="0">
                <a:solidFill>
                  <a:srgbClr val="FFC000"/>
                </a:solidFill>
              </a:rPr>
              <a:t>10</a:t>
            </a:r>
            <a:r>
              <a:rPr lang="zh-TW" altLang="en-US" dirty="0">
                <a:solidFill>
                  <a:srgbClr val="FFC000"/>
                </a:solidFill>
              </a:rPr>
              <a:t>法界*</a:t>
            </a:r>
            <a:r>
              <a:rPr lang="en-US" altLang="zh-TW" dirty="0">
                <a:solidFill>
                  <a:srgbClr val="FFC000"/>
                </a:solidFill>
              </a:rPr>
              <a:t>10</a:t>
            </a:r>
            <a:r>
              <a:rPr lang="zh-TW" altLang="en-US" dirty="0">
                <a:solidFill>
                  <a:srgbClr val="FFC000"/>
                </a:solidFill>
              </a:rPr>
              <a:t>如是*</a:t>
            </a:r>
            <a:r>
              <a:rPr lang="en-US" altLang="zh-TW" dirty="0">
                <a:solidFill>
                  <a:srgbClr val="FFC000"/>
                </a:solidFill>
              </a:rPr>
              <a:t>3</a:t>
            </a:r>
            <a:r>
              <a:rPr lang="zh-TW" altLang="en-US" dirty="0">
                <a:solidFill>
                  <a:srgbClr val="FFC000"/>
                </a:solidFill>
              </a:rPr>
              <a:t>界</a:t>
            </a:r>
            <a:r>
              <a:rPr lang="en-US" altLang="zh-TW" dirty="0">
                <a:solidFill>
                  <a:srgbClr val="FFC000"/>
                </a:solidFill>
              </a:rPr>
              <a:t>)</a:t>
            </a:r>
            <a:endParaRPr lang="zh-TW" alt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98053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11953EA-ED8A-40E5-883B-754AFCC45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600" dirty="0"/>
              <a:t>十如是</a:t>
            </a:r>
            <a:r>
              <a:rPr lang="en-US" altLang="zh-TW" sz="6600" dirty="0"/>
              <a:t>-1</a:t>
            </a:r>
            <a:endParaRPr lang="zh-TW" altLang="en-US" sz="6600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B94E436-6F86-49C6-83B7-42AD1EC373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17638"/>
            <a:ext cx="10972800" cy="4525963"/>
          </a:xfrm>
        </p:spPr>
        <p:txBody>
          <a:bodyPr/>
          <a:lstStyle/>
          <a:p>
            <a:r>
              <a:rPr lang="zh-TW" altLang="en-US" sz="6600" dirty="0"/>
              <a:t>如是相，如是性，如是體，如是力，如是作，如是因，如是緣，如是果，如是報，如是本末究竟。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3734986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8D9050CB-8F25-48CA-AA53-DAA5A4F85D4C}"/>
              </a:ext>
            </a:extLst>
          </p:cNvPr>
          <p:cNvSpPr/>
          <p:nvPr/>
        </p:nvSpPr>
        <p:spPr>
          <a:xfrm>
            <a:off x="510209" y="119269"/>
            <a:ext cx="1126434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800" dirty="0">
                <a:solidFill>
                  <a:schemeClr val="bg1"/>
                </a:solidFill>
                <a:latin typeface="+mn-ea"/>
                <a:ea typeface="+mn-ea"/>
              </a:rPr>
              <a:t>有一天，</a:t>
            </a:r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舍利弗</a:t>
            </a:r>
            <a:r>
              <a:rPr lang="zh-TW" altLang="en-US" sz="4800" dirty="0">
                <a:solidFill>
                  <a:schemeClr val="bg1"/>
                </a:solidFill>
                <a:latin typeface="+mn-ea"/>
                <a:ea typeface="+mn-ea"/>
              </a:rPr>
              <a:t>見到</a:t>
            </a:r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馬勝比丘</a:t>
            </a:r>
            <a:r>
              <a:rPr lang="zh-TW" altLang="en-US" sz="4800" dirty="0">
                <a:solidFill>
                  <a:schemeClr val="bg1"/>
                </a:solidFill>
                <a:latin typeface="+mn-ea"/>
                <a:ea typeface="+mn-ea"/>
              </a:rPr>
              <a:t>，為其</a:t>
            </a:r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莊嚴的威儀</a:t>
            </a:r>
            <a:r>
              <a:rPr lang="zh-TW" altLang="en-US" sz="4800" dirty="0">
                <a:solidFill>
                  <a:schemeClr val="bg1"/>
                </a:solidFill>
                <a:latin typeface="+mn-ea"/>
                <a:ea typeface="+mn-ea"/>
              </a:rPr>
              <a:t>所攝受，便問馬勝比丘所師何人、所習何法，馬勝比丘回答：「</a:t>
            </a:r>
            <a:r>
              <a:rPr lang="zh-TW" altLang="en-US" sz="4800" b="1" dirty="0">
                <a:solidFill>
                  <a:srgbClr val="FFC000"/>
                </a:solidFill>
                <a:latin typeface="+mn-ea"/>
                <a:ea typeface="+mn-ea"/>
              </a:rPr>
              <a:t>諸法因緣生，諸法因緣滅，我佛大沙門，常作如是說。</a:t>
            </a:r>
            <a:r>
              <a:rPr lang="zh-TW" altLang="en-US" sz="4800" dirty="0">
                <a:solidFill>
                  <a:schemeClr val="bg1"/>
                </a:solidFill>
                <a:latin typeface="+mn-ea"/>
                <a:ea typeface="+mn-ea"/>
              </a:rPr>
              <a:t>」由於這一偈的</a:t>
            </a:r>
            <a:r>
              <a:rPr lang="zh-TW" altLang="en-US" sz="4800" b="1" dirty="0">
                <a:solidFill>
                  <a:srgbClr val="FFC000"/>
                </a:solidFill>
                <a:latin typeface="+mn-ea"/>
                <a:ea typeface="+mn-ea"/>
              </a:rPr>
              <a:t>啟發</a:t>
            </a:r>
            <a:r>
              <a:rPr lang="zh-TW" altLang="en-US" sz="4800" dirty="0">
                <a:solidFill>
                  <a:schemeClr val="bg1"/>
                </a:solidFill>
                <a:latin typeface="+mn-ea"/>
                <a:ea typeface="+mn-ea"/>
              </a:rPr>
              <a:t>，</a:t>
            </a:r>
            <a:r>
              <a:rPr lang="zh-TW" altLang="en-US" sz="4800" u="sng" dirty="0">
                <a:solidFill>
                  <a:srgbClr val="FFC000"/>
                </a:solidFill>
                <a:latin typeface="+mn-ea"/>
                <a:ea typeface="+mn-ea"/>
              </a:rPr>
              <a:t>舍利弗偕同目犍連，帶著門下的所有弟子到竹林精舍皈依佛陀，而後聽經聞法，精進修行，終於證得阿羅漢果。</a:t>
            </a:r>
          </a:p>
        </p:txBody>
      </p:sp>
    </p:spTree>
    <p:extLst>
      <p:ext uri="{BB962C8B-B14F-4D97-AF65-F5344CB8AC3E}">
        <p14:creationId xmlns:p14="http://schemas.microsoft.com/office/powerpoint/2010/main" val="122726321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2EF155A-946A-414F-9F78-8FE7A33A8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-165652"/>
            <a:ext cx="10972800" cy="1143000"/>
          </a:xfrm>
        </p:spPr>
        <p:txBody>
          <a:bodyPr/>
          <a:lstStyle/>
          <a:p>
            <a:r>
              <a:rPr lang="zh-TW" altLang="en-US" dirty="0"/>
              <a:t>十如是</a:t>
            </a:r>
            <a:r>
              <a:rPr lang="en-US" altLang="zh-TW" dirty="0"/>
              <a:t>-2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BFEAF40-E5AD-4F09-911B-B7D54E97AC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234" y="924338"/>
            <a:ext cx="10972800" cy="5708375"/>
          </a:xfrm>
        </p:spPr>
        <p:txBody>
          <a:bodyPr/>
          <a:lstStyle/>
          <a:p>
            <a:r>
              <a:rPr lang="zh-TW" altLang="en-US" sz="4000" dirty="0">
                <a:latin typeface="+mn-ea"/>
              </a:rPr>
              <a:t>要瞭解這「</a:t>
            </a:r>
            <a:r>
              <a:rPr lang="zh-TW" altLang="en-US" sz="4000" dirty="0">
                <a:solidFill>
                  <a:srgbClr val="FFC000"/>
                </a:solidFill>
                <a:latin typeface="+mn-ea"/>
              </a:rPr>
              <a:t>十如是</a:t>
            </a:r>
            <a:r>
              <a:rPr lang="zh-TW" altLang="en-US" sz="4000" dirty="0">
                <a:latin typeface="+mn-ea"/>
              </a:rPr>
              <a:t>」，我們用心去體會它，從六道開始「</a:t>
            </a:r>
            <a:r>
              <a:rPr lang="zh-TW" altLang="en-US" sz="4000" dirty="0">
                <a:solidFill>
                  <a:srgbClr val="FFC000"/>
                </a:solidFill>
                <a:latin typeface="+mn-ea"/>
              </a:rPr>
              <a:t>六凡四聖</a:t>
            </a:r>
            <a:r>
              <a:rPr lang="zh-TW" altLang="en-US" sz="4000" dirty="0">
                <a:latin typeface="+mn-ea"/>
              </a:rPr>
              <a:t>」，六道如何在輪迴，由不得我們自己；因為在人間，所以我們能聽到佛法，從聲聞由聲音來覺悟；</a:t>
            </a:r>
            <a:r>
              <a:rPr lang="en-US" altLang="zh-TW" sz="4000" dirty="0">
                <a:latin typeface="+mn-ea"/>
              </a:rPr>
              <a:t>(</a:t>
            </a:r>
            <a:r>
              <a:rPr lang="zh-TW" altLang="en-US" sz="4000" dirty="0">
                <a:latin typeface="+mn-ea"/>
              </a:rPr>
              <a:t>緣覺</a:t>
            </a:r>
            <a:r>
              <a:rPr lang="en-US" altLang="zh-TW" sz="4000" dirty="0">
                <a:latin typeface="+mn-ea"/>
              </a:rPr>
              <a:t>)</a:t>
            </a:r>
            <a:r>
              <a:rPr lang="zh-TW" altLang="en-US" sz="4000" dirty="0">
                <a:latin typeface="+mn-ea"/>
              </a:rPr>
              <a:t>由天地萬物體會無常，覺悟了；瞭解佛法、體會無常，我們就要發大心，開始行菩薩道；</a:t>
            </a:r>
            <a:r>
              <a:rPr lang="zh-TW" altLang="en-US" sz="4000" dirty="0">
                <a:solidFill>
                  <a:srgbClr val="FFC000"/>
                </a:solidFill>
                <a:latin typeface="+mn-ea"/>
              </a:rPr>
              <a:t>菩薩道的盡頭，就是我們所要追求的「佛」道</a:t>
            </a:r>
            <a:r>
              <a:rPr lang="zh-TW" altLang="en-US" sz="4000" dirty="0">
                <a:latin typeface="+mn-ea"/>
              </a:rPr>
              <a:t>，能夠體悟宇宙的真理，這就是我們</a:t>
            </a:r>
            <a:r>
              <a:rPr lang="zh-TW" altLang="en-US" sz="4000" dirty="0">
                <a:solidFill>
                  <a:srgbClr val="FFC000"/>
                </a:solidFill>
                <a:latin typeface="+mn-ea"/>
              </a:rPr>
              <a:t>究竟之法</a:t>
            </a:r>
            <a:r>
              <a:rPr lang="zh-TW" altLang="en-US" sz="4000" dirty="0">
                <a:latin typeface="+mn-ea"/>
              </a:rPr>
              <a:t>。</a:t>
            </a:r>
            <a:endParaRPr lang="en-US" altLang="zh-TW" sz="4000" dirty="0">
              <a:latin typeface="+mn-ea"/>
            </a:endParaRPr>
          </a:p>
          <a:p>
            <a:r>
              <a:rPr lang="en-US" altLang="zh-TW" sz="3200" dirty="0">
                <a:solidFill>
                  <a:schemeClr val="tx1"/>
                </a:solidFill>
                <a:latin typeface="+mn-ea"/>
              </a:rPr>
              <a:t>20131230《</a:t>
            </a:r>
            <a:r>
              <a:rPr lang="zh-TW" altLang="en-US" sz="3200" dirty="0">
                <a:solidFill>
                  <a:schemeClr val="tx1"/>
                </a:solidFill>
                <a:latin typeface="+mn-ea"/>
              </a:rPr>
              <a:t>靜思妙蓮華</a:t>
            </a:r>
            <a:r>
              <a:rPr lang="en-US" altLang="zh-TW" sz="3200" dirty="0">
                <a:solidFill>
                  <a:schemeClr val="tx1"/>
                </a:solidFill>
                <a:latin typeface="+mn-ea"/>
              </a:rPr>
              <a:t>–</a:t>
            </a:r>
            <a:r>
              <a:rPr lang="zh-TW" altLang="en-US" sz="3200" dirty="0">
                <a:solidFill>
                  <a:schemeClr val="tx1"/>
                </a:solidFill>
                <a:latin typeface="+mn-ea"/>
              </a:rPr>
              <a:t>方便品</a:t>
            </a:r>
            <a:r>
              <a:rPr lang="en-US" altLang="zh-TW" sz="3200" dirty="0">
                <a:solidFill>
                  <a:schemeClr val="tx1"/>
                </a:solidFill>
                <a:latin typeface="+mn-ea"/>
              </a:rPr>
              <a:t>》</a:t>
            </a:r>
            <a:r>
              <a:rPr lang="zh-TW" altLang="en-US" sz="3200" dirty="0">
                <a:solidFill>
                  <a:schemeClr val="tx1"/>
                </a:solidFill>
                <a:latin typeface="+mn-ea"/>
              </a:rPr>
              <a:t>因緣果報本末究竟 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8053099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室內, 床, 坐, 桌 的圖片&#10;&#10;自動產生的描述">
            <a:extLst>
              <a:ext uri="{FF2B5EF4-FFF2-40B4-BE49-F238E27FC236}">
                <a16:creationId xmlns:a16="http://schemas.microsoft.com/office/drawing/2014/main" id="{2A2BE43E-AC5B-4AAA-991C-60380B25E9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3582"/>
          <a:stretch/>
        </p:blipFill>
        <p:spPr>
          <a:xfrm>
            <a:off x="321730" y="321732"/>
            <a:ext cx="5728548" cy="3079194"/>
          </a:xfrm>
          <a:prstGeom prst="rect">
            <a:avLst/>
          </a:prstGeom>
        </p:spPr>
      </p:pic>
      <p:pic>
        <p:nvPicPr>
          <p:cNvPr id="7" name="圖片 6" descr="一張含有 室外, 個人, 食物, 桌 的圖片&#10;&#10;自動產生的描述">
            <a:extLst>
              <a:ext uri="{FF2B5EF4-FFF2-40B4-BE49-F238E27FC236}">
                <a16:creationId xmlns:a16="http://schemas.microsoft.com/office/drawing/2014/main" id="{49E509CF-F81F-48F1-97E1-3FC9032812F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15" r="-3" b="-3"/>
          <a:stretch/>
        </p:blipFill>
        <p:spPr>
          <a:xfrm>
            <a:off x="321730" y="3489158"/>
            <a:ext cx="5728548" cy="3047107"/>
          </a:xfrm>
          <a:prstGeom prst="rect">
            <a:avLst/>
          </a:prstGeom>
        </p:spPr>
      </p:pic>
      <p:pic>
        <p:nvPicPr>
          <p:cNvPr id="11" name="圖片 10" descr="一張含有 路面, 建築物, 室外, 個人 的圖片&#10;&#10;自動產生的描述">
            <a:extLst>
              <a:ext uri="{FF2B5EF4-FFF2-40B4-BE49-F238E27FC236}">
                <a16:creationId xmlns:a16="http://schemas.microsoft.com/office/drawing/2014/main" id="{65CACAC0-EFE1-4A6C-A37E-7954BCBFEF0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88" r="28222"/>
          <a:stretch/>
        </p:blipFill>
        <p:spPr>
          <a:xfrm>
            <a:off x="6141723" y="321732"/>
            <a:ext cx="5728547" cy="6214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3535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6C95E63A-2A1C-4985-9D4A-1AD5530717F9}"/>
              </a:ext>
            </a:extLst>
          </p:cNvPr>
          <p:cNvSpPr txBox="1"/>
          <p:nvPr/>
        </p:nvSpPr>
        <p:spPr>
          <a:xfrm>
            <a:off x="745434" y="245164"/>
            <a:ext cx="1070113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solidFill>
                  <a:schemeClr val="bg1"/>
                </a:solidFill>
                <a:highlight>
                  <a:srgbClr val="0000FF"/>
                </a:highlight>
                <a:latin typeface="+mn-ea"/>
                <a:ea typeface="+mn-ea"/>
              </a:rPr>
              <a:t>佛陀以</a:t>
            </a:r>
            <a:r>
              <a:rPr lang="zh-CN" altLang="en-US" sz="4000" dirty="0">
                <a:solidFill>
                  <a:srgbClr val="FFC000"/>
                </a:solidFill>
                <a:highlight>
                  <a:srgbClr val="0000FF"/>
                </a:highlight>
                <a:latin typeface="+mn-ea"/>
                <a:ea typeface="+mn-ea"/>
              </a:rPr>
              <a:t>菩薩法</a:t>
            </a:r>
            <a:r>
              <a:rPr lang="zh-CN" altLang="en-US" sz="4000" dirty="0">
                <a:solidFill>
                  <a:schemeClr val="bg1"/>
                </a:solidFill>
                <a:highlight>
                  <a:srgbClr val="0000FF"/>
                </a:highlight>
                <a:latin typeface="+mn-ea"/>
                <a:ea typeface="+mn-ea"/>
              </a:rPr>
              <a:t>教育我們</a:t>
            </a:r>
            <a:r>
              <a:rPr lang="zh-CN" altLang="en-US" sz="4000" dirty="0">
                <a:solidFill>
                  <a:srgbClr val="FFC000"/>
                </a:solidFill>
                <a:highlight>
                  <a:srgbClr val="0000FF"/>
                </a:highlight>
                <a:latin typeface="+mn-ea"/>
                <a:ea typeface="+mn-ea"/>
              </a:rPr>
              <a:t>行菩薩道</a:t>
            </a:r>
            <a:r>
              <a:rPr lang="zh-CN" altLang="en-US" sz="4000" dirty="0">
                <a:solidFill>
                  <a:schemeClr val="bg1"/>
                </a:solidFill>
                <a:highlight>
                  <a:srgbClr val="0000FF"/>
                </a:highlight>
                <a:latin typeface="+mn-ea"/>
                <a:ea typeface="+mn-ea"/>
              </a:rPr>
              <a:t>，我也希望能將</a:t>
            </a:r>
            <a:r>
              <a:rPr lang="en-US" altLang="zh-CN" sz="4000" dirty="0">
                <a:solidFill>
                  <a:schemeClr val="bg1"/>
                </a:solidFill>
                <a:highlight>
                  <a:srgbClr val="0000FF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CN" altLang="en-US" sz="4000" dirty="0">
                <a:solidFill>
                  <a:srgbClr val="FFC000"/>
                </a:solidFill>
                <a:highlight>
                  <a:srgbClr val="0000FF"/>
                </a:highlight>
                <a:latin typeface="+mn-ea"/>
                <a:ea typeface="+mn-ea"/>
              </a:rPr>
              <a:t>法華經</a:t>
            </a:r>
            <a:r>
              <a:rPr lang="en-US" altLang="zh-CN" sz="4000" dirty="0">
                <a:solidFill>
                  <a:schemeClr val="bg1"/>
                </a:solidFill>
                <a:highlight>
                  <a:srgbClr val="0000FF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CN" altLang="en-US" sz="4000" dirty="0">
                <a:solidFill>
                  <a:schemeClr val="bg1"/>
                </a:solidFill>
                <a:highlight>
                  <a:srgbClr val="0000FF"/>
                </a:highlight>
                <a:latin typeface="+mn-ea"/>
                <a:ea typeface="+mn-ea"/>
              </a:rPr>
              <a:t>的</a:t>
            </a:r>
            <a:r>
              <a:rPr lang="zh-CN" altLang="en-US" sz="4000" dirty="0">
                <a:solidFill>
                  <a:srgbClr val="FFC000"/>
                </a:solidFill>
                <a:highlight>
                  <a:srgbClr val="0000FF"/>
                </a:highlight>
                <a:latin typeface="+mn-ea"/>
                <a:ea typeface="+mn-ea"/>
              </a:rPr>
              <a:t>法</a:t>
            </a:r>
            <a:r>
              <a:rPr lang="zh-TW" altLang="en-US" sz="4000" dirty="0">
                <a:solidFill>
                  <a:srgbClr val="FFC000"/>
                </a:solidFill>
                <a:highlight>
                  <a:srgbClr val="0000FF"/>
                </a:highlight>
                <a:latin typeface="+mn-ea"/>
                <a:ea typeface="+mn-ea"/>
              </a:rPr>
              <a:t>髓</a:t>
            </a:r>
            <a:r>
              <a:rPr lang="zh-CN" altLang="en-US" sz="4000" dirty="0">
                <a:solidFill>
                  <a:schemeClr val="bg1"/>
                </a:solidFill>
                <a:highlight>
                  <a:srgbClr val="0000FF"/>
                </a:highlight>
                <a:latin typeface="+mn-ea"/>
                <a:ea typeface="+mn-ea"/>
              </a:rPr>
              <a:t>攝入</a:t>
            </a:r>
            <a:r>
              <a:rPr lang="zh-CN" altLang="en-US" sz="4000" dirty="0">
                <a:solidFill>
                  <a:schemeClr val="bg1"/>
                </a:solidFill>
                <a:highlight>
                  <a:srgbClr val="0000FF"/>
                </a:highlight>
                <a:latin typeface="PMingLiU" panose="02020500000000000000" pitchFamily="18" charset="-120"/>
                <a:ea typeface="PMingLiU" panose="02020500000000000000" pitchFamily="18" charset="-120"/>
              </a:rPr>
              <a:t>「</a:t>
            </a:r>
            <a:r>
              <a:rPr lang="zh-TW" altLang="en-US" sz="4000" dirty="0">
                <a:solidFill>
                  <a:srgbClr val="FFC000"/>
                </a:solidFill>
                <a:highlight>
                  <a:srgbClr val="0000FF"/>
                </a:highlight>
                <a:latin typeface="+mn-ea"/>
                <a:ea typeface="+mn-ea"/>
              </a:rPr>
              <a:t>靜</a:t>
            </a:r>
            <a:r>
              <a:rPr lang="zh-CN" altLang="en-US" sz="4000" dirty="0">
                <a:solidFill>
                  <a:srgbClr val="FFC000"/>
                </a:solidFill>
                <a:highlight>
                  <a:srgbClr val="0000FF"/>
                </a:highlight>
                <a:latin typeface="+mn-ea"/>
                <a:ea typeface="+mn-ea"/>
              </a:rPr>
              <a:t>思清</a:t>
            </a:r>
            <a:r>
              <a:rPr lang="zh-TW" altLang="en-US" sz="4000" dirty="0">
                <a:solidFill>
                  <a:srgbClr val="FFC000"/>
                </a:solidFill>
                <a:highlight>
                  <a:srgbClr val="0000FF"/>
                </a:highlight>
                <a:latin typeface="+mn-ea"/>
                <a:ea typeface="+mn-ea"/>
              </a:rPr>
              <a:t>澄</a:t>
            </a:r>
            <a:r>
              <a:rPr lang="zh-CN" altLang="en-US" sz="4000" dirty="0">
                <a:solidFill>
                  <a:srgbClr val="FFC000"/>
                </a:solidFill>
                <a:highlight>
                  <a:srgbClr val="0000FF"/>
                </a:highlight>
                <a:latin typeface="+mn-ea"/>
                <a:ea typeface="+mn-ea"/>
              </a:rPr>
              <a:t>妙蓮華，</a:t>
            </a:r>
            <a:r>
              <a:rPr lang="zh-TW" altLang="en-US" sz="4000" dirty="0">
                <a:solidFill>
                  <a:srgbClr val="FFC000"/>
                </a:solidFill>
                <a:highlight>
                  <a:srgbClr val="0000FF"/>
                </a:highlight>
                <a:latin typeface="+mn-ea"/>
                <a:ea typeface="+mn-ea"/>
              </a:rPr>
              <a:t>慈濟</a:t>
            </a:r>
            <a:r>
              <a:rPr lang="zh-CN" altLang="en-US" sz="4000" dirty="0">
                <a:solidFill>
                  <a:srgbClr val="FFC000"/>
                </a:solidFill>
                <a:highlight>
                  <a:srgbClr val="0000FF"/>
                </a:highlight>
                <a:latin typeface="+mn-ea"/>
                <a:ea typeface="+mn-ea"/>
              </a:rPr>
              <a:t>人群菩薩道</a:t>
            </a:r>
            <a:r>
              <a:rPr lang="zh-CN" altLang="en-US" sz="4000" dirty="0">
                <a:solidFill>
                  <a:schemeClr val="bg1"/>
                </a:solidFill>
                <a:highlight>
                  <a:srgbClr val="0000FF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zh-CN" altLang="en-US" sz="4000" dirty="0">
                <a:solidFill>
                  <a:schemeClr val="bg1"/>
                </a:solidFill>
                <a:highlight>
                  <a:srgbClr val="0000FF"/>
                </a:highlight>
                <a:latin typeface="+mn-ea"/>
                <a:ea typeface="+mn-ea"/>
              </a:rPr>
              <a:t>，這是</a:t>
            </a:r>
            <a:r>
              <a:rPr lang="zh-TW" altLang="en-US" sz="4000" dirty="0">
                <a:solidFill>
                  <a:srgbClr val="FFC000"/>
                </a:solidFill>
                <a:highlight>
                  <a:srgbClr val="0000FF"/>
                </a:highlight>
                <a:latin typeface="+mn-ea"/>
                <a:ea typeface="+mn-ea"/>
              </a:rPr>
              <a:t>靜思道</a:t>
            </a:r>
            <a:r>
              <a:rPr lang="zh-CN" altLang="en-US" sz="4000" dirty="0">
                <a:solidFill>
                  <a:srgbClr val="FFC000"/>
                </a:solidFill>
                <a:highlight>
                  <a:srgbClr val="0000FF"/>
                </a:highlight>
                <a:latin typeface="+mn-ea"/>
                <a:ea typeface="+mn-ea"/>
              </a:rPr>
              <a:t>場</a:t>
            </a:r>
            <a:r>
              <a:rPr lang="zh-CN" altLang="en-US" sz="4000" dirty="0">
                <a:solidFill>
                  <a:schemeClr val="bg1"/>
                </a:solidFill>
                <a:highlight>
                  <a:srgbClr val="0000FF"/>
                </a:highlight>
                <a:latin typeface="+mn-ea"/>
                <a:ea typeface="+mn-ea"/>
              </a:rPr>
              <a:t>共同的方向與心願。</a:t>
            </a:r>
            <a:r>
              <a:rPr lang="zh-CN" altLang="en-US" sz="4000" dirty="0">
                <a:solidFill>
                  <a:schemeClr val="bg1"/>
                </a:solidFill>
                <a:latin typeface="+mn-ea"/>
                <a:ea typeface="+mn-ea"/>
              </a:rPr>
              <a:t>但願</a:t>
            </a:r>
            <a:r>
              <a:rPr lang="zh-TW" altLang="en-US" sz="4000" dirty="0">
                <a:solidFill>
                  <a:schemeClr val="bg1"/>
                </a:solidFill>
                <a:latin typeface="+mn-ea"/>
                <a:ea typeface="+mn-ea"/>
              </a:rPr>
              <a:t>人人</a:t>
            </a:r>
            <a:r>
              <a:rPr lang="zh-CN" altLang="en-US" sz="4000" dirty="0">
                <a:solidFill>
                  <a:schemeClr val="bg1"/>
                </a:solidFill>
                <a:latin typeface="+mn-ea"/>
                <a:ea typeface="+mn-ea"/>
              </a:rPr>
              <a:t>每天都有</a:t>
            </a:r>
            <a:r>
              <a:rPr lang="zh-CN" altLang="en-US" sz="4000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「</a:t>
            </a:r>
            <a:r>
              <a:rPr lang="zh-TW" altLang="en-US" sz="4000" dirty="0">
                <a:solidFill>
                  <a:srgbClr val="FFC000"/>
                </a:solidFill>
                <a:latin typeface="+mn-ea"/>
                <a:ea typeface="+mn-ea"/>
              </a:rPr>
              <a:t>靜</a:t>
            </a:r>
            <a:r>
              <a:rPr lang="zh-CN" altLang="en-US" sz="4000" dirty="0">
                <a:solidFill>
                  <a:srgbClr val="FFC000"/>
                </a:solidFill>
                <a:latin typeface="+mn-ea"/>
                <a:ea typeface="+mn-ea"/>
              </a:rPr>
              <a:t>思清</a:t>
            </a:r>
            <a:r>
              <a:rPr lang="zh-TW" altLang="en-US" sz="4000" dirty="0">
                <a:solidFill>
                  <a:srgbClr val="FFC000"/>
                </a:solidFill>
                <a:latin typeface="+mn-ea"/>
                <a:ea typeface="+mn-ea"/>
              </a:rPr>
              <a:t>澄</a:t>
            </a:r>
            <a:r>
              <a:rPr lang="zh-CN" altLang="en-US" sz="4000" dirty="0">
                <a:solidFill>
                  <a:srgbClr val="FFC000"/>
                </a:solidFill>
                <a:latin typeface="+mn-ea"/>
                <a:ea typeface="+mn-ea"/>
              </a:rPr>
              <a:t>妙蓮華</a:t>
            </a:r>
            <a:r>
              <a:rPr lang="zh-CN" altLang="en-US" sz="4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zh-CN" altLang="en-US" sz="4000" dirty="0">
                <a:solidFill>
                  <a:schemeClr val="bg1"/>
                </a:solidFill>
                <a:latin typeface="+mn-ea"/>
                <a:ea typeface="+mn-ea"/>
              </a:rPr>
              <a:t>的心</a:t>
            </a:r>
            <a:r>
              <a:rPr lang="zh-TW" altLang="en-US" sz="4000" dirty="0">
                <a:solidFill>
                  <a:schemeClr val="bg1"/>
                </a:solidFill>
                <a:latin typeface="+mn-ea"/>
                <a:ea typeface="+mn-ea"/>
              </a:rPr>
              <a:t>，</a:t>
            </a:r>
            <a:r>
              <a:rPr lang="zh-CN" altLang="en-US" sz="4000" dirty="0">
                <a:solidFill>
                  <a:schemeClr val="bg1"/>
                </a:solidFill>
                <a:latin typeface="+mn-ea"/>
                <a:ea typeface="+mn-ea"/>
              </a:rPr>
              <a:t>甚至能夠</a:t>
            </a:r>
            <a:r>
              <a:rPr lang="zh-CN" altLang="en-US" sz="4000" dirty="0">
                <a:solidFill>
                  <a:srgbClr val="FFC000"/>
                </a:solidFill>
                <a:latin typeface="+mn-ea"/>
                <a:ea typeface="+mn-ea"/>
              </a:rPr>
              <a:t>發大心</a:t>
            </a:r>
            <a:r>
              <a:rPr lang="zh-TW" altLang="en-US" sz="4000" dirty="0">
                <a:solidFill>
                  <a:srgbClr val="FFC000"/>
                </a:solidFill>
                <a:latin typeface="+mn-ea"/>
                <a:ea typeface="+mn-ea"/>
              </a:rPr>
              <a:t>、立</a:t>
            </a:r>
            <a:r>
              <a:rPr lang="zh-CN" altLang="en-US" sz="4000" dirty="0">
                <a:solidFill>
                  <a:srgbClr val="FFC000"/>
                </a:solidFill>
                <a:latin typeface="+mn-ea"/>
                <a:ea typeface="+mn-ea"/>
              </a:rPr>
              <a:t>大</a:t>
            </a:r>
            <a:r>
              <a:rPr lang="zh-TW" altLang="en-US" sz="4000" dirty="0">
                <a:solidFill>
                  <a:srgbClr val="FFC000"/>
                </a:solidFill>
                <a:latin typeface="+mn-ea"/>
                <a:ea typeface="+mn-ea"/>
              </a:rPr>
              <a:t>願</a:t>
            </a:r>
            <a:r>
              <a:rPr lang="en-US" altLang="zh-TW" sz="4000" dirty="0">
                <a:solidFill>
                  <a:schemeClr val="bg1"/>
                </a:solidFill>
                <a:latin typeface="+mn-ea"/>
                <a:ea typeface="+mn-ea"/>
              </a:rPr>
              <a:t>—</a:t>
            </a:r>
            <a:r>
              <a:rPr lang="zh-CN" altLang="en-US" sz="4000" dirty="0">
                <a:solidFill>
                  <a:schemeClr val="bg1"/>
                </a:solidFill>
                <a:highlight>
                  <a:srgbClr val="000080"/>
                </a:highlight>
                <a:latin typeface="PMingLiU" panose="02020500000000000000" pitchFamily="18" charset="-120"/>
                <a:ea typeface="PMingLiU" panose="02020500000000000000" pitchFamily="18" charset="-120"/>
              </a:rPr>
              <a:t>「</a:t>
            </a:r>
            <a:r>
              <a:rPr lang="zh-TW" altLang="en-US" sz="4000" dirty="0">
                <a:solidFill>
                  <a:srgbClr val="FFC000"/>
                </a:solidFill>
                <a:highlight>
                  <a:srgbClr val="000080"/>
                </a:highlight>
                <a:latin typeface="+mn-ea"/>
                <a:ea typeface="+mn-ea"/>
              </a:rPr>
              <a:t>慈濟</a:t>
            </a:r>
            <a:r>
              <a:rPr lang="zh-CN" altLang="en-US" sz="4000" dirty="0">
                <a:solidFill>
                  <a:srgbClr val="FFC000"/>
                </a:solidFill>
                <a:highlight>
                  <a:srgbClr val="000080"/>
                </a:highlight>
                <a:latin typeface="+mn-ea"/>
                <a:ea typeface="+mn-ea"/>
              </a:rPr>
              <a:t>人群菩薩道</a:t>
            </a:r>
            <a:r>
              <a:rPr lang="zh-CN" altLang="en-US" sz="4000" dirty="0">
                <a:solidFill>
                  <a:schemeClr val="bg1"/>
                </a:solidFill>
                <a:highlight>
                  <a:srgbClr val="00008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zh-CN" altLang="en-US" sz="4000" dirty="0">
                <a:solidFill>
                  <a:schemeClr val="bg1"/>
                </a:solidFill>
                <a:highlight>
                  <a:srgbClr val="000080"/>
                </a:highlight>
                <a:latin typeface="+mn-ea"/>
                <a:ea typeface="+mn-ea"/>
              </a:rPr>
              <a:t>，</a:t>
            </a:r>
            <a:r>
              <a:rPr lang="zh-TW" altLang="en-US" sz="4000" dirty="0">
                <a:solidFill>
                  <a:srgbClr val="FFC000"/>
                </a:solidFill>
                <a:highlight>
                  <a:srgbClr val="000080"/>
                </a:highlight>
                <a:latin typeface="+mn-ea"/>
                <a:ea typeface="+mn-ea"/>
              </a:rPr>
              <a:t>內修</a:t>
            </a:r>
            <a:r>
              <a:rPr lang="zh-CN" altLang="en-US" sz="4000" dirty="0">
                <a:solidFill>
                  <a:srgbClr val="FFC000"/>
                </a:solidFill>
                <a:highlight>
                  <a:srgbClr val="000080"/>
                </a:highlight>
                <a:latin typeface="+mn-ea"/>
                <a:ea typeface="+mn-ea"/>
              </a:rPr>
              <a:t>外</a:t>
            </a:r>
            <a:r>
              <a:rPr lang="zh-TW" altLang="en-US" sz="4000" dirty="0">
                <a:solidFill>
                  <a:srgbClr val="FFC000"/>
                </a:solidFill>
                <a:highlight>
                  <a:srgbClr val="000080"/>
                </a:highlight>
                <a:latin typeface="+mn-ea"/>
                <a:ea typeface="+mn-ea"/>
              </a:rPr>
              <a:t>行</a:t>
            </a:r>
            <a:r>
              <a:rPr lang="zh-CN" altLang="en-US" sz="4000" dirty="0">
                <a:solidFill>
                  <a:schemeClr val="bg1"/>
                </a:solidFill>
                <a:highlight>
                  <a:srgbClr val="000080"/>
                </a:highlight>
                <a:latin typeface="+mn-ea"/>
                <a:ea typeface="+mn-ea"/>
              </a:rPr>
              <a:t>，</a:t>
            </a:r>
            <a:r>
              <a:rPr lang="zh-CN" altLang="en-US" sz="4000" dirty="0">
                <a:solidFill>
                  <a:srgbClr val="FFC000"/>
                </a:solidFill>
                <a:highlight>
                  <a:srgbClr val="000080"/>
                </a:highlight>
                <a:latin typeface="+mn-ea"/>
                <a:ea typeface="+mn-ea"/>
              </a:rPr>
              <a:t>將佛法融入修行，並且在人群中身體力行</a:t>
            </a:r>
            <a:r>
              <a:rPr lang="zh-CN" altLang="en-US" sz="4000" dirty="0">
                <a:solidFill>
                  <a:schemeClr val="bg1"/>
                </a:solidFill>
                <a:highlight>
                  <a:srgbClr val="000080"/>
                </a:highlight>
                <a:latin typeface="+mn-ea"/>
                <a:ea typeface="+mn-ea"/>
              </a:rPr>
              <a:t>，體現</a:t>
            </a:r>
            <a:r>
              <a:rPr lang="en-US" altLang="zh-CN" sz="4000" dirty="0">
                <a:solidFill>
                  <a:srgbClr val="FFFFFF"/>
                </a:solidFill>
                <a:highlight>
                  <a:srgbClr val="00008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CN" altLang="en-US" sz="4000" dirty="0">
                <a:solidFill>
                  <a:srgbClr val="FFFFFF"/>
                </a:solidFill>
                <a:highlight>
                  <a:srgbClr val="000080"/>
                </a:highlight>
                <a:latin typeface="標楷體"/>
                <a:ea typeface="標楷體"/>
              </a:rPr>
              <a:t>法華經</a:t>
            </a:r>
            <a:r>
              <a:rPr lang="en-US" altLang="zh-CN" sz="4000" dirty="0">
                <a:solidFill>
                  <a:srgbClr val="FFFFFF"/>
                </a:solidFill>
                <a:highlight>
                  <a:srgbClr val="00008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CN" altLang="en-US" sz="4000" dirty="0">
                <a:solidFill>
                  <a:schemeClr val="bg1"/>
                </a:solidFill>
                <a:highlight>
                  <a:srgbClr val="000080"/>
                </a:highlight>
                <a:latin typeface="+mn-ea"/>
                <a:ea typeface="+mn-ea"/>
              </a:rPr>
              <a:t>的精神。希望大家是</a:t>
            </a:r>
            <a:r>
              <a:rPr lang="zh-TW" altLang="en-US" sz="4000" dirty="0">
                <a:solidFill>
                  <a:srgbClr val="FFC000"/>
                </a:solidFill>
                <a:highlight>
                  <a:srgbClr val="000080"/>
                </a:highlight>
                <a:latin typeface="+mn-ea"/>
                <a:ea typeface="+mn-ea"/>
              </a:rPr>
              <a:t>入</a:t>
            </a:r>
            <a:r>
              <a:rPr lang="zh-CN" altLang="en-US" sz="4000" dirty="0">
                <a:solidFill>
                  <a:srgbClr val="FFC000"/>
                </a:solidFill>
                <a:highlight>
                  <a:srgbClr val="000080"/>
                </a:highlight>
                <a:latin typeface="+mn-ea"/>
                <a:ea typeface="+mn-ea"/>
              </a:rPr>
              <a:t>群入世的菩薩行者</a:t>
            </a:r>
            <a:r>
              <a:rPr lang="zh-TW" altLang="en-US" sz="4000" dirty="0">
                <a:solidFill>
                  <a:schemeClr val="bg1"/>
                </a:solidFill>
                <a:highlight>
                  <a:srgbClr val="000080"/>
                </a:highlight>
                <a:latin typeface="+mn-ea"/>
                <a:ea typeface="+mn-ea"/>
              </a:rPr>
              <a:t>，</a:t>
            </a:r>
            <a:r>
              <a:rPr lang="zh-CN" altLang="en-US" sz="4000" dirty="0">
                <a:solidFill>
                  <a:schemeClr val="bg1"/>
                </a:solidFill>
                <a:highlight>
                  <a:srgbClr val="000080"/>
                </a:highlight>
                <a:latin typeface="+mn-ea"/>
                <a:ea typeface="+mn-ea"/>
              </a:rPr>
              <a:t>有責任</a:t>
            </a:r>
            <a:r>
              <a:rPr lang="zh-TW" altLang="en-US" sz="4000" dirty="0">
                <a:solidFill>
                  <a:schemeClr val="bg1"/>
                </a:solidFill>
                <a:highlight>
                  <a:srgbClr val="000080"/>
                </a:highlight>
                <a:latin typeface="+mn-ea"/>
                <a:ea typeface="+mn-ea"/>
              </a:rPr>
              <a:t>、</a:t>
            </a:r>
            <a:r>
              <a:rPr lang="zh-CN" altLang="en-US" sz="4000" dirty="0">
                <a:solidFill>
                  <a:schemeClr val="bg1"/>
                </a:solidFill>
                <a:highlight>
                  <a:srgbClr val="000080"/>
                </a:highlight>
                <a:latin typeface="+mn-ea"/>
                <a:ea typeface="+mn-ea"/>
              </a:rPr>
              <a:t>有承擔，為人間開出一條</a:t>
            </a:r>
            <a:r>
              <a:rPr lang="zh-CN" altLang="en-US" sz="4000" dirty="0">
                <a:solidFill>
                  <a:srgbClr val="FFC000"/>
                </a:solidFill>
                <a:highlight>
                  <a:srgbClr val="000080"/>
                </a:highlight>
                <a:latin typeface="+mn-ea"/>
                <a:ea typeface="+mn-ea"/>
              </a:rPr>
              <a:t>菩提大</a:t>
            </a:r>
            <a:r>
              <a:rPr lang="zh-TW" altLang="en-US" sz="4000" dirty="0">
                <a:solidFill>
                  <a:srgbClr val="FFC000"/>
                </a:solidFill>
                <a:highlight>
                  <a:srgbClr val="000080"/>
                </a:highlight>
                <a:latin typeface="+mn-ea"/>
                <a:ea typeface="+mn-ea"/>
              </a:rPr>
              <a:t>直道</a:t>
            </a:r>
            <a:r>
              <a:rPr lang="zh-CN" altLang="en-US" sz="4000" dirty="0">
                <a:solidFill>
                  <a:schemeClr val="bg1"/>
                </a:solidFill>
                <a:highlight>
                  <a:srgbClr val="000080"/>
                </a:highlight>
                <a:latin typeface="+mn-ea"/>
                <a:ea typeface="+mn-ea"/>
              </a:rPr>
              <a:t>。</a:t>
            </a:r>
            <a:r>
              <a:rPr lang="en-US" altLang="zh-TW" sz="4000" dirty="0">
                <a:solidFill>
                  <a:schemeClr val="bg1"/>
                </a:solidFill>
                <a:latin typeface="+mn-ea"/>
                <a:ea typeface="+mn-ea"/>
              </a:rPr>
              <a:t>P36-37</a:t>
            </a:r>
            <a:endParaRPr lang="zh-TW" altLang="en-US" sz="40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3F8D4F24-4225-4BFB-8356-A8F1462C4BA4}"/>
              </a:ext>
            </a:extLst>
          </p:cNvPr>
          <p:cNvSpPr txBox="1"/>
          <p:nvPr/>
        </p:nvSpPr>
        <p:spPr>
          <a:xfrm>
            <a:off x="129881" y="3379441"/>
            <a:ext cx="615553" cy="261730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8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慈濟宗門人間路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BE89D3F5-FAD0-44E5-ABC1-2B15C942EBFB}"/>
              </a:ext>
            </a:extLst>
          </p:cNvPr>
          <p:cNvSpPr txBox="1"/>
          <p:nvPr/>
        </p:nvSpPr>
        <p:spPr>
          <a:xfrm>
            <a:off x="11214987" y="4946374"/>
            <a:ext cx="615553" cy="86139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8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跡門</a:t>
            </a:r>
          </a:p>
        </p:txBody>
      </p:sp>
    </p:spTree>
    <p:extLst>
      <p:ext uri="{BB962C8B-B14F-4D97-AF65-F5344CB8AC3E}">
        <p14:creationId xmlns:p14="http://schemas.microsoft.com/office/powerpoint/2010/main" val="19655738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副標題 1">
            <a:extLst>
              <a:ext uri="{FF2B5EF4-FFF2-40B4-BE49-F238E27FC236}">
                <a16:creationId xmlns:a16="http://schemas.microsoft.com/office/drawing/2014/main" id="{E61660D4-FF3D-4622-91DE-D8C20037D0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7835" y="960783"/>
            <a:ext cx="10767391" cy="5479774"/>
          </a:xfrm>
        </p:spPr>
        <p:txBody>
          <a:bodyPr/>
          <a:lstStyle/>
          <a:p>
            <a:pPr marL="342900" indent="-342900" algn="l">
              <a:buChar char="•"/>
            </a:pPr>
            <a:r>
              <a:rPr lang="zh-TW" altLang="en-US" sz="4400" dirty="0">
                <a:latin typeface="+mn-ea"/>
              </a:rPr>
              <a:t>十如是，若能透徹瞭解，我們對所有的法就能更清楚。每樣東西，都有它的性、它的相、它的力量存在。希望我們人人用心去體會，我們自己的性、相、體、力，要造作的是什麼？所以因、緣、果、報這種種，我們要在語默動靜中，</a:t>
            </a:r>
            <a:r>
              <a:rPr lang="zh-TW" altLang="en-US" sz="4400" dirty="0">
                <a:solidFill>
                  <a:srgbClr val="FFC000"/>
                </a:solidFill>
                <a:latin typeface="+mn-ea"/>
              </a:rPr>
              <a:t>身、口、意三業</a:t>
            </a:r>
            <a:r>
              <a:rPr lang="zh-TW" altLang="en-US" sz="4400" dirty="0">
                <a:latin typeface="+mn-ea"/>
              </a:rPr>
              <a:t>造作中，請大家要時時</a:t>
            </a:r>
            <a:r>
              <a:rPr lang="zh-TW" altLang="en-US" sz="4400" dirty="0">
                <a:solidFill>
                  <a:srgbClr val="FFC000"/>
                </a:solidFill>
                <a:latin typeface="+mn-ea"/>
              </a:rPr>
              <a:t>多用心</a:t>
            </a:r>
            <a:r>
              <a:rPr lang="zh-TW" altLang="en-US" sz="4400" dirty="0">
                <a:latin typeface="+mn-ea"/>
              </a:rPr>
              <a:t>。</a:t>
            </a:r>
            <a:endParaRPr lang="en-US" altLang="zh-TW" sz="4400" dirty="0">
              <a:latin typeface="+mn-ea"/>
            </a:endParaRPr>
          </a:p>
          <a:p>
            <a:pPr marL="342900" indent="-342900" algn="l">
              <a:buChar char="•"/>
            </a:pPr>
            <a:r>
              <a:rPr lang="en-US" altLang="zh-TW" sz="3200" dirty="0">
                <a:solidFill>
                  <a:schemeClr val="tx1"/>
                </a:solidFill>
                <a:latin typeface="+mn-ea"/>
              </a:rPr>
              <a:t>20131230《</a:t>
            </a:r>
            <a:r>
              <a:rPr lang="zh-TW" altLang="en-US" sz="3200" dirty="0">
                <a:solidFill>
                  <a:schemeClr val="tx1"/>
                </a:solidFill>
                <a:latin typeface="+mn-ea"/>
              </a:rPr>
              <a:t>靜思妙蓮華</a:t>
            </a:r>
            <a:r>
              <a:rPr lang="en-US" altLang="zh-TW" sz="3200" dirty="0">
                <a:solidFill>
                  <a:schemeClr val="tx1"/>
                </a:solidFill>
                <a:latin typeface="+mn-ea"/>
              </a:rPr>
              <a:t>–</a:t>
            </a:r>
            <a:r>
              <a:rPr lang="zh-TW" altLang="en-US" sz="3200" dirty="0">
                <a:solidFill>
                  <a:schemeClr val="tx1"/>
                </a:solidFill>
                <a:latin typeface="+mn-ea"/>
              </a:rPr>
              <a:t>方便品</a:t>
            </a:r>
            <a:r>
              <a:rPr lang="en-US" altLang="zh-TW" sz="3200" dirty="0">
                <a:solidFill>
                  <a:schemeClr val="tx1"/>
                </a:solidFill>
                <a:latin typeface="+mn-ea"/>
              </a:rPr>
              <a:t>》</a:t>
            </a:r>
            <a:r>
              <a:rPr lang="zh-TW" altLang="en-US" sz="3200" dirty="0">
                <a:solidFill>
                  <a:schemeClr val="tx1"/>
                </a:solidFill>
                <a:latin typeface="+mn-ea"/>
              </a:rPr>
              <a:t>因緣果報本末究竟</a:t>
            </a:r>
            <a:endParaRPr lang="en-US" altLang="zh-TW" sz="5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0E33E085-225A-454D-95BE-06B6EE590167}"/>
              </a:ext>
            </a:extLst>
          </p:cNvPr>
          <p:cNvSpPr txBox="1">
            <a:spLocks/>
          </p:cNvSpPr>
          <p:nvPr/>
        </p:nvSpPr>
        <p:spPr bwMode="auto">
          <a:xfrm>
            <a:off x="609600" y="-165652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6600" kern="1200">
                <a:solidFill>
                  <a:srgbClr val="CC9900"/>
                </a:solidFill>
                <a:latin typeface="+mj-lt"/>
                <a:ea typeface="+mj-ea"/>
                <a:cs typeface="文鼎中隸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rgbClr val="CC9900"/>
                </a:solidFill>
                <a:latin typeface="Arial" panose="020B0604020202020204" pitchFamily="34" charset="0"/>
                <a:ea typeface="文鼎中隸" panose="020B0609010101010101" pitchFamily="49" charset="-120"/>
                <a:cs typeface="文鼎中隸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rgbClr val="CC9900"/>
                </a:solidFill>
                <a:latin typeface="Arial" panose="020B0604020202020204" pitchFamily="34" charset="0"/>
                <a:ea typeface="文鼎中隸" panose="020B0609010101010101" pitchFamily="49" charset="-120"/>
                <a:cs typeface="文鼎中隸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rgbClr val="CC9900"/>
                </a:solidFill>
                <a:latin typeface="Arial" panose="020B0604020202020204" pitchFamily="34" charset="0"/>
                <a:ea typeface="文鼎中隸" panose="020B0609010101010101" pitchFamily="49" charset="-120"/>
                <a:cs typeface="文鼎中隸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kumimoji="1" sz="5400">
                <a:solidFill>
                  <a:srgbClr val="CC9900"/>
                </a:solidFill>
                <a:latin typeface="Arial" panose="020B0604020202020204" pitchFamily="34" charset="0"/>
                <a:ea typeface="文鼎中隸" panose="020B0609010101010101" pitchFamily="49" charset="-120"/>
                <a:cs typeface="文鼎中隸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5400">
                <a:solidFill>
                  <a:srgbClr val="CC9900"/>
                </a:solidFill>
                <a:latin typeface="Arial" panose="020B0604020202020204" pitchFamily="34" charset="0"/>
                <a:ea typeface="文鼎中隸" panose="020B0609010101010101" pitchFamily="49" charset="-12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5400">
                <a:solidFill>
                  <a:srgbClr val="CC9900"/>
                </a:solidFill>
                <a:latin typeface="Arial" panose="020B0604020202020204" pitchFamily="34" charset="0"/>
                <a:ea typeface="文鼎中隸" panose="020B0609010101010101" pitchFamily="49" charset="-12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5400">
                <a:solidFill>
                  <a:srgbClr val="CC9900"/>
                </a:solidFill>
                <a:latin typeface="Arial" panose="020B0604020202020204" pitchFamily="34" charset="0"/>
                <a:ea typeface="文鼎中隸" panose="020B0609010101010101" pitchFamily="49" charset="-12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5400">
                <a:solidFill>
                  <a:srgbClr val="CC9900"/>
                </a:solidFill>
                <a:latin typeface="Arial" panose="020B0604020202020204" pitchFamily="34" charset="0"/>
                <a:ea typeface="文鼎中隸" panose="020B0609010101010101" pitchFamily="49" charset="-120"/>
              </a:defRPr>
            </a:lvl9pPr>
          </a:lstStyle>
          <a:p>
            <a:r>
              <a:rPr lang="zh-TW" altLang="en-US" dirty="0"/>
              <a:t>十如是</a:t>
            </a:r>
            <a:r>
              <a:rPr lang="en-US" altLang="zh-TW" dirty="0"/>
              <a:t>-3</a:t>
            </a:r>
            <a:endParaRPr lang="zh-TW" altLang="en-US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6045579-9ABE-40E9-9169-3A30E4CFD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依報、正報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4DE0838-DDA7-4692-B8D2-A1F0F966DD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17638"/>
            <a:ext cx="11198087" cy="4525963"/>
          </a:xfrm>
        </p:spPr>
        <p:txBody>
          <a:bodyPr/>
          <a:lstStyle/>
          <a:p>
            <a:r>
              <a:rPr lang="zh-TW" altLang="en-US" sz="4400" dirty="0"/>
              <a:t>菲律賓姊妹</a:t>
            </a:r>
            <a:r>
              <a:rPr lang="en-US" altLang="zh-TW" sz="4400" dirty="0"/>
              <a:t>—</a:t>
            </a:r>
            <a:r>
              <a:rPr lang="zh-TW" altLang="en-US" sz="4400" dirty="0"/>
              <a:t>連體嬰的故事</a:t>
            </a:r>
            <a:r>
              <a:rPr lang="en-US" altLang="zh-TW" sz="4400" dirty="0"/>
              <a:t>—</a:t>
            </a:r>
            <a:r>
              <a:rPr lang="zh-TW" altLang="en-US" sz="4400" dirty="0"/>
              <a:t>慈恩慈愛</a:t>
            </a:r>
            <a:endParaRPr lang="en-US" altLang="zh-TW" sz="4400" dirty="0"/>
          </a:p>
          <a:p>
            <a:r>
              <a:rPr lang="zh-TW" altLang="en-US" sz="4400" dirty="0"/>
              <a:t>過去生中造了因，此生「因」成、「緣」聚、自然「果」成、「報」現</a:t>
            </a:r>
            <a:r>
              <a:rPr lang="en-US" altLang="zh-TW" sz="4400" dirty="0"/>
              <a:t>《</a:t>
            </a:r>
            <a:r>
              <a:rPr lang="zh-TW" altLang="en-US" sz="4400" dirty="0"/>
              <a:t>法譬如水</a:t>
            </a:r>
            <a:r>
              <a:rPr lang="en-US" altLang="zh-TW" sz="4400" dirty="0"/>
              <a:t>》</a:t>
            </a:r>
          </a:p>
          <a:p>
            <a:r>
              <a:rPr lang="zh-TW" altLang="en-US" sz="4400" dirty="0"/>
              <a:t>眾生隨業力，在不同的形體世界依著業報出生。人依父母的因緣，「依報」來到人間有各自的「正報」。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1268909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9">
            <a:extLst>
              <a:ext uri="{FF2B5EF4-FFF2-40B4-BE49-F238E27FC236}">
                <a16:creationId xmlns:a16="http://schemas.microsoft.com/office/drawing/2014/main" id="{A2509F26-B5DC-4BA7-B476-4CB044237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B103EB1-B135-4526-B883-33228FC27F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80000">
            <a:off x="815340" y="683404"/>
            <a:ext cx="10561320" cy="5404104"/>
          </a:xfrm>
          <a:prstGeom prst="rect">
            <a:avLst/>
          </a:prstGeom>
          <a:solidFill>
            <a:srgbClr val="FFFFFF"/>
          </a:solidFill>
          <a:ln w="3175" cap="sq" cmpd="thinThick">
            <a:solidFill>
              <a:srgbClr val="DDDDDD"/>
            </a:solidFill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pic>
        <p:nvPicPr>
          <p:cNvPr id="5" name="圖片 4" descr="一張含有 個人, 團體, 人, 直立的 的圖片&#10;&#10;自動產生的描述">
            <a:extLst>
              <a:ext uri="{FF2B5EF4-FFF2-40B4-BE49-F238E27FC236}">
                <a16:creationId xmlns:a16="http://schemas.microsoft.com/office/drawing/2014/main" id="{8EA06562-6ED6-4D37-BE26-27C571A8B8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24039"/>
          <a:stretch/>
        </p:blipFill>
        <p:spPr>
          <a:xfrm rot="21480000">
            <a:off x="1137837" y="1003258"/>
            <a:ext cx="9916327" cy="476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3047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369B65C-CBD8-47FB-AA74-929C32194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法性譬如種子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63F8E1F-DD0F-4B6E-B6A3-582DCEBF59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到菜園</a:t>
            </a:r>
            <a:r>
              <a:rPr lang="zh-CN" altLang="en-US" dirty="0"/>
              <a:t>出坡時，想想若未將種子播撒在土地，不曾澆水</a:t>
            </a:r>
            <a:r>
              <a:rPr lang="zh-TW" altLang="en-US" dirty="0"/>
              <a:t>、</a:t>
            </a:r>
            <a:r>
              <a:rPr lang="zh-CN" altLang="en-US" dirty="0"/>
              <a:t>施肥，菜苗能不能生長？</a:t>
            </a:r>
            <a:r>
              <a:rPr lang="zh-TW" altLang="en-US" dirty="0"/>
              <a:t>諸緣</a:t>
            </a:r>
            <a:r>
              <a:rPr lang="zh-CN" altLang="en-US" dirty="0"/>
              <a:t>沒有</a:t>
            </a:r>
            <a:r>
              <a:rPr lang="zh-TW" altLang="en-US" dirty="0"/>
              <a:t>會</a:t>
            </a:r>
            <a:r>
              <a:rPr lang="zh-CN" altLang="en-US" dirty="0"/>
              <a:t>合，</a:t>
            </a:r>
            <a:r>
              <a:rPr lang="zh-TW" altLang="en-US" dirty="0"/>
              <a:t>仍然</a:t>
            </a:r>
            <a:r>
              <a:rPr lang="zh-CN" altLang="en-US" dirty="0"/>
              <a:t>只是一粒種子。法性很奇妙，</a:t>
            </a:r>
            <a:r>
              <a:rPr lang="zh-TW" altLang="en-US" dirty="0"/>
              <a:t>法</a:t>
            </a:r>
            <a:r>
              <a:rPr lang="zh-CN" altLang="en-US" dirty="0"/>
              <a:t>性不斷綿延，因緣和合成就法</a:t>
            </a:r>
            <a:r>
              <a:rPr lang="zh-TW" altLang="en-US" dirty="0"/>
              <a:t>相</a:t>
            </a:r>
            <a:r>
              <a:rPr lang="zh-CN" altLang="en-US" dirty="0"/>
              <a:t>，就能不斷</a:t>
            </a:r>
            <a:r>
              <a:rPr lang="zh-TW" altLang="en-US" dirty="0"/>
              <a:t>循環</a:t>
            </a:r>
            <a:r>
              <a:rPr lang="zh-CN" altLang="en-US" dirty="0"/>
              <a:t>，生生不習。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5565186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9B2E6D3-F345-4A4E-868D-4CC7B697D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內心還不清澄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7CDCCCC-C69B-4978-89E3-77C38473CE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既然</a:t>
            </a:r>
            <a:r>
              <a:rPr lang="zh-TW" altLang="en-US" dirty="0"/>
              <a:t>人人</a:t>
            </a:r>
            <a:r>
              <a:rPr lang="zh-CN" altLang="en-US" dirty="0"/>
              <a:t>本</a:t>
            </a:r>
            <a:r>
              <a:rPr lang="zh-TW" altLang="en-US" dirty="0"/>
              <a:t>具</a:t>
            </a:r>
            <a:r>
              <a:rPr lang="zh-CN" altLang="en-US" dirty="0"/>
              <a:t>與佛同等的本性，為什麼我們仍無法成佛？我們要清楚諸法，要有因緣果報</a:t>
            </a:r>
            <a:r>
              <a:rPr lang="zh-TW" altLang="en-US" dirty="0"/>
              <a:t>觀</a:t>
            </a:r>
            <a:r>
              <a:rPr lang="zh-CN" altLang="en-US" dirty="0"/>
              <a:t>。就因為煩惱沒有去除，內心還不</a:t>
            </a:r>
            <a:r>
              <a:rPr lang="zh-TW" altLang="en-US" dirty="0"/>
              <a:t>清澄</a:t>
            </a:r>
            <a:r>
              <a:rPr lang="zh-CN" altLang="en-US" dirty="0"/>
              <a:t>，所以心中的蓮花還未成長</a:t>
            </a:r>
            <a:r>
              <a:rPr lang="zh-TW" altLang="en-US" dirty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4849521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7D4C08FD-FF9B-4CDD-A413-5BAE82C40466}"/>
              </a:ext>
            </a:extLst>
          </p:cNvPr>
          <p:cNvSpPr txBox="1"/>
          <p:nvPr/>
        </p:nvSpPr>
        <p:spPr>
          <a:xfrm>
            <a:off x="1510748" y="974037"/>
            <a:ext cx="8931965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dirty="0">
                <a:solidFill>
                  <a:srgbClr val="FFC000"/>
                </a:solidFill>
                <a:latin typeface="+mn-ea"/>
                <a:ea typeface="+mn-ea"/>
              </a:rPr>
              <a:t>諸佛世尊，出現於</a:t>
            </a:r>
            <a:r>
              <a:rPr lang="zh-TW" altLang="en-US" sz="6000" dirty="0">
                <a:solidFill>
                  <a:srgbClr val="FFC000"/>
                </a:solidFill>
                <a:latin typeface="+mn-ea"/>
                <a:ea typeface="+mn-ea"/>
              </a:rPr>
              <a:t>世，唯</a:t>
            </a:r>
            <a:r>
              <a:rPr lang="zh-CN" altLang="en-US" sz="6000" dirty="0">
                <a:solidFill>
                  <a:srgbClr val="FFC000"/>
                </a:solidFill>
                <a:latin typeface="+mn-ea"/>
                <a:ea typeface="+mn-ea"/>
              </a:rPr>
              <a:t>為一大事因緣</a:t>
            </a:r>
            <a:r>
              <a:rPr lang="zh-TW" altLang="en-US" sz="6000" dirty="0">
                <a:solidFill>
                  <a:srgbClr val="FFC000"/>
                </a:solidFill>
                <a:latin typeface="+mn-ea"/>
                <a:ea typeface="+mn-ea"/>
              </a:rPr>
              <a:t>，</a:t>
            </a:r>
            <a:r>
              <a:rPr lang="zh-CN" altLang="en-US" sz="6000" dirty="0">
                <a:solidFill>
                  <a:srgbClr val="FFC000"/>
                </a:solidFill>
                <a:latin typeface="+mn-ea"/>
                <a:ea typeface="+mn-ea"/>
              </a:rPr>
              <a:t>開</a:t>
            </a:r>
            <a:r>
              <a:rPr lang="zh-TW" altLang="en-US" sz="6000" dirty="0">
                <a:solidFill>
                  <a:srgbClr val="FFC000"/>
                </a:solidFill>
                <a:latin typeface="+mn-ea"/>
                <a:ea typeface="+mn-ea"/>
              </a:rPr>
              <a:t>示悟</a:t>
            </a:r>
            <a:r>
              <a:rPr lang="zh-CN" altLang="en-US" sz="6000" dirty="0">
                <a:solidFill>
                  <a:srgbClr val="FFC000"/>
                </a:solidFill>
                <a:latin typeface="+mn-ea"/>
                <a:ea typeface="+mn-ea"/>
              </a:rPr>
              <a:t>入</a:t>
            </a:r>
            <a:r>
              <a:rPr lang="zh-TW" altLang="en-US" sz="6000" dirty="0">
                <a:solidFill>
                  <a:srgbClr val="FFC000"/>
                </a:solidFill>
                <a:latin typeface="+mn-ea"/>
                <a:ea typeface="+mn-ea"/>
              </a:rPr>
              <a:t>，</a:t>
            </a:r>
            <a:r>
              <a:rPr lang="zh-CN" altLang="en-US" sz="6000" dirty="0">
                <a:solidFill>
                  <a:srgbClr val="FFC000"/>
                </a:solidFill>
                <a:latin typeface="+mn-ea"/>
                <a:ea typeface="+mn-ea"/>
              </a:rPr>
              <a:t>一切眾生佛知佛</a:t>
            </a:r>
            <a:r>
              <a:rPr lang="zh-TW" altLang="en-US" sz="6000" dirty="0">
                <a:solidFill>
                  <a:srgbClr val="FFC000"/>
                </a:solidFill>
                <a:latin typeface="+mn-ea"/>
                <a:ea typeface="+mn-ea"/>
              </a:rPr>
              <a:t>見</a:t>
            </a:r>
            <a:r>
              <a:rPr lang="zh-CN" altLang="en-US" sz="6000" dirty="0">
                <a:solidFill>
                  <a:srgbClr val="FFC000"/>
                </a:solidFill>
                <a:latin typeface="+mn-ea"/>
                <a:ea typeface="+mn-ea"/>
              </a:rPr>
              <a:t>。</a:t>
            </a:r>
            <a:r>
              <a:rPr lang="zh-TW" altLang="en-US" sz="6000" dirty="0">
                <a:solidFill>
                  <a:srgbClr val="FFC000"/>
                </a:solidFill>
                <a:latin typeface="+mn-ea"/>
                <a:ea typeface="+mn-ea"/>
              </a:rPr>
              <a:t>蓋此知見，眾生等有，迷不</a:t>
            </a:r>
            <a:r>
              <a:rPr lang="zh-CN" altLang="en-US" sz="6000" dirty="0">
                <a:solidFill>
                  <a:srgbClr val="FFC000"/>
                </a:solidFill>
                <a:latin typeface="+mn-ea"/>
                <a:ea typeface="+mn-ea"/>
              </a:rPr>
              <a:t>自</a:t>
            </a:r>
            <a:r>
              <a:rPr lang="zh-TW" altLang="en-US" sz="6000" dirty="0">
                <a:solidFill>
                  <a:srgbClr val="FFC000"/>
                </a:solidFill>
                <a:latin typeface="+mn-ea"/>
                <a:ea typeface="+mn-ea"/>
              </a:rPr>
              <a:t>知</a:t>
            </a:r>
            <a:r>
              <a:rPr lang="zh-CN" altLang="en-US" sz="6000" dirty="0">
                <a:solidFill>
                  <a:srgbClr val="FFC000"/>
                </a:solidFill>
                <a:latin typeface="+mn-ea"/>
                <a:ea typeface="+mn-ea"/>
              </a:rPr>
              <a:t>，</a:t>
            </a:r>
            <a:r>
              <a:rPr lang="zh-TW" altLang="en-US" sz="6000" dirty="0">
                <a:solidFill>
                  <a:srgbClr val="FFC000"/>
                </a:solidFill>
                <a:latin typeface="+mn-ea"/>
                <a:ea typeface="+mn-ea"/>
              </a:rPr>
              <a:t>故</a:t>
            </a:r>
            <a:r>
              <a:rPr lang="zh-CN" altLang="en-US" sz="6000" dirty="0">
                <a:solidFill>
                  <a:srgbClr val="FFC000"/>
                </a:solidFill>
                <a:latin typeface="+mn-ea"/>
                <a:ea typeface="+mn-ea"/>
              </a:rPr>
              <a:t>淪落生死</a:t>
            </a:r>
            <a:r>
              <a:rPr lang="zh-TW" altLang="en-US" sz="6000" dirty="0">
                <a:solidFill>
                  <a:srgbClr val="FFC000"/>
                </a:solidFill>
                <a:latin typeface="+mn-ea"/>
                <a:ea typeface="+mn-ea"/>
              </a:rPr>
              <a:t>。</a:t>
            </a:r>
            <a:endParaRPr lang="en-US" altLang="zh-TW" sz="6000" dirty="0">
              <a:solidFill>
                <a:srgbClr val="FFC000"/>
              </a:solidFill>
              <a:latin typeface="+mn-ea"/>
              <a:ea typeface="+mn-ea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9032685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佛陀示相</a:t>
            </a:r>
            <a:endParaRPr lang="en-US" altLang="zh-TW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/>
              <a:t>佛已經成佛，還需探究真理嗎？佛來人間是為「</a:t>
            </a:r>
            <a:r>
              <a:rPr lang="zh-TW" altLang="en-US" dirty="0">
                <a:solidFill>
                  <a:srgbClr val="FFC000"/>
                </a:solidFill>
              </a:rPr>
              <a:t>示相</a:t>
            </a:r>
            <a:r>
              <a:rPr lang="zh-TW" altLang="en-US" dirty="0"/>
              <a:t>」</a:t>
            </a:r>
            <a:r>
              <a:rPr lang="en-US" altLang="zh-TW" dirty="0"/>
              <a:t>(</a:t>
            </a:r>
            <a:r>
              <a:rPr lang="zh-CN" altLang="en-US" dirty="0"/>
              <a:t>教化眾生，讓世人理解他的精神理念</a:t>
            </a:r>
            <a:r>
              <a:rPr lang="en-US" altLang="zh-TW" dirty="0"/>
              <a:t>)</a:t>
            </a:r>
          </a:p>
          <a:p>
            <a:r>
              <a:rPr lang="zh-TW" altLang="en-US" dirty="0">
                <a:solidFill>
                  <a:srgbClr val="FFC000"/>
                </a:solidFill>
              </a:rPr>
              <a:t>八相成道</a:t>
            </a:r>
            <a:r>
              <a:rPr lang="zh-TW" altLang="en-US" dirty="0"/>
              <a:t>：佛降兜率天、下皇宮投胎、出生人間、出家修行、降魔、 成道、轉法輪、入涅槃</a:t>
            </a: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89462656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49351"/>
            <a:ext cx="10972800" cy="1143000"/>
          </a:xfrm>
        </p:spPr>
        <p:txBody>
          <a:bodyPr/>
          <a:lstStyle/>
          <a:p>
            <a:r>
              <a:rPr lang="zh-TW" altLang="en-US" dirty="0"/>
              <a:t>因緣果報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9600" y="1192351"/>
            <a:ext cx="10972800" cy="5036170"/>
          </a:xfrm>
        </p:spPr>
        <p:txBody>
          <a:bodyPr>
            <a:normAutofit/>
          </a:bodyPr>
          <a:lstStyle/>
          <a:p>
            <a:r>
              <a:rPr lang="zh-TW" altLang="en-US" sz="5400" dirty="0">
                <a:latin typeface="+mn-ea"/>
              </a:rPr>
              <a:t>做人是比動物多微分的福報</a:t>
            </a:r>
            <a:endParaRPr lang="en-US" altLang="zh-TW" sz="5400" dirty="0">
              <a:latin typeface="+mn-ea"/>
            </a:endParaRPr>
          </a:p>
          <a:p>
            <a:r>
              <a:rPr lang="zh-TW" altLang="en-US" sz="5400" dirty="0">
                <a:latin typeface="+mn-ea"/>
              </a:rPr>
              <a:t>有微善、微福，有貴人在旁</a:t>
            </a:r>
            <a:endParaRPr lang="en-US" altLang="zh-TW" sz="5400" dirty="0">
              <a:latin typeface="+mn-ea"/>
            </a:endParaRPr>
          </a:p>
          <a:p>
            <a:r>
              <a:rPr lang="zh-TW" altLang="en-US" sz="5400" dirty="0">
                <a:latin typeface="+mn-ea"/>
              </a:rPr>
              <a:t>惡報者，受苦難，容易受惡牽引，人若繼續作惡，無造福得善，未來會以其他身形依報投身</a:t>
            </a:r>
            <a:endParaRPr lang="en-US" altLang="zh-TW" sz="5400" dirty="0">
              <a:latin typeface="+mn-ea"/>
            </a:endParaRPr>
          </a:p>
          <a:p>
            <a:endParaRPr lang="zh-TW" altLang="en-US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344958" y="397565"/>
            <a:ext cx="7560840" cy="1152128"/>
          </a:xfrm>
        </p:spPr>
        <p:txBody>
          <a:bodyPr>
            <a:normAutofit/>
          </a:bodyPr>
          <a:lstStyle/>
          <a:p>
            <a:pPr algn="ctr"/>
            <a:r>
              <a:rPr lang="zh-TW" altLang="en-US" dirty="0"/>
              <a:t>因緣果報觀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749287" y="1927041"/>
            <a:ext cx="9149949" cy="3672408"/>
          </a:xfrm>
        </p:spPr>
        <p:txBody>
          <a:bodyPr>
            <a:noAutofit/>
          </a:bodyPr>
          <a:lstStyle/>
          <a:p>
            <a:pPr algn="l"/>
            <a:r>
              <a:rPr lang="en-US" altLang="zh-TW" sz="5400" dirty="0">
                <a:latin typeface="+mn-ea"/>
              </a:rPr>
              <a:t>1.</a:t>
            </a:r>
            <a:r>
              <a:rPr lang="zh-TW" altLang="en-US" sz="5400" dirty="0">
                <a:latin typeface="+mn-ea"/>
              </a:rPr>
              <a:t> 諸法因緣生，諸法因緣滅</a:t>
            </a:r>
            <a:endParaRPr lang="en-US" altLang="zh-TW" sz="5400" dirty="0">
              <a:latin typeface="+mn-ea"/>
            </a:endParaRPr>
          </a:p>
          <a:p>
            <a:pPr algn="l"/>
            <a:r>
              <a:rPr lang="en-US" altLang="zh-TW" sz="5400" dirty="0">
                <a:latin typeface="+mn-ea"/>
              </a:rPr>
              <a:t>2.</a:t>
            </a:r>
            <a:r>
              <a:rPr lang="zh-TW" altLang="en-US" sz="5400" dirty="0">
                <a:latin typeface="+mn-ea"/>
              </a:rPr>
              <a:t> 一切都是最好的安排</a:t>
            </a:r>
            <a:endParaRPr lang="en-US" altLang="zh-TW" sz="5400" dirty="0">
              <a:latin typeface="+mn-ea"/>
            </a:endParaRPr>
          </a:p>
          <a:p>
            <a:pPr algn="l"/>
            <a:r>
              <a:rPr lang="en-US" altLang="zh-TW" sz="5400" dirty="0">
                <a:latin typeface="+mn-ea"/>
              </a:rPr>
              <a:t>3.</a:t>
            </a:r>
            <a:r>
              <a:rPr lang="zh-TW" altLang="en-US" sz="5400" dirty="0">
                <a:latin typeface="+mn-ea"/>
              </a:rPr>
              <a:t> 看破是智慧，放下是功夫</a:t>
            </a:r>
            <a:endParaRPr lang="en-US" altLang="zh-TW" sz="5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7406164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A497F38-AA73-430F-BA65-39BA57C5E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法性本綿延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595D5F2-EBD0-4CEC-BDC0-0BD291EF5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131" y="1620078"/>
            <a:ext cx="10972800" cy="4525963"/>
          </a:xfrm>
        </p:spPr>
        <p:txBody>
          <a:bodyPr/>
          <a:lstStyle/>
          <a:p>
            <a:r>
              <a:rPr lang="zh-TW" altLang="en-US" dirty="0">
                <a:solidFill>
                  <a:srgbClr val="FFC000"/>
                </a:solidFill>
              </a:rPr>
              <a:t>自信</a:t>
            </a:r>
            <a:r>
              <a:rPr lang="zh-TW" altLang="en-US" dirty="0"/>
              <a:t>做佛</a:t>
            </a:r>
            <a:endParaRPr lang="en-US" altLang="zh-TW" dirty="0"/>
          </a:p>
          <a:p>
            <a:r>
              <a:rPr lang="zh-TW" altLang="en-US" dirty="0"/>
              <a:t>人人皆有</a:t>
            </a:r>
            <a:r>
              <a:rPr lang="zh-TW" altLang="en-US" dirty="0">
                <a:solidFill>
                  <a:srgbClr val="FFC000"/>
                </a:solidFill>
              </a:rPr>
              <a:t>清淨無染</a:t>
            </a:r>
            <a:r>
              <a:rPr lang="zh-TW" altLang="en-US" dirty="0"/>
              <a:t>的真如本性</a:t>
            </a:r>
            <a:endParaRPr lang="en-US" altLang="zh-TW" dirty="0"/>
          </a:p>
          <a:p>
            <a:r>
              <a:rPr lang="zh-TW" altLang="en-US" dirty="0"/>
              <a:t>學習常不輕菩薩的</a:t>
            </a:r>
            <a:r>
              <a:rPr lang="zh-TW" altLang="en-US" dirty="0">
                <a:solidFill>
                  <a:srgbClr val="FFC000"/>
                </a:solidFill>
              </a:rPr>
              <a:t>精進、不懈、勘忍</a:t>
            </a:r>
            <a:endParaRPr lang="en-US" altLang="zh-TW" dirty="0">
              <a:solidFill>
                <a:srgbClr val="FFC000"/>
              </a:solidFill>
            </a:endParaRPr>
          </a:p>
          <a:p>
            <a:r>
              <a:rPr lang="zh-TW" altLang="en-US" dirty="0"/>
              <a:t>視人人為佛，</a:t>
            </a:r>
            <a:r>
              <a:rPr lang="zh-TW" altLang="en-US" dirty="0">
                <a:solidFill>
                  <a:srgbClr val="FFC000"/>
                </a:solidFill>
              </a:rPr>
              <a:t>恭敬</a:t>
            </a:r>
            <a:r>
              <a:rPr lang="zh-TW" altLang="en-US" dirty="0"/>
              <a:t>禮拜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409121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6C95E63A-2A1C-4985-9D4A-1AD5530717F9}"/>
              </a:ext>
            </a:extLst>
          </p:cNvPr>
          <p:cNvSpPr txBox="1"/>
          <p:nvPr/>
        </p:nvSpPr>
        <p:spPr>
          <a:xfrm>
            <a:off x="745434" y="245164"/>
            <a:ext cx="1070113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solidFill>
                  <a:schemeClr val="bg1"/>
                </a:solidFill>
                <a:highlight>
                  <a:srgbClr val="0000FF"/>
                </a:highlight>
                <a:latin typeface="+mn-ea"/>
                <a:ea typeface="+mn-ea"/>
              </a:rPr>
              <a:t>佛陀以</a:t>
            </a:r>
            <a:r>
              <a:rPr lang="zh-CN" altLang="en-US" sz="4000" dirty="0">
                <a:solidFill>
                  <a:srgbClr val="FFC000"/>
                </a:solidFill>
                <a:highlight>
                  <a:srgbClr val="0000FF"/>
                </a:highlight>
                <a:latin typeface="+mn-ea"/>
                <a:ea typeface="+mn-ea"/>
              </a:rPr>
              <a:t>菩薩法</a:t>
            </a:r>
            <a:r>
              <a:rPr lang="zh-CN" altLang="en-US" sz="4000" dirty="0">
                <a:solidFill>
                  <a:schemeClr val="bg1"/>
                </a:solidFill>
                <a:highlight>
                  <a:srgbClr val="0000FF"/>
                </a:highlight>
                <a:latin typeface="+mn-ea"/>
                <a:ea typeface="+mn-ea"/>
              </a:rPr>
              <a:t>教育我們</a:t>
            </a:r>
            <a:r>
              <a:rPr lang="zh-CN" altLang="en-US" sz="4000" dirty="0">
                <a:solidFill>
                  <a:srgbClr val="FFC000"/>
                </a:solidFill>
                <a:highlight>
                  <a:srgbClr val="0000FF"/>
                </a:highlight>
                <a:latin typeface="+mn-ea"/>
                <a:ea typeface="+mn-ea"/>
              </a:rPr>
              <a:t>行菩薩道</a:t>
            </a:r>
            <a:r>
              <a:rPr lang="zh-CN" altLang="en-US" sz="4000" dirty="0">
                <a:solidFill>
                  <a:schemeClr val="bg1"/>
                </a:solidFill>
                <a:highlight>
                  <a:srgbClr val="0000FF"/>
                </a:highlight>
                <a:latin typeface="+mn-ea"/>
                <a:ea typeface="+mn-ea"/>
              </a:rPr>
              <a:t>，我也希望能將</a:t>
            </a:r>
            <a:r>
              <a:rPr lang="en-US" altLang="zh-CN" sz="4000" dirty="0">
                <a:solidFill>
                  <a:schemeClr val="bg1"/>
                </a:solidFill>
                <a:highlight>
                  <a:srgbClr val="0000FF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CN" altLang="en-US" sz="4000" dirty="0">
                <a:solidFill>
                  <a:srgbClr val="FFC000"/>
                </a:solidFill>
                <a:highlight>
                  <a:srgbClr val="0000FF"/>
                </a:highlight>
                <a:latin typeface="+mn-ea"/>
                <a:ea typeface="+mn-ea"/>
              </a:rPr>
              <a:t>法華經</a:t>
            </a:r>
            <a:r>
              <a:rPr lang="en-US" altLang="zh-CN" sz="4000" dirty="0">
                <a:solidFill>
                  <a:schemeClr val="bg1"/>
                </a:solidFill>
                <a:highlight>
                  <a:srgbClr val="0000FF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CN" altLang="en-US" sz="4000" dirty="0">
                <a:solidFill>
                  <a:schemeClr val="bg1"/>
                </a:solidFill>
                <a:highlight>
                  <a:srgbClr val="0000FF"/>
                </a:highlight>
                <a:latin typeface="+mn-ea"/>
                <a:ea typeface="+mn-ea"/>
              </a:rPr>
              <a:t>的</a:t>
            </a:r>
            <a:r>
              <a:rPr lang="zh-CN" altLang="en-US" sz="4000" dirty="0">
                <a:solidFill>
                  <a:srgbClr val="FFC000"/>
                </a:solidFill>
                <a:highlight>
                  <a:srgbClr val="0000FF"/>
                </a:highlight>
                <a:latin typeface="+mn-ea"/>
                <a:ea typeface="+mn-ea"/>
              </a:rPr>
              <a:t>法</a:t>
            </a:r>
            <a:r>
              <a:rPr lang="zh-TW" altLang="en-US" sz="4000" dirty="0">
                <a:solidFill>
                  <a:srgbClr val="FFC000"/>
                </a:solidFill>
                <a:highlight>
                  <a:srgbClr val="0000FF"/>
                </a:highlight>
                <a:latin typeface="+mn-ea"/>
                <a:ea typeface="+mn-ea"/>
              </a:rPr>
              <a:t>髓</a:t>
            </a:r>
            <a:r>
              <a:rPr lang="zh-CN" altLang="en-US" sz="4000" dirty="0">
                <a:solidFill>
                  <a:schemeClr val="bg1"/>
                </a:solidFill>
                <a:highlight>
                  <a:srgbClr val="0000FF"/>
                </a:highlight>
                <a:latin typeface="+mn-ea"/>
                <a:ea typeface="+mn-ea"/>
              </a:rPr>
              <a:t>攝入</a:t>
            </a:r>
            <a:r>
              <a:rPr lang="zh-CN" altLang="en-US" sz="4000" dirty="0">
                <a:solidFill>
                  <a:schemeClr val="bg1"/>
                </a:solidFill>
                <a:highlight>
                  <a:srgbClr val="0000FF"/>
                </a:highlight>
                <a:latin typeface="PMingLiU" panose="02020500000000000000" pitchFamily="18" charset="-120"/>
                <a:ea typeface="PMingLiU" panose="02020500000000000000" pitchFamily="18" charset="-120"/>
              </a:rPr>
              <a:t>「</a:t>
            </a:r>
            <a:r>
              <a:rPr lang="zh-TW" altLang="en-US" sz="4000" dirty="0">
                <a:solidFill>
                  <a:srgbClr val="FFC000"/>
                </a:solidFill>
                <a:highlight>
                  <a:srgbClr val="0000FF"/>
                </a:highlight>
                <a:latin typeface="+mn-ea"/>
                <a:ea typeface="+mn-ea"/>
              </a:rPr>
              <a:t>靜</a:t>
            </a:r>
            <a:r>
              <a:rPr lang="zh-CN" altLang="en-US" sz="4000" dirty="0">
                <a:solidFill>
                  <a:srgbClr val="FFC000"/>
                </a:solidFill>
                <a:highlight>
                  <a:srgbClr val="0000FF"/>
                </a:highlight>
                <a:latin typeface="+mn-ea"/>
                <a:ea typeface="+mn-ea"/>
              </a:rPr>
              <a:t>思清</a:t>
            </a:r>
            <a:r>
              <a:rPr lang="zh-TW" altLang="en-US" sz="4000" dirty="0">
                <a:solidFill>
                  <a:srgbClr val="FFC000"/>
                </a:solidFill>
                <a:highlight>
                  <a:srgbClr val="0000FF"/>
                </a:highlight>
                <a:latin typeface="+mn-ea"/>
                <a:ea typeface="+mn-ea"/>
              </a:rPr>
              <a:t>澄</a:t>
            </a:r>
            <a:r>
              <a:rPr lang="zh-CN" altLang="en-US" sz="4000" dirty="0">
                <a:solidFill>
                  <a:srgbClr val="FFC000"/>
                </a:solidFill>
                <a:highlight>
                  <a:srgbClr val="0000FF"/>
                </a:highlight>
                <a:latin typeface="+mn-ea"/>
                <a:ea typeface="+mn-ea"/>
              </a:rPr>
              <a:t>妙蓮華，</a:t>
            </a:r>
            <a:r>
              <a:rPr lang="zh-TW" altLang="en-US" sz="4000" dirty="0">
                <a:solidFill>
                  <a:srgbClr val="FFC000"/>
                </a:solidFill>
                <a:highlight>
                  <a:srgbClr val="0000FF"/>
                </a:highlight>
                <a:latin typeface="+mn-ea"/>
                <a:ea typeface="+mn-ea"/>
              </a:rPr>
              <a:t>慈濟</a:t>
            </a:r>
            <a:r>
              <a:rPr lang="zh-CN" altLang="en-US" sz="4000" dirty="0">
                <a:solidFill>
                  <a:srgbClr val="FFC000"/>
                </a:solidFill>
                <a:highlight>
                  <a:srgbClr val="0000FF"/>
                </a:highlight>
                <a:latin typeface="+mn-ea"/>
                <a:ea typeface="+mn-ea"/>
              </a:rPr>
              <a:t>人群菩薩道</a:t>
            </a:r>
            <a:r>
              <a:rPr lang="zh-CN" altLang="en-US" sz="4000" dirty="0">
                <a:solidFill>
                  <a:schemeClr val="bg1"/>
                </a:solidFill>
                <a:highlight>
                  <a:srgbClr val="0000FF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zh-CN" altLang="en-US" sz="4000" dirty="0">
                <a:solidFill>
                  <a:schemeClr val="bg1"/>
                </a:solidFill>
                <a:highlight>
                  <a:srgbClr val="0000FF"/>
                </a:highlight>
                <a:latin typeface="+mn-ea"/>
                <a:ea typeface="+mn-ea"/>
              </a:rPr>
              <a:t>，這是</a:t>
            </a:r>
            <a:r>
              <a:rPr lang="zh-TW" altLang="en-US" sz="4000" dirty="0">
                <a:solidFill>
                  <a:srgbClr val="FFC000"/>
                </a:solidFill>
                <a:highlight>
                  <a:srgbClr val="0000FF"/>
                </a:highlight>
                <a:latin typeface="+mn-ea"/>
                <a:ea typeface="+mn-ea"/>
              </a:rPr>
              <a:t>靜思道</a:t>
            </a:r>
            <a:r>
              <a:rPr lang="zh-CN" altLang="en-US" sz="4000" dirty="0">
                <a:solidFill>
                  <a:srgbClr val="FFC000"/>
                </a:solidFill>
                <a:highlight>
                  <a:srgbClr val="0000FF"/>
                </a:highlight>
                <a:latin typeface="+mn-ea"/>
                <a:ea typeface="+mn-ea"/>
              </a:rPr>
              <a:t>場</a:t>
            </a:r>
            <a:r>
              <a:rPr lang="zh-CN" altLang="en-US" sz="4000" dirty="0">
                <a:solidFill>
                  <a:schemeClr val="bg1"/>
                </a:solidFill>
                <a:highlight>
                  <a:srgbClr val="0000FF"/>
                </a:highlight>
                <a:latin typeface="+mn-ea"/>
                <a:ea typeface="+mn-ea"/>
              </a:rPr>
              <a:t>共同的方向與心願。</a:t>
            </a:r>
            <a:r>
              <a:rPr lang="zh-CN" altLang="en-US" sz="4000" dirty="0">
                <a:solidFill>
                  <a:schemeClr val="bg1"/>
                </a:solidFill>
                <a:highlight>
                  <a:srgbClr val="00FFFF"/>
                </a:highlight>
                <a:latin typeface="+mn-ea"/>
                <a:ea typeface="+mn-ea"/>
              </a:rPr>
              <a:t>但願</a:t>
            </a:r>
            <a:r>
              <a:rPr lang="zh-TW" altLang="en-US" sz="4000" dirty="0">
                <a:solidFill>
                  <a:schemeClr val="bg1"/>
                </a:solidFill>
                <a:highlight>
                  <a:srgbClr val="00FFFF"/>
                </a:highlight>
                <a:latin typeface="+mn-ea"/>
                <a:ea typeface="+mn-ea"/>
              </a:rPr>
              <a:t>人人</a:t>
            </a:r>
            <a:r>
              <a:rPr lang="zh-CN" altLang="en-US" sz="4000" dirty="0">
                <a:solidFill>
                  <a:schemeClr val="bg1"/>
                </a:solidFill>
                <a:highlight>
                  <a:srgbClr val="00FFFF"/>
                </a:highlight>
                <a:latin typeface="+mn-ea"/>
                <a:ea typeface="+mn-ea"/>
              </a:rPr>
              <a:t>每天都有</a:t>
            </a:r>
            <a:r>
              <a:rPr lang="zh-CN" altLang="en-US" sz="4000" dirty="0">
                <a:solidFill>
                  <a:schemeClr val="bg1"/>
                </a:solidFill>
                <a:highlight>
                  <a:srgbClr val="00FFFF"/>
                </a:highlight>
                <a:latin typeface="PMingLiU" panose="02020500000000000000" pitchFamily="18" charset="-120"/>
                <a:ea typeface="PMingLiU" panose="02020500000000000000" pitchFamily="18" charset="-120"/>
              </a:rPr>
              <a:t>「</a:t>
            </a:r>
            <a:r>
              <a:rPr lang="zh-TW" altLang="en-US" sz="4000" dirty="0">
                <a:solidFill>
                  <a:srgbClr val="FFC000"/>
                </a:solidFill>
                <a:highlight>
                  <a:srgbClr val="00FFFF"/>
                </a:highlight>
                <a:latin typeface="+mn-ea"/>
                <a:ea typeface="+mn-ea"/>
              </a:rPr>
              <a:t>靜</a:t>
            </a:r>
            <a:r>
              <a:rPr lang="zh-CN" altLang="en-US" sz="4000" dirty="0">
                <a:solidFill>
                  <a:srgbClr val="FFC000"/>
                </a:solidFill>
                <a:highlight>
                  <a:srgbClr val="00FFFF"/>
                </a:highlight>
                <a:latin typeface="+mn-ea"/>
                <a:ea typeface="+mn-ea"/>
              </a:rPr>
              <a:t>思清</a:t>
            </a:r>
            <a:r>
              <a:rPr lang="zh-TW" altLang="en-US" sz="4000" dirty="0">
                <a:solidFill>
                  <a:srgbClr val="FFC000"/>
                </a:solidFill>
                <a:highlight>
                  <a:srgbClr val="00FFFF"/>
                </a:highlight>
                <a:latin typeface="+mn-ea"/>
                <a:ea typeface="+mn-ea"/>
              </a:rPr>
              <a:t>澄</a:t>
            </a:r>
            <a:r>
              <a:rPr lang="zh-CN" altLang="en-US" sz="4000" dirty="0">
                <a:solidFill>
                  <a:srgbClr val="FFC000"/>
                </a:solidFill>
                <a:highlight>
                  <a:srgbClr val="00FFFF"/>
                </a:highlight>
                <a:latin typeface="+mn-ea"/>
                <a:ea typeface="+mn-ea"/>
              </a:rPr>
              <a:t>妙蓮華</a:t>
            </a:r>
            <a:r>
              <a:rPr lang="zh-CN" altLang="en-US" sz="4000" dirty="0">
                <a:solidFill>
                  <a:schemeClr val="bg1"/>
                </a:solidFill>
                <a:highlight>
                  <a:srgbClr val="00FFFF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zh-CN" altLang="en-US" sz="4000" dirty="0">
                <a:solidFill>
                  <a:schemeClr val="bg1"/>
                </a:solidFill>
                <a:highlight>
                  <a:srgbClr val="00FFFF"/>
                </a:highlight>
                <a:latin typeface="+mn-ea"/>
                <a:ea typeface="+mn-ea"/>
              </a:rPr>
              <a:t>的心</a:t>
            </a:r>
            <a:r>
              <a:rPr lang="zh-TW" altLang="en-US" sz="4000" dirty="0">
                <a:solidFill>
                  <a:schemeClr val="bg1"/>
                </a:solidFill>
                <a:highlight>
                  <a:srgbClr val="00FFFF"/>
                </a:highlight>
                <a:latin typeface="+mn-ea"/>
                <a:ea typeface="+mn-ea"/>
              </a:rPr>
              <a:t>，</a:t>
            </a:r>
            <a:r>
              <a:rPr lang="zh-CN" altLang="en-US" sz="4000" dirty="0">
                <a:solidFill>
                  <a:schemeClr val="bg1"/>
                </a:solidFill>
                <a:highlight>
                  <a:srgbClr val="00FFFF"/>
                </a:highlight>
                <a:latin typeface="+mn-ea"/>
                <a:ea typeface="+mn-ea"/>
              </a:rPr>
              <a:t>甚至能夠</a:t>
            </a:r>
            <a:r>
              <a:rPr lang="zh-CN" altLang="en-US" sz="4000" dirty="0">
                <a:solidFill>
                  <a:srgbClr val="FFC000"/>
                </a:solidFill>
                <a:highlight>
                  <a:srgbClr val="00FFFF"/>
                </a:highlight>
                <a:latin typeface="+mn-ea"/>
                <a:ea typeface="+mn-ea"/>
              </a:rPr>
              <a:t>發大心</a:t>
            </a:r>
            <a:r>
              <a:rPr lang="zh-TW" altLang="en-US" sz="4000" dirty="0">
                <a:solidFill>
                  <a:srgbClr val="FFC000"/>
                </a:solidFill>
                <a:highlight>
                  <a:srgbClr val="00FFFF"/>
                </a:highlight>
                <a:latin typeface="+mn-ea"/>
                <a:ea typeface="+mn-ea"/>
              </a:rPr>
              <a:t>、立</a:t>
            </a:r>
            <a:r>
              <a:rPr lang="zh-CN" altLang="en-US" sz="4000" dirty="0">
                <a:solidFill>
                  <a:srgbClr val="FFC000"/>
                </a:solidFill>
                <a:highlight>
                  <a:srgbClr val="00FFFF"/>
                </a:highlight>
                <a:latin typeface="+mn-ea"/>
                <a:ea typeface="+mn-ea"/>
              </a:rPr>
              <a:t>大</a:t>
            </a:r>
            <a:r>
              <a:rPr lang="zh-TW" altLang="en-US" sz="4000" dirty="0">
                <a:solidFill>
                  <a:srgbClr val="FFC000"/>
                </a:solidFill>
                <a:highlight>
                  <a:srgbClr val="00FFFF"/>
                </a:highlight>
                <a:latin typeface="+mn-ea"/>
                <a:ea typeface="+mn-ea"/>
              </a:rPr>
              <a:t>願</a:t>
            </a:r>
            <a:r>
              <a:rPr lang="en-US" altLang="zh-TW" sz="4000" dirty="0">
                <a:solidFill>
                  <a:schemeClr val="bg1"/>
                </a:solidFill>
                <a:highlight>
                  <a:srgbClr val="00FFFF"/>
                </a:highlight>
                <a:latin typeface="+mn-ea"/>
                <a:ea typeface="+mn-ea"/>
              </a:rPr>
              <a:t>—</a:t>
            </a:r>
            <a:r>
              <a:rPr lang="zh-CN" altLang="en-US" sz="4000" dirty="0">
                <a:solidFill>
                  <a:schemeClr val="bg1"/>
                </a:solidFill>
                <a:highlight>
                  <a:srgbClr val="000080"/>
                </a:highlight>
                <a:latin typeface="PMingLiU" panose="02020500000000000000" pitchFamily="18" charset="-120"/>
                <a:ea typeface="PMingLiU" panose="02020500000000000000" pitchFamily="18" charset="-120"/>
              </a:rPr>
              <a:t>「</a:t>
            </a:r>
            <a:r>
              <a:rPr lang="zh-TW" altLang="en-US" sz="4000" dirty="0">
                <a:solidFill>
                  <a:srgbClr val="FFC000"/>
                </a:solidFill>
                <a:highlight>
                  <a:srgbClr val="000080"/>
                </a:highlight>
                <a:latin typeface="+mn-ea"/>
                <a:ea typeface="+mn-ea"/>
              </a:rPr>
              <a:t>慈濟</a:t>
            </a:r>
            <a:r>
              <a:rPr lang="zh-CN" altLang="en-US" sz="4000" dirty="0">
                <a:solidFill>
                  <a:srgbClr val="FFC000"/>
                </a:solidFill>
                <a:highlight>
                  <a:srgbClr val="000080"/>
                </a:highlight>
                <a:latin typeface="+mn-ea"/>
                <a:ea typeface="+mn-ea"/>
              </a:rPr>
              <a:t>人群菩薩道</a:t>
            </a:r>
            <a:r>
              <a:rPr lang="zh-CN" altLang="en-US" sz="4000" dirty="0">
                <a:solidFill>
                  <a:schemeClr val="bg1"/>
                </a:solidFill>
                <a:highlight>
                  <a:srgbClr val="00008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zh-CN" altLang="en-US" sz="4000" dirty="0">
                <a:solidFill>
                  <a:schemeClr val="bg1"/>
                </a:solidFill>
                <a:highlight>
                  <a:srgbClr val="000080"/>
                </a:highlight>
                <a:latin typeface="+mn-ea"/>
                <a:ea typeface="+mn-ea"/>
              </a:rPr>
              <a:t>，</a:t>
            </a:r>
            <a:r>
              <a:rPr lang="zh-TW" altLang="en-US" sz="4000" dirty="0">
                <a:solidFill>
                  <a:srgbClr val="FFC000"/>
                </a:solidFill>
                <a:highlight>
                  <a:srgbClr val="000080"/>
                </a:highlight>
                <a:latin typeface="+mn-ea"/>
                <a:ea typeface="+mn-ea"/>
              </a:rPr>
              <a:t>內修</a:t>
            </a:r>
            <a:r>
              <a:rPr lang="zh-CN" altLang="en-US" sz="4000" dirty="0">
                <a:solidFill>
                  <a:srgbClr val="FFC000"/>
                </a:solidFill>
                <a:highlight>
                  <a:srgbClr val="000080"/>
                </a:highlight>
                <a:latin typeface="+mn-ea"/>
                <a:ea typeface="+mn-ea"/>
              </a:rPr>
              <a:t>外</a:t>
            </a:r>
            <a:r>
              <a:rPr lang="zh-TW" altLang="en-US" sz="4000" dirty="0">
                <a:solidFill>
                  <a:srgbClr val="FFC000"/>
                </a:solidFill>
                <a:highlight>
                  <a:srgbClr val="000080"/>
                </a:highlight>
                <a:latin typeface="+mn-ea"/>
                <a:ea typeface="+mn-ea"/>
              </a:rPr>
              <a:t>行</a:t>
            </a:r>
            <a:r>
              <a:rPr lang="zh-CN" altLang="en-US" sz="4000" dirty="0">
                <a:solidFill>
                  <a:schemeClr val="bg1"/>
                </a:solidFill>
                <a:highlight>
                  <a:srgbClr val="000080"/>
                </a:highlight>
                <a:latin typeface="+mn-ea"/>
                <a:ea typeface="+mn-ea"/>
              </a:rPr>
              <a:t>，</a:t>
            </a:r>
            <a:r>
              <a:rPr lang="zh-CN" altLang="en-US" sz="4000" dirty="0">
                <a:solidFill>
                  <a:srgbClr val="FFC000"/>
                </a:solidFill>
                <a:highlight>
                  <a:srgbClr val="000080"/>
                </a:highlight>
                <a:latin typeface="+mn-ea"/>
                <a:ea typeface="+mn-ea"/>
              </a:rPr>
              <a:t>將佛法融入修行，並且在人群中身體力行</a:t>
            </a:r>
            <a:r>
              <a:rPr lang="zh-CN" altLang="en-US" sz="4000" dirty="0">
                <a:solidFill>
                  <a:schemeClr val="bg1"/>
                </a:solidFill>
                <a:highlight>
                  <a:srgbClr val="000080"/>
                </a:highlight>
                <a:latin typeface="+mn-ea"/>
                <a:ea typeface="+mn-ea"/>
              </a:rPr>
              <a:t>，體現</a:t>
            </a:r>
            <a:r>
              <a:rPr lang="en-US" altLang="zh-CN" sz="4000" dirty="0">
                <a:solidFill>
                  <a:srgbClr val="FFFFFF"/>
                </a:solidFill>
                <a:highlight>
                  <a:srgbClr val="00008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CN" altLang="en-US" sz="4000" dirty="0">
                <a:solidFill>
                  <a:srgbClr val="FFFFFF"/>
                </a:solidFill>
                <a:highlight>
                  <a:srgbClr val="000080"/>
                </a:highlight>
                <a:latin typeface="標楷體"/>
                <a:ea typeface="標楷體"/>
              </a:rPr>
              <a:t>法華經</a:t>
            </a:r>
            <a:r>
              <a:rPr lang="en-US" altLang="zh-CN" sz="4000" dirty="0">
                <a:solidFill>
                  <a:srgbClr val="FFFFFF"/>
                </a:solidFill>
                <a:highlight>
                  <a:srgbClr val="000080"/>
                </a:highlight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CN" altLang="en-US" sz="4000" dirty="0">
                <a:solidFill>
                  <a:schemeClr val="bg1"/>
                </a:solidFill>
                <a:highlight>
                  <a:srgbClr val="000080"/>
                </a:highlight>
                <a:latin typeface="+mn-ea"/>
                <a:ea typeface="+mn-ea"/>
              </a:rPr>
              <a:t>的精神。希望大家是</a:t>
            </a:r>
            <a:r>
              <a:rPr lang="zh-TW" altLang="en-US" sz="4000" dirty="0">
                <a:solidFill>
                  <a:srgbClr val="FFC000"/>
                </a:solidFill>
                <a:highlight>
                  <a:srgbClr val="000080"/>
                </a:highlight>
                <a:latin typeface="+mn-ea"/>
                <a:ea typeface="+mn-ea"/>
              </a:rPr>
              <a:t>入</a:t>
            </a:r>
            <a:r>
              <a:rPr lang="zh-CN" altLang="en-US" sz="4000" dirty="0">
                <a:solidFill>
                  <a:srgbClr val="FFC000"/>
                </a:solidFill>
                <a:highlight>
                  <a:srgbClr val="000080"/>
                </a:highlight>
                <a:latin typeface="+mn-ea"/>
                <a:ea typeface="+mn-ea"/>
              </a:rPr>
              <a:t>群入世的菩薩行者</a:t>
            </a:r>
            <a:r>
              <a:rPr lang="zh-TW" altLang="en-US" sz="4000" dirty="0">
                <a:solidFill>
                  <a:schemeClr val="bg1"/>
                </a:solidFill>
                <a:highlight>
                  <a:srgbClr val="000080"/>
                </a:highlight>
                <a:latin typeface="+mn-ea"/>
                <a:ea typeface="+mn-ea"/>
              </a:rPr>
              <a:t>，</a:t>
            </a:r>
            <a:r>
              <a:rPr lang="zh-CN" altLang="en-US" sz="4000" dirty="0">
                <a:solidFill>
                  <a:schemeClr val="bg1"/>
                </a:solidFill>
                <a:highlight>
                  <a:srgbClr val="000080"/>
                </a:highlight>
                <a:latin typeface="+mn-ea"/>
                <a:ea typeface="+mn-ea"/>
              </a:rPr>
              <a:t>有責任</a:t>
            </a:r>
            <a:r>
              <a:rPr lang="zh-TW" altLang="en-US" sz="4000" dirty="0">
                <a:solidFill>
                  <a:schemeClr val="bg1"/>
                </a:solidFill>
                <a:highlight>
                  <a:srgbClr val="000080"/>
                </a:highlight>
                <a:latin typeface="+mn-ea"/>
                <a:ea typeface="+mn-ea"/>
              </a:rPr>
              <a:t>、</a:t>
            </a:r>
            <a:r>
              <a:rPr lang="zh-CN" altLang="en-US" sz="4000" dirty="0">
                <a:solidFill>
                  <a:schemeClr val="bg1"/>
                </a:solidFill>
                <a:highlight>
                  <a:srgbClr val="000080"/>
                </a:highlight>
                <a:latin typeface="+mn-ea"/>
                <a:ea typeface="+mn-ea"/>
              </a:rPr>
              <a:t>有承擔，為人間開出一條</a:t>
            </a:r>
            <a:r>
              <a:rPr lang="zh-CN" altLang="en-US" sz="4000" dirty="0">
                <a:solidFill>
                  <a:srgbClr val="FFC000"/>
                </a:solidFill>
                <a:highlight>
                  <a:srgbClr val="000080"/>
                </a:highlight>
                <a:latin typeface="+mn-ea"/>
                <a:ea typeface="+mn-ea"/>
              </a:rPr>
              <a:t>菩提大</a:t>
            </a:r>
            <a:r>
              <a:rPr lang="zh-TW" altLang="en-US" sz="4000" dirty="0">
                <a:solidFill>
                  <a:srgbClr val="FFC000"/>
                </a:solidFill>
                <a:highlight>
                  <a:srgbClr val="000080"/>
                </a:highlight>
                <a:latin typeface="+mn-ea"/>
                <a:ea typeface="+mn-ea"/>
              </a:rPr>
              <a:t>直道</a:t>
            </a:r>
            <a:r>
              <a:rPr lang="zh-CN" altLang="en-US" sz="4000" dirty="0">
                <a:solidFill>
                  <a:schemeClr val="bg1"/>
                </a:solidFill>
                <a:highlight>
                  <a:srgbClr val="000080"/>
                </a:highlight>
                <a:latin typeface="+mn-ea"/>
                <a:ea typeface="+mn-ea"/>
              </a:rPr>
              <a:t>。</a:t>
            </a:r>
            <a:r>
              <a:rPr lang="en-US" altLang="zh-TW" sz="4000" dirty="0">
                <a:solidFill>
                  <a:schemeClr val="bg1"/>
                </a:solidFill>
                <a:latin typeface="+mn-ea"/>
                <a:ea typeface="+mn-ea"/>
              </a:rPr>
              <a:t>P36-37</a:t>
            </a:r>
            <a:endParaRPr lang="zh-TW" altLang="en-US" sz="40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29E7177F-CDE4-462B-8ACB-1F9959A27163}"/>
              </a:ext>
            </a:extLst>
          </p:cNvPr>
          <p:cNvSpPr txBox="1"/>
          <p:nvPr/>
        </p:nvSpPr>
        <p:spPr>
          <a:xfrm>
            <a:off x="129881" y="2166797"/>
            <a:ext cx="615553" cy="89452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8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開示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3F3FB6CD-C4D1-42FA-94AE-E79043C4B3A8}"/>
              </a:ext>
            </a:extLst>
          </p:cNvPr>
          <p:cNvSpPr txBox="1"/>
          <p:nvPr/>
        </p:nvSpPr>
        <p:spPr>
          <a:xfrm>
            <a:off x="11138788" y="2534478"/>
            <a:ext cx="615553" cy="89452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8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悟入</a:t>
            </a:r>
          </a:p>
        </p:txBody>
      </p:sp>
    </p:spTree>
    <p:extLst>
      <p:ext uri="{BB962C8B-B14F-4D97-AF65-F5344CB8AC3E}">
        <p14:creationId xmlns:p14="http://schemas.microsoft.com/office/powerpoint/2010/main" val="182362938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A497F38-AA73-430F-BA65-39BA57C5E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法性本綿延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595D5F2-EBD0-4CEC-BDC0-0BD291EF51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5131" y="1620078"/>
            <a:ext cx="10972800" cy="4525963"/>
          </a:xfrm>
        </p:spPr>
        <p:txBody>
          <a:bodyPr/>
          <a:lstStyle/>
          <a:p>
            <a:r>
              <a:rPr lang="zh-TW" altLang="en-US" dirty="0">
                <a:solidFill>
                  <a:srgbClr val="FFC000"/>
                </a:solidFill>
              </a:rPr>
              <a:t>自信</a:t>
            </a:r>
            <a:r>
              <a:rPr lang="zh-TW" altLang="en-US" dirty="0"/>
              <a:t>做佛</a:t>
            </a:r>
            <a:endParaRPr lang="en-US" altLang="zh-TW" dirty="0"/>
          </a:p>
          <a:p>
            <a:r>
              <a:rPr lang="zh-TW" altLang="en-US" dirty="0"/>
              <a:t>人人皆有</a:t>
            </a:r>
            <a:r>
              <a:rPr lang="zh-TW" altLang="en-US" dirty="0">
                <a:solidFill>
                  <a:srgbClr val="FFC000"/>
                </a:solidFill>
              </a:rPr>
              <a:t>清淨無染</a:t>
            </a:r>
            <a:r>
              <a:rPr lang="zh-TW" altLang="en-US" dirty="0"/>
              <a:t>的真如本性</a:t>
            </a:r>
            <a:endParaRPr lang="en-US" altLang="zh-TW" dirty="0"/>
          </a:p>
          <a:p>
            <a:r>
              <a:rPr lang="zh-TW" altLang="en-US" dirty="0"/>
              <a:t>學習常不輕菩薩的</a:t>
            </a:r>
            <a:r>
              <a:rPr lang="zh-TW" altLang="en-US" dirty="0">
                <a:solidFill>
                  <a:srgbClr val="FFC000"/>
                </a:solidFill>
              </a:rPr>
              <a:t>精進、不懈、勘忍</a:t>
            </a:r>
            <a:endParaRPr lang="en-US" altLang="zh-TW" dirty="0">
              <a:solidFill>
                <a:srgbClr val="FFC000"/>
              </a:solidFill>
            </a:endParaRPr>
          </a:p>
          <a:p>
            <a:r>
              <a:rPr lang="zh-TW" altLang="en-US" dirty="0"/>
              <a:t>視人人為佛，</a:t>
            </a:r>
            <a:r>
              <a:rPr lang="zh-TW" altLang="en-US" dirty="0">
                <a:solidFill>
                  <a:srgbClr val="FFC000"/>
                </a:solidFill>
              </a:rPr>
              <a:t>恭敬</a:t>
            </a:r>
            <a:r>
              <a:rPr lang="zh-TW" altLang="en-US" dirty="0"/>
              <a:t>禮拜</a:t>
            </a:r>
          </a:p>
          <a:p>
            <a:endParaRPr lang="zh-TW" altLang="en-US" dirty="0"/>
          </a:p>
        </p:txBody>
      </p:sp>
      <p:sp>
        <p:nvSpPr>
          <p:cNvPr id="5" name="語音泡泡: 圓角矩形 4">
            <a:extLst>
              <a:ext uri="{FF2B5EF4-FFF2-40B4-BE49-F238E27FC236}">
                <a16:creationId xmlns:a16="http://schemas.microsoft.com/office/drawing/2014/main" id="{8FBCAC01-28DA-4E68-B609-E9A46849388F}"/>
              </a:ext>
            </a:extLst>
          </p:cNvPr>
          <p:cNvSpPr/>
          <p:nvPr/>
        </p:nvSpPr>
        <p:spPr>
          <a:xfrm>
            <a:off x="795131" y="5785264"/>
            <a:ext cx="11025808" cy="927652"/>
          </a:xfrm>
          <a:prstGeom prst="wedgeRoundRectCallout">
            <a:avLst>
              <a:gd name="adj1" fmla="val -38834"/>
              <a:gd name="adj2" fmla="val -118214"/>
              <a:gd name="adj3" fmla="val 16667"/>
            </a:avLst>
          </a:prstGeom>
          <a:solidFill>
            <a:srgbClr val="7030A0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dirty="0">
                <a:latin typeface="+mn-ea"/>
              </a:rPr>
              <a:t>信心、清淨、精進、恭敬，都要</a:t>
            </a:r>
            <a:r>
              <a:rPr lang="en-US" altLang="zh-TW" sz="3600" b="1" dirty="0">
                <a:latin typeface="+mn-ea"/>
              </a:rPr>
              <a:t>100%</a:t>
            </a:r>
            <a:r>
              <a:rPr lang="zh-TW" altLang="en-US" sz="3600" b="1" dirty="0">
                <a:latin typeface="+mn-ea"/>
              </a:rPr>
              <a:t>，法性才能綿延</a:t>
            </a:r>
          </a:p>
        </p:txBody>
      </p:sp>
    </p:spTree>
    <p:extLst>
      <p:ext uri="{BB962C8B-B14F-4D97-AF65-F5344CB8AC3E}">
        <p14:creationId xmlns:p14="http://schemas.microsoft.com/office/powerpoint/2010/main" val="267365194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食物 的圖片&#10;&#10;自動產生的描述">
            <a:extLst>
              <a:ext uri="{FF2B5EF4-FFF2-40B4-BE49-F238E27FC236}">
                <a16:creationId xmlns:a16="http://schemas.microsoft.com/office/drawing/2014/main" id="{29D20A82-BF88-48B0-8DCA-15E7DAE383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" b="980"/>
          <a:stretch/>
        </p:blipFill>
        <p:spPr>
          <a:xfrm>
            <a:off x="7967351" y="-1"/>
            <a:ext cx="4224651" cy="3346705"/>
          </a:xfrm>
          <a:custGeom>
            <a:avLst/>
            <a:gdLst/>
            <a:ahLst/>
            <a:cxnLst/>
            <a:rect l="l" t="t" r="r" b="b"/>
            <a:pathLst>
              <a:path w="4224651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4224651" y="0"/>
                </a:lnTo>
                <a:lnTo>
                  <a:pt x="4224651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11" name="圖片 10" descr="一張含有 信箋 的圖片&#10;&#10;自動產生的描述">
            <a:extLst>
              <a:ext uri="{FF2B5EF4-FFF2-40B4-BE49-F238E27FC236}">
                <a16:creationId xmlns:a16="http://schemas.microsoft.com/office/drawing/2014/main" id="{3986D7C2-4C8A-4444-A288-3CD45D4E26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25" b="16947"/>
          <a:stretch/>
        </p:blipFill>
        <p:spPr>
          <a:xfrm>
            <a:off x="4493434" y="243"/>
            <a:ext cx="7698564" cy="3346705"/>
          </a:xfrm>
          <a:custGeom>
            <a:avLst/>
            <a:gdLst/>
            <a:ahLst/>
            <a:cxnLst/>
            <a:rect l="l" t="t" r="r" b="b"/>
            <a:pathLst>
              <a:path w="7698564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4832507" y="0"/>
                </a:lnTo>
                <a:lnTo>
                  <a:pt x="3282657" y="3346461"/>
                </a:lnTo>
                <a:lnTo>
                  <a:pt x="7698564" y="3346461"/>
                </a:lnTo>
                <a:lnTo>
                  <a:pt x="7698564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745C31B7-E140-48AD-A3C9-3CBE58CCE4B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" r="1" b="1"/>
          <a:stretch/>
        </p:blipFill>
        <p:spPr>
          <a:xfrm>
            <a:off x="20" y="10"/>
            <a:ext cx="5859777" cy="3346695"/>
          </a:xfrm>
          <a:custGeom>
            <a:avLst/>
            <a:gdLst/>
            <a:ahLst/>
            <a:cxnLst/>
            <a:rect l="l" t="t" r="r" b="b"/>
            <a:pathLst>
              <a:path w="5859797" h="3346705">
                <a:moveTo>
                  <a:pt x="0" y="0"/>
                </a:moveTo>
                <a:lnTo>
                  <a:pt x="5859797" y="0"/>
                </a:lnTo>
                <a:lnTo>
                  <a:pt x="4309834" y="3346705"/>
                </a:lnTo>
                <a:lnTo>
                  <a:pt x="4304257" y="3346705"/>
                </a:lnTo>
                <a:lnTo>
                  <a:pt x="3238029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13" name="圖片 12" descr="一張含有 桌 的圖片&#10;&#10;自動產生的描述">
            <a:extLst>
              <a:ext uri="{FF2B5EF4-FFF2-40B4-BE49-F238E27FC236}">
                <a16:creationId xmlns:a16="http://schemas.microsoft.com/office/drawing/2014/main" id="{3EA21F2F-EE5A-4EEE-A3C0-E9F14AAA905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" r="2195" b="1"/>
          <a:stretch/>
        </p:blipFill>
        <p:spPr>
          <a:xfrm>
            <a:off x="6350090" y="3511295"/>
            <a:ext cx="5841911" cy="3346705"/>
          </a:xfrm>
          <a:custGeom>
            <a:avLst/>
            <a:gdLst/>
            <a:ahLst/>
            <a:cxnLst/>
            <a:rect l="l" t="t" r="r" b="b"/>
            <a:pathLst>
              <a:path w="5841911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5841911" y="0"/>
                </a:lnTo>
                <a:lnTo>
                  <a:pt x="5841911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7" name="圖片 6" descr="一張含有 自行車, 桌, 階段, 坐 的圖片&#10;&#10;自動產生的描述">
            <a:extLst>
              <a:ext uri="{FF2B5EF4-FFF2-40B4-BE49-F238E27FC236}">
                <a16:creationId xmlns:a16="http://schemas.microsoft.com/office/drawing/2014/main" id="{4AA17D90-365C-435E-9849-20956B690E1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8" r="3" b="4047"/>
          <a:stretch/>
        </p:blipFill>
        <p:spPr>
          <a:xfrm>
            <a:off x="2861892" y="3511296"/>
            <a:ext cx="4836673" cy="3346705"/>
          </a:xfrm>
          <a:custGeom>
            <a:avLst/>
            <a:gdLst/>
            <a:ahLst/>
            <a:cxnLst/>
            <a:rect l="l" t="t" r="r" b="b"/>
            <a:pathLst>
              <a:path w="4836673" h="3346705">
                <a:moveTo>
                  <a:pt x="1549963" y="0"/>
                </a:moveTo>
                <a:lnTo>
                  <a:pt x="4836673" y="0"/>
                </a:lnTo>
                <a:lnTo>
                  <a:pt x="3286710" y="3346705"/>
                </a:lnTo>
                <a:lnTo>
                  <a:pt x="3281133" y="3346705"/>
                </a:lnTo>
                <a:lnTo>
                  <a:pt x="2214905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9" name="圖片 8" descr="一張含有 文字, 地圖 的圖片&#10;&#10;自動產生的描述">
            <a:extLst>
              <a:ext uri="{FF2B5EF4-FFF2-40B4-BE49-F238E27FC236}">
                <a16:creationId xmlns:a16="http://schemas.microsoft.com/office/drawing/2014/main" id="{E738A7BD-6EAF-4309-92F8-D69EE4E8F1A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78" r="-1" b="6693"/>
          <a:stretch/>
        </p:blipFill>
        <p:spPr>
          <a:xfrm>
            <a:off x="-3" y="3511295"/>
            <a:ext cx="4213642" cy="3346705"/>
          </a:xfrm>
          <a:custGeom>
            <a:avLst/>
            <a:gdLst/>
            <a:ahLst/>
            <a:cxnLst/>
            <a:rect l="l" t="t" r="r" b="b"/>
            <a:pathLst>
              <a:path w="4213642" h="3346705">
                <a:moveTo>
                  <a:pt x="0" y="0"/>
                </a:moveTo>
                <a:lnTo>
                  <a:pt x="4213642" y="0"/>
                </a:lnTo>
                <a:lnTo>
                  <a:pt x="2663679" y="3346705"/>
                </a:lnTo>
                <a:lnTo>
                  <a:pt x="2658102" y="3346705"/>
                </a:lnTo>
                <a:lnTo>
                  <a:pt x="1591874" y="3346705"/>
                </a:lnTo>
                <a:lnTo>
                  <a:pt x="0" y="334670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4909711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C6245080-B862-4E25-83A3-D779292695DD}"/>
              </a:ext>
            </a:extLst>
          </p:cNvPr>
          <p:cNvSpPr txBox="1"/>
          <p:nvPr/>
        </p:nvSpPr>
        <p:spPr>
          <a:xfrm>
            <a:off x="2061627" y="769084"/>
            <a:ext cx="8068745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81379">
              <a:defRPr/>
            </a:pPr>
            <a:r>
              <a:rPr kumimoji="0" lang="zh-CN" altLang="en-US" sz="5400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佛教的精髓是行菩薩道</a:t>
            </a:r>
            <a:endParaRPr kumimoji="0" lang="en-US" altLang="zh-CN" sz="5400" b="1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381379">
              <a:defRPr/>
            </a:pPr>
            <a:endParaRPr kumimoji="0" lang="en-US" altLang="zh-CN" sz="4000" b="1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381379">
              <a:defRPr/>
            </a:pPr>
            <a:r>
              <a:rPr kumimoji="0" lang="zh-CN" altLang="en-US" sz="44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佛陀的一大事因緣是教菩薩法</a:t>
            </a:r>
            <a:endParaRPr kumimoji="0" lang="en-US" altLang="zh-CN" sz="44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381379">
              <a:defRPr/>
            </a:pPr>
            <a:r>
              <a:rPr kumimoji="0" lang="zh-TW" altLang="en-US" sz="44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靜思法髓，慧命精髓</a:t>
            </a:r>
            <a:endParaRPr kumimoji="0" lang="en-US" altLang="zh-TW" sz="44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381379">
              <a:defRPr/>
            </a:pPr>
            <a:r>
              <a:rPr kumimoji="0" lang="zh-TW" altLang="en-US" sz="44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人間事與</a:t>
            </a:r>
            <a:r>
              <a:rPr kumimoji="0" lang="zh-CN" altLang="en-US" sz="44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理</a:t>
            </a:r>
            <a:r>
              <a:rPr kumimoji="0" lang="zh-TW" altLang="en-US" sz="44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會合</a:t>
            </a:r>
            <a:endParaRPr kumimoji="0" lang="en-US" altLang="zh-TW" sz="44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381379">
              <a:defRPr/>
            </a:pPr>
            <a:endParaRPr kumimoji="0" lang="en-US" altLang="zh-CN" sz="44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381379">
              <a:defRPr/>
            </a:pPr>
            <a:r>
              <a:rPr kumimoji="0" lang="zh-TW" altLang="en-US" sz="44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薰法香心得</a:t>
            </a:r>
            <a:r>
              <a:rPr kumimoji="0" lang="en-US" altLang="zh-TW" sz="44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20200424</a:t>
            </a:r>
            <a:endParaRPr kumimoji="0" lang="zh-TW" altLang="en-US" sz="3056" b="1" dirty="0">
              <a:solidFill>
                <a:srgbClr val="FFC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129083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C6245080-B862-4E25-83A3-D779292695DD}"/>
              </a:ext>
            </a:extLst>
          </p:cNvPr>
          <p:cNvSpPr txBox="1"/>
          <p:nvPr/>
        </p:nvSpPr>
        <p:spPr>
          <a:xfrm>
            <a:off x="1959253" y="499563"/>
            <a:ext cx="8068745" cy="5496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81379">
              <a:defRPr/>
            </a:pPr>
            <a:r>
              <a:rPr kumimoji="0" lang="zh-CN" altLang="en-US" sz="4800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修行覺悟要瞭解苦的源頭</a:t>
            </a:r>
            <a:endParaRPr kumimoji="0" lang="en-US" altLang="zh-CN" sz="4800" b="1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algn="ctr"/>
            <a:endParaRPr lang="en-US" altLang="zh-CN" sz="3735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381379">
              <a:defRPr/>
            </a:pPr>
            <a:r>
              <a:rPr lang="zh-TW" altLang="en-US" sz="44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佛</a:t>
            </a:r>
            <a:r>
              <a:rPr lang="zh-CN" altLang="en-US" sz="44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現</a:t>
            </a:r>
            <a:r>
              <a:rPr lang="zh-TW" altLang="en-US" sz="44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</a:t>
            </a:r>
            <a:r>
              <a:rPr lang="zh-CN" altLang="en-US" sz="44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人間</a:t>
            </a:r>
            <a:r>
              <a:rPr lang="zh-TW" altLang="en-US" sz="44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CN" altLang="en-US" sz="44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體會生老病死</a:t>
            </a:r>
            <a:endParaRPr lang="en-US" altLang="zh-CN" sz="44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381379">
              <a:defRPr/>
            </a:pPr>
            <a:r>
              <a:rPr lang="zh-CN" altLang="en-US" sz="44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發</a:t>
            </a:r>
            <a:r>
              <a:rPr lang="zh-TW" altLang="en-US" sz="44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四</a:t>
            </a:r>
            <a:r>
              <a:rPr lang="zh-CN" altLang="en-US" sz="44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弘誓願</a:t>
            </a:r>
            <a:endParaRPr lang="en-US" altLang="zh-CN" sz="44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381379">
              <a:defRPr/>
            </a:pPr>
            <a:r>
              <a:rPr lang="zh-TW" altLang="en-US" sz="44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靜思惟，人生何價？</a:t>
            </a:r>
            <a:endParaRPr lang="en-US" altLang="zh-CN" sz="44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381379">
              <a:defRPr/>
            </a:pPr>
            <a:r>
              <a:rPr lang="zh-TW" altLang="en-US" sz="44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心要收攝，修心，</a:t>
            </a:r>
            <a:r>
              <a:rPr lang="zh-CN" altLang="en-US" sz="44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做功課</a:t>
            </a:r>
            <a:endParaRPr lang="en-US" altLang="zh-CN" sz="44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381379">
              <a:defRPr/>
            </a:pPr>
            <a:endParaRPr lang="en-US" altLang="zh-TW" sz="44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defTabSz="381379">
              <a:defRPr/>
            </a:pPr>
            <a:r>
              <a:rPr lang="zh-TW" altLang="en-US" sz="4584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薰法香心得</a:t>
            </a:r>
            <a:r>
              <a:rPr lang="en-US" altLang="zh-TW" sz="4584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20200424</a:t>
            </a:r>
            <a:endParaRPr lang="zh-TW" altLang="en-US" sz="4584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9260839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C6245080-B862-4E25-83A3-D779292695DD}"/>
              </a:ext>
            </a:extLst>
          </p:cNvPr>
          <p:cNvSpPr txBox="1"/>
          <p:nvPr/>
        </p:nvSpPr>
        <p:spPr>
          <a:xfrm>
            <a:off x="2000501" y="889846"/>
            <a:ext cx="8068745" cy="4791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CN" altLang="en-US" sz="4800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此身不向今生度</a:t>
            </a:r>
            <a:r>
              <a:rPr lang="zh-TW" altLang="en-US" sz="4800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？內修外行</a:t>
            </a:r>
            <a:endParaRPr lang="en-US" altLang="zh-CN" sz="4800" b="1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algn="ctr"/>
            <a:endParaRPr lang="en-US" altLang="zh-CN" sz="3735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algn="ctr"/>
            <a:r>
              <a:rPr lang="zh-CN" altLang="en-US" sz="44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此身不向今生度，</a:t>
            </a:r>
            <a:endParaRPr lang="en-US" altLang="zh-CN" sz="44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algn="ctr"/>
            <a:r>
              <a:rPr lang="zh-CN" altLang="en-US" sz="44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更待何生度此身？</a:t>
            </a:r>
            <a:endParaRPr lang="en-US" altLang="zh-CN" sz="44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algn="ctr"/>
            <a:r>
              <a:rPr lang="zh-TW" altLang="en-US" sz="44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內修誠正信實，外行慈悲喜捨</a:t>
            </a:r>
            <a:endParaRPr lang="en-US" altLang="zh-TW" sz="44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algn="ctr"/>
            <a:endParaRPr lang="en-US" altLang="zh-CN" sz="4400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algn="ctr"/>
            <a:r>
              <a:rPr lang="zh-TW" altLang="en-US" sz="44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薰法香心得</a:t>
            </a:r>
            <a:r>
              <a:rPr lang="en-US" altLang="zh-TW" sz="4400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20200424</a:t>
            </a:r>
            <a:endParaRPr kumimoji="0" lang="en-US" altLang="zh-CN" sz="4584" b="1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8822047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C6245080-B862-4E25-83A3-D779292695DD}"/>
              </a:ext>
            </a:extLst>
          </p:cNvPr>
          <p:cNvSpPr txBox="1"/>
          <p:nvPr/>
        </p:nvSpPr>
        <p:spPr>
          <a:xfrm>
            <a:off x="439970" y="1607887"/>
            <a:ext cx="9224834" cy="29140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81379">
              <a:defRPr/>
            </a:pPr>
            <a:r>
              <a:rPr kumimoji="0" lang="zh-TW" altLang="en-US" sz="6112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惡業</a:t>
            </a:r>
            <a:r>
              <a:rPr lang="en-US" altLang="zh-TW" sz="6112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sz="6112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定業</a:t>
            </a:r>
            <a:r>
              <a:rPr lang="en-US" altLang="zh-TW" sz="6112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=N</a:t>
            </a:r>
          </a:p>
          <a:p>
            <a:pPr algn="ctr" defTabSz="381379">
              <a:defRPr/>
            </a:pPr>
            <a:r>
              <a:rPr kumimoji="0" lang="en-US" altLang="zh-CN" sz="6112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-----------------</a:t>
            </a:r>
          </a:p>
          <a:p>
            <a:pPr algn="ctr" defTabSz="381379">
              <a:defRPr/>
            </a:pPr>
            <a:r>
              <a:rPr kumimoji="0" lang="zh-TW" altLang="en-US" sz="6112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善業</a:t>
            </a:r>
            <a:r>
              <a:rPr kumimoji="0" lang="en-US" altLang="zh-TW" sz="6112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kumimoji="0" lang="zh-TW" altLang="en-US" sz="6112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不間斷</a:t>
            </a:r>
            <a:r>
              <a:rPr kumimoji="0" lang="en-US" altLang="zh-TW" sz="6112" b="1" dirty="0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kumimoji="0" lang="en-US" altLang="zh-TW" sz="6112" b="1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∞</a:t>
            </a:r>
            <a:endParaRPr kumimoji="0" lang="en-US" altLang="zh-CN" b="1" dirty="0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B7B349E8-A263-452F-ACAE-95C46C2BE4CA}"/>
              </a:ext>
            </a:extLst>
          </p:cNvPr>
          <p:cNvSpPr txBox="1"/>
          <p:nvPr/>
        </p:nvSpPr>
        <p:spPr>
          <a:xfrm>
            <a:off x="7929806" y="2267590"/>
            <a:ext cx="2213670" cy="1594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9762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=0</a:t>
            </a:r>
            <a:endParaRPr lang="zh-TW" altLang="en-US" sz="9762">
              <a:solidFill>
                <a:srgbClr val="FFC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BEB72E69-EA3A-47CD-B567-BF473FEB9AEB}"/>
              </a:ext>
            </a:extLst>
          </p:cNvPr>
          <p:cNvSpPr/>
          <p:nvPr/>
        </p:nvSpPr>
        <p:spPr bwMode="auto">
          <a:xfrm>
            <a:off x="1807358" y="1216085"/>
            <a:ext cx="8195640" cy="3906998"/>
          </a:xfrm>
          <a:prstGeom prst="rect">
            <a:avLst/>
          </a:prstGeom>
          <a:noFill/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77622" tIns="38811" rIns="77622" bIns="38811" numCol="1" rtlCol="0" anchor="t" anchorCtr="0" compatLnSpc="1">
            <a:prstTxWarp prst="textNoShape">
              <a:avLst/>
            </a:prstTxWarp>
          </a:bodyPr>
          <a:lstStyle/>
          <a:p>
            <a:pPr defTabSz="381379" eaLnBrk="1" hangingPunct="1">
              <a:lnSpc>
                <a:spcPct val="70000"/>
              </a:lnSpc>
              <a:buClr>
                <a:srgbClr val="000000"/>
              </a:buClr>
              <a:buSzPct val="100000"/>
            </a:pPr>
            <a:endParaRPr kumimoji="0" lang="zh-TW" altLang="en-US" sz="5093" b="1">
              <a:solidFill>
                <a:schemeClr val="bg1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64751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C8C5028-47D3-4FF7-887F-A3A3A5C19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28864"/>
            <a:ext cx="10972800" cy="1143000"/>
          </a:xfrm>
        </p:spPr>
        <p:txBody>
          <a:bodyPr/>
          <a:lstStyle/>
          <a:p>
            <a:r>
              <a:rPr lang="zh-TW" altLang="en-US" sz="6600" dirty="0"/>
              <a:t>結語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797FF11-6B3B-4BD0-BD90-2D6CDE20BD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861" y="1417638"/>
            <a:ext cx="10972800" cy="4248011"/>
          </a:xfrm>
        </p:spPr>
        <p:txBody>
          <a:bodyPr/>
          <a:lstStyle/>
          <a:p>
            <a:r>
              <a:rPr lang="zh-TW" altLang="en-US" sz="5400" dirty="0"/>
              <a:t>靜思法脈勤行道，發心立願做慈濟</a:t>
            </a:r>
            <a:endParaRPr lang="en-US" altLang="zh-TW" sz="5400" dirty="0"/>
          </a:p>
          <a:p>
            <a:r>
              <a:rPr lang="zh-TW" altLang="en-US" sz="5400" dirty="0"/>
              <a:t>慈濟宗門人間路，入群度眾得法喜</a:t>
            </a:r>
            <a:endParaRPr lang="en-US" altLang="zh-TW" sz="5400" dirty="0"/>
          </a:p>
          <a:p>
            <a:r>
              <a:rPr lang="zh-TW" altLang="en-US" sz="5400" dirty="0"/>
              <a:t>恆持法華識法髓，真空妙有不思議</a:t>
            </a:r>
            <a:endParaRPr lang="en-US" altLang="zh-TW" sz="5400" dirty="0"/>
          </a:p>
          <a:p>
            <a:r>
              <a:rPr lang="zh-TW" altLang="en-US" sz="5400" dirty="0"/>
              <a:t>菩薩精進天龍護，一起成佛悟真理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8627661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B499F6A-E840-4F45-8289-DA0340234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聞思修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E4D9C45-CE25-4C2A-BE5B-4D2BC25A97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我有沒有每天都有「靜思清澄妙蓮華」的心？</a:t>
            </a:r>
            <a:endParaRPr lang="en-US" altLang="zh-TW" dirty="0"/>
          </a:p>
          <a:p>
            <a:r>
              <a:rPr lang="zh-TW" altLang="en-US" dirty="0"/>
              <a:t>我有沒有發大心、立大願，行菩薩道？</a:t>
            </a:r>
            <a:endParaRPr lang="en-US" altLang="zh-TW" dirty="0"/>
          </a:p>
          <a:p>
            <a:r>
              <a:rPr lang="zh-TW" altLang="en-US" dirty="0"/>
              <a:t>我自覺需要修除的習氣？我會如何做？</a:t>
            </a:r>
          </a:p>
        </p:txBody>
      </p:sp>
    </p:spTree>
    <p:extLst>
      <p:ext uri="{BB962C8B-B14F-4D97-AF65-F5344CB8AC3E}">
        <p14:creationId xmlns:p14="http://schemas.microsoft.com/office/powerpoint/2010/main" val="213949418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690279" y="256913"/>
            <a:ext cx="156966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54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回向</a:t>
            </a:r>
          </a:p>
        </p:txBody>
      </p:sp>
      <p:sp>
        <p:nvSpPr>
          <p:cNvPr id="3" name="矩形 2"/>
          <p:cNvSpPr/>
          <p:nvPr/>
        </p:nvSpPr>
        <p:spPr>
          <a:xfrm>
            <a:off x="1427109" y="1471090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zh-TW" altLang="en-US" sz="5400" dirty="0">
                <a:solidFill>
                  <a:srgbClr val="FFC000"/>
                </a:solidFill>
                <a:latin typeface="+mn-ea"/>
                <a:ea typeface="+mn-ea"/>
              </a:rPr>
              <a:t>願消三障諸煩惱</a:t>
            </a:r>
            <a:endParaRPr lang="en-US" altLang="zh-TW" sz="5400" dirty="0">
              <a:solidFill>
                <a:srgbClr val="FFC000"/>
              </a:solidFill>
              <a:latin typeface="+mn-ea"/>
              <a:ea typeface="+mn-ea"/>
            </a:endParaRPr>
          </a:p>
          <a:p>
            <a:pPr algn="ctr"/>
            <a:r>
              <a:rPr lang="zh-TW" altLang="en-US" sz="5400" dirty="0">
                <a:solidFill>
                  <a:srgbClr val="FFC000"/>
                </a:solidFill>
                <a:latin typeface="+mn-ea"/>
                <a:ea typeface="+mn-ea"/>
              </a:rPr>
              <a:t>願得智慧真明了</a:t>
            </a:r>
            <a:endParaRPr lang="en-US" altLang="zh-TW" sz="5400" dirty="0">
              <a:solidFill>
                <a:srgbClr val="FFC000"/>
              </a:solidFill>
              <a:latin typeface="+mn-ea"/>
              <a:ea typeface="+mn-ea"/>
            </a:endParaRPr>
          </a:p>
          <a:p>
            <a:pPr algn="ctr"/>
            <a:r>
              <a:rPr lang="zh-TW" altLang="en-US" sz="5400" dirty="0">
                <a:solidFill>
                  <a:srgbClr val="FFC000"/>
                </a:solidFill>
                <a:latin typeface="+mn-ea"/>
                <a:ea typeface="+mn-ea"/>
              </a:rPr>
              <a:t>普願業障悉消除</a:t>
            </a:r>
            <a:endParaRPr lang="en-US" altLang="zh-TW" sz="5400" dirty="0">
              <a:solidFill>
                <a:srgbClr val="FFC000"/>
              </a:solidFill>
              <a:latin typeface="+mn-ea"/>
              <a:ea typeface="+mn-ea"/>
            </a:endParaRPr>
          </a:p>
          <a:p>
            <a:pPr algn="ctr"/>
            <a:r>
              <a:rPr lang="zh-TW" altLang="en-US" sz="5400" dirty="0">
                <a:solidFill>
                  <a:srgbClr val="FFC000"/>
                </a:solidFill>
                <a:latin typeface="+mn-ea"/>
                <a:ea typeface="+mn-ea"/>
              </a:rPr>
              <a:t>世世常行菩薩道</a:t>
            </a:r>
            <a:endParaRPr lang="zh-TW" altLang="en-US" sz="4800" dirty="0">
              <a:solidFill>
                <a:srgbClr val="FFC000"/>
              </a:solidFill>
              <a:latin typeface="+mn-ea"/>
              <a:ea typeface="+mn-ea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109" y="256913"/>
            <a:ext cx="2908156" cy="368530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6121848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7D7456-57AA-4E0F-886E-4F8E5FB58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924684"/>
          </a:xfrm>
        </p:spPr>
        <p:txBody>
          <a:bodyPr/>
          <a:lstStyle/>
          <a:p>
            <a:r>
              <a:rPr lang="zh-TW" altLang="en-US" dirty="0"/>
              <a:t>致謝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1B12962-F082-4122-AD9D-3A5AC04B50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997226"/>
            <a:ext cx="10972800" cy="5045765"/>
          </a:xfrm>
        </p:spPr>
        <p:txBody>
          <a:bodyPr/>
          <a:lstStyle/>
          <a:p>
            <a:r>
              <a:rPr lang="zh-TW" altLang="en-US" sz="4400" dirty="0"/>
              <a:t>左營郭淑雲師姊</a:t>
            </a:r>
            <a:r>
              <a:rPr lang="en-US" altLang="zh-TW" sz="4400" dirty="0"/>
              <a:t>—</a:t>
            </a:r>
            <a:r>
              <a:rPr lang="zh-TW" altLang="en-US" sz="4400" dirty="0"/>
              <a:t>邀請我講本次主題</a:t>
            </a:r>
            <a:endParaRPr lang="en-US" altLang="zh-TW" sz="4400" dirty="0"/>
          </a:p>
          <a:p>
            <a:r>
              <a:rPr lang="zh-TW" altLang="en-US" sz="4400" dirty="0"/>
              <a:t>永和王悅枝師姊</a:t>
            </a:r>
            <a:r>
              <a:rPr lang="en-US" altLang="zh-TW" sz="4400" dirty="0"/>
              <a:t>—</a:t>
            </a:r>
            <a:r>
              <a:rPr lang="zh-TW" altLang="en-US" sz="4400" dirty="0"/>
              <a:t>分享導讀投影片</a:t>
            </a:r>
            <a:endParaRPr lang="en-US" altLang="zh-TW" sz="4400" dirty="0"/>
          </a:p>
          <a:p>
            <a:r>
              <a:rPr lang="zh-TW" altLang="en-US" sz="4400" dirty="0"/>
              <a:t>大同陳麗鈴師姊</a:t>
            </a:r>
            <a:r>
              <a:rPr lang="en-US" altLang="zh-TW" sz="4400" dirty="0"/>
              <a:t>—</a:t>
            </a:r>
            <a:r>
              <a:rPr lang="zh-TW" altLang="en-US" sz="4400" dirty="0"/>
              <a:t>修行無我</a:t>
            </a:r>
            <a:endParaRPr lang="en-US" altLang="zh-TW" sz="4400" dirty="0"/>
          </a:p>
          <a:p>
            <a:r>
              <a:rPr lang="zh-TW" altLang="en-US" sz="4400" dirty="0"/>
              <a:t>三重施修正師兄</a:t>
            </a:r>
            <a:r>
              <a:rPr lang="en-US" altLang="zh-TW" sz="4400" dirty="0"/>
              <a:t>—</a:t>
            </a:r>
            <a:r>
              <a:rPr lang="zh-TW" altLang="en-US" sz="4400" dirty="0"/>
              <a:t>十如是</a:t>
            </a:r>
            <a:endParaRPr lang="en-US" altLang="zh-TW" sz="4400" dirty="0"/>
          </a:p>
          <a:p>
            <a:r>
              <a:rPr lang="zh-TW" altLang="en-US" sz="4400" dirty="0"/>
              <a:t>淡水周濟噰師兄</a:t>
            </a:r>
            <a:r>
              <a:rPr lang="en-US" altLang="zh-TW" sz="4400" dirty="0"/>
              <a:t>—</a:t>
            </a:r>
            <a:r>
              <a:rPr lang="zh-TW" altLang="en-US" sz="4400" dirty="0"/>
              <a:t>法華的跡門與本門</a:t>
            </a:r>
            <a:endParaRPr lang="en-US" altLang="zh-TW" sz="4400" dirty="0"/>
          </a:p>
          <a:p>
            <a:r>
              <a:rPr lang="zh-TW" altLang="en-US" sz="4400" dirty="0"/>
              <a:t>中和許碧珠師姊</a:t>
            </a:r>
            <a:r>
              <a:rPr lang="en-US" altLang="zh-TW" sz="4400" dirty="0"/>
              <a:t>—</a:t>
            </a:r>
            <a:r>
              <a:rPr lang="zh-TW" altLang="en-US" sz="4400" dirty="0"/>
              <a:t>邀請我講認識慈濟</a:t>
            </a:r>
          </a:p>
        </p:txBody>
      </p:sp>
    </p:spTree>
    <p:extLst>
      <p:ext uri="{BB962C8B-B14F-4D97-AF65-F5344CB8AC3E}">
        <p14:creationId xmlns:p14="http://schemas.microsoft.com/office/powerpoint/2010/main" val="2460769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6C95E63A-2A1C-4985-9D4A-1AD5530717F9}"/>
              </a:ext>
            </a:extLst>
          </p:cNvPr>
          <p:cNvSpPr txBox="1"/>
          <p:nvPr/>
        </p:nvSpPr>
        <p:spPr>
          <a:xfrm>
            <a:off x="745434" y="245164"/>
            <a:ext cx="10701131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>
                <a:solidFill>
                  <a:schemeClr val="bg1"/>
                </a:solidFill>
                <a:latin typeface="+mn-ea"/>
                <a:ea typeface="+mn-ea"/>
              </a:rPr>
              <a:t>佛陀以</a:t>
            </a:r>
            <a:r>
              <a:rPr lang="zh-CN" altLang="en-US" sz="4000" dirty="0">
                <a:solidFill>
                  <a:srgbClr val="FFC000"/>
                </a:solidFill>
                <a:latin typeface="+mn-ea"/>
                <a:ea typeface="+mn-ea"/>
              </a:rPr>
              <a:t>菩薩法</a:t>
            </a:r>
            <a:r>
              <a:rPr lang="zh-CN" altLang="en-US" sz="4000" dirty="0">
                <a:solidFill>
                  <a:schemeClr val="bg1"/>
                </a:solidFill>
                <a:latin typeface="+mn-ea"/>
                <a:ea typeface="+mn-ea"/>
              </a:rPr>
              <a:t>教育我們</a:t>
            </a:r>
            <a:r>
              <a:rPr lang="zh-CN" altLang="en-US" sz="4000" dirty="0">
                <a:solidFill>
                  <a:srgbClr val="FFC000"/>
                </a:solidFill>
                <a:latin typeface="+mn-ea"/>
                <a:ea typeface="+mn-ea"/>
              </a:rPr>
              <a:t>行菩薩道</a:t>
            </a:r>
            <a:r>
              <a:rPr lang="zh-CN" altLang="en-US" sz="4000" dirty="0">
                <a:solidFill>
                  <a:schemeClr val="bg1"/>
                </a:solidFill>
                <a:latin typeface="+mn-ea"/>
                <a:ea typeface="+mn-ea"/>
              </a:rPr>
              <a:t>，我也希望能將</a:t>
            </a:r>
            <a:r>
              <a:rPr lang="en-US" altLang="zh-CN" sz="4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CN" altLang="en-US" sz="4000" dirty="0">
                <a:solidFill>
                  <a:srgbClr val="FFC000"/>
                </a:solidFill>
                <a:latin typeface="+mn-ea"/>
                <a:ea typeface="+mn-ea"/>
              </a:rPr>
              <a:t>法華經</a:t>
            </a:r>
            <a:r>
              <a:rPr lang="en-US" altLang="zh-CN" sz="4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CN" altLang="en-US" sz="4000" dirty="0">
                <a:solidFill>
                  <a:schemeClr val="bg1"/>
                </a:solidFill>
                <a:latin typeface="+mn-ea"/>
                <a:ea typeface="+mn-ea"/>
              </a:rPr>
              <a:t>的</a:t>
            </a:r>
            <a:r>
              <a:rPr lang="zh-CN" altLang="en-US" sz="4000" dirty="0">
                <a:solidFill>
                  <a:srgbClr val="FFC000"/>
                </a:solidFill>
                <a:latin typeface="+mn-ea"/>
                <a:ea typeface="+mn-ea"/>
              </a:rPr>
              <a:t>法</a:t>
            </a:r>
            <a:r>
              <a:rPr lang="zh-TW" altLang="en-US" sz="4000" dirty="0">
                <a:solidFill>
                  <a:srgbClr val="FFC000"/>
                </a:solidFill>
                <a:latin typeface="+mn-ea"/>
                <a:ea typeface="+mn-ea"/>
              </a:rPr>
              <a:t>髓</a:t>
            </a:r>
            <a:r>
              <a:rPr lang="zh-CN" altLang="en-US" sz="4000" dirty="0">
                <a:solidFill>
                  <a:schemeClr val="bg1"/>
                </a:solidFill>
                <a:latin typeface="+mn-ea"/>
                <a:ea typeface="+mn-ea"/>
              </a:rPr>
              <a:t>攝入</a:t>
            </a:r>
            <a:r>
              <a:rPr lang="zh-CN" altLang="en-US" sz="4000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「</a:t>
            </a:r>
            <a:r>
              <a:rPr lang="zh-TW" altLang="en-US" sz="4000" dirty="0">
                <a:solidFill>
                  <a:srgbClr val="FFC000"/>
                </a:solidFill>
                <a:latin typeface="+mn-ea"/>
                <a:ea typeface="+mn-ea"/>
              </a:rPr>
              <a:t>靜</a:t>
            </a:r>
            <a:r>
              <a:rPr lang="zh-CN" altLang="en-US" sz="4000" dirty="0">
                <a:solidFill>
                  <a:srgbClr val="FFC000"/>
                </a:solidFill>
                <a:latin typeface="+mn-ea"/>
                <a:ea typeface="+mn-ea"/>
              </a:rPr>
              <a:t>思清</a:t>
            </a:r>
            <a:r>
              <a:rPr lang="zh-TW" altLang="en-US" sz="4000" dirty="0">
                <a:solidFill>
                  <a:srgbClr val="FFC000"/>
                </a:solidFill>
                <a:latin typeface="+mn-ea"/>
                <a:ea typeface="+mn-ea"/>
              </a:rPr>
              <a:t>澄</a:t>
            </a:r>
            <a:r>
              <a:rPr lang="zh-CN" altLang="en-US" sz="4000" dirty="0">
                <a:solidFill>
                  <a:srgbClr val="FFC000"/>
                </a:solidFill>
                <a:latin typeface="+mn-ea"/>
                <a:ea typeface="+mn-ea"/>
              </a:rPr>
              <a:t>妙蓮華，</a:t>
            </a:r>
            <a:r>
              <a:rPr lang="zh-TW" altLang="en-US" sz="4000" dirty="0">
                <a:solidFill>
                  <a:srgbClr val="FFC000"/>
                </a:solidFill>
                <a:latin typeface="+mn-ea"/>
                <a:ea typeface="+mn-ea"/>
              </a:rPr>
              <a:t>慈濟</a:t>
            </a:r>
            <a:r>
              <a:rPr lang="zh-CN" altLang="en-US" sz="4000" dirty="0">
                <a:solidFill>
                  <a:srgbClr val="FFC000"/>
                </a:solidFill>
                <a:latin typeface="+mn-ea"/>
                <a:ea typeface="+mn-ea"/>
              </a:rPr>
              <a:t>人群菩薩道</a:t>
            </a:r>
            <a:r>
              <a:rPr lang="zh-CN" altLang="en-US" sz="4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zh-CN" altLang="en-US" sz="4000" dirty="0">
                <a:solidFill>
                  <a:schemeClr val="bg1"/>
                </a:solidFill>
                <a:latin typeface="+mn-ea"/>
                <a:ea typeface="+mn-ea"/>
              </a:rPr>
              <a:t>，這是</a:t>
            </a:r>
            <a:r>
              <a:rPr lang="zh-TW" altLang="en-US" sz="4000" dirty="0">
                <a:solidFill>
                  <a:srgbClr val="FFC000"/>
                </a:solidFill>
                <a:latin typeface="+mn-ea"/>
                <a:ea typeface="+mn-ea"/>
              </a:rPr>
              <a:t>靜思道</a:t>
            </a:r>
            <a:r>
              <a:rPr lang="zh-CN" altLang="en-US" sz="4000" dirty="0">
                <a:solidFill>
                  <a:srgbClr val="FFC000"/>
                </a:solidFill>
                <a:latin typeface="+mn-ea"/>
                <a:ea typeface="+mn-ea"/>
              </a:rPr>
              <a:t>場</a:t>
            </a:r>
            <a:r>
              <a:rPr lang="zh-CN" altLang="en-US" sz="4000" dirty="0">
                <a:solidFill>
                  <a:schemeClr val="bg1"/>
                </a:solidFill>
                <a:latin typeface="+mn-ea"/>
                <a:ea typeface="+mn-ea"/>
              </a:rPr>
              <a:t>共同的方向與心願。但願</a:t>
            </a:r>
            <a:r>
              <a:rPr lang="zh-TW" altLang="en-US" sz="4000" dirty="0">
                <a:solidFill>
                  <a:schemeClr val="bg1"/>
                </a:solidFill>
                <a:latin typeface="+mn-ea"/>
                <a:ea typeface="+mn-ea"/>
              </a:rPr>
              <a:t>人人</a:t>
            </a:r>
            <a:r>
              <a:rPr lang="zh-CN" altLang="en-US" sz="4000" dirty="0">
                <a:solidFill>
                  <a:schemeClr val="bg1"/>
                </a:solidFill>
                <a:latin typeface="+mn-ea"/>
                <a:ea typeface="+mn-ea"/>
              </a:rPr>
              <a:t>每天都有</a:t>
            </a:r>
            <a:r>
              <a:rPr lang="zh-CN" altLang="en-US" sz="4000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「</a:t>
            </a:r>
            <a:r>
              <a:rPr lang="zh-TW" altLang="en-US" sz="4000" dirty="0">
                <a:solidFill>
                  <a:srgbClr val="FFC000"/>
                </a:solidFill>
                <a:latin typeface="+mn-ea"/>
                <a:ea typeface="+mn-ea"/>
              </a:rPr>
              <a:t>靜</a:t>
            </a:r>
            <a:r>
              <a:rPr lang="zh-CN" altLang="en-US" sz="4000" dirty="0">
                <a:solidFill>
                  <a:srgbClr val="FFC000"/>
                </a:solidFill>
                <a:latin typeface="+mn-ea"/>
                <a:ea typeface="+mn-ea"/>
              </a:rPr>
              <a:t>思清</a:t>
            </a:r>
            <a:r>
              <a:rPr lang="zh-TW" altLang="en-US" sz="4000" dirty="0">
                <a:solidFill>
                  <a:srgbClr val="FFC000"/>
                </a:solidFill>
                <a:latin typeface="+mn-ea"/>
                <a:ea typeface="+mn-ea"/>
              </a:rPr>
              <a:t>澄</a:t>
            </a:r>
            <a:r>
              <a:rPr lang="zh-CN" altLang="en-US" sz="4000" dirty="0">
                <a:solidFill>
                  <a:srgbClr val="FFC000"/>
                </a:solidFill>
                <a:latin typeface="+mn-ea"/>
                <a:ea typeface="+mn-ea"/>
              </a:rPr>
              <a:t>妙蓮華</a:t>
            </a:r>
            <a:r>
              <a:rPr lang="zh-CN" altLang="en-US" sz="4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zh-CN" altLang="en-US" sz="4000" dirty="0">
                <a:solidFill>
                  <a:schemeClr val="bg1"/>
                </a:solidFill>
                <a:latin typeface="+mn-ea"/>
                <a:ea typeface="+mn-ea"/>
              </a:rPr>
              <a:t>的心</a:t>
            </a:r>
            <a:r>
              <a:rPr lang="zh-TW" altLang="en-US" sz="4000" dirty="0">
                <a:solidFill>
                  <a:schemeClr val="bg1"/>
                </a:solidFill>
                <a:latin typeface="+mn-ea"/>
                <a:ea typeface="+mn-ea"/>
              </a:rPr>
              <a:t>，</a:t>
            </a:r>
            <a:r>
              <a:rPr lang="zh-CN" altLang="en-US" sz="4000" dirty="0">
                <a:solidFill>
                  <a:schemeClr val="bg1"/>
                </a:solidFill>
                <a:latin typeface="+mn-ea"/>
                <a:ea typeface="+mn-ea"/>
              </a:rPr>
              <a:t>甚至能夠</a:t>
            </a:r>
            <a:r>
              <a:rPr lang="zh-CN" altLang="en-US" sz="4000" dirty="0">
                <a:solidFill>
                  <a:srgbClr val="FFC000"/>
                </a:solidFill>
                <a:latin typeface="+mn-ea"/>
                <a:ea typeface="+mn-ea"/>
              </a:rPr>
              <a:t>發大心</a:t>
            </a:r>
            <a:r>
              <a:rPr lang="zh-TW" altLang="en-US" sz="4000" dirty="0">
                <a:solidFill>
                  <a:srgbClr val="FFC000"/>
                </a:solidFill>
                <a:latin typeface="+mn-ea"/>
                <a:ea typeface="+mn-ea"/>
              </a:rPr>
              <a:t>、立</a:t>
            </a:r>
            <a:r>
              <a:rPr lang="zh-CN" altLang="en-US" sz="4000" dirty="0">
                <a:solidFill>
                  <a:srgbClr val="FFC000"/>
                </a:solidFill>
                <a:latin typeface="+mn-ea"/>
                <a:ea typeface="+mn-ea"/>
              </a:rPr>
              <a:t>大</a:t>
            </a:r>
            <a:r>
              <a:rPr lang="zh-TW" altLang="en-US" sz="4000" dirty="0">
                <a:solidFill>
                  <a:srgbClr val="FFC000"/>
                </a:solidFill>
                <a:latin typeface="+mn-ea"/>
                <a:ea typeface="+mn-ea"/>
              </a:rPr>
              <a:t>願</a:t>
            </a:r>
            <a:r>
              <a:rPr lang="en-US" altLang="zh-TW" sz="4000" dirty="0">
                <a:solidFill>
                  <a:schemeClr val="bg1"/>
                </a:solidFill>
                <a:latin typeface="+mn-ea"/>
                <a:ea typeface="+mn-ea"/>
              </a:rPr>
              <a:t>—</a:t>
            </a:r>
            <a:r>
              <a:rPr lang="zh-CN" altLang="en-US" sz="4000" dirty="0">
                <a:solidFill>
                  <a:schemeClr val="bg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「</a:t>
            </a:r>
            <a:r>
              <a:rPr lang="zh-TW" altLang="en-US" sz="4000" dirty="0">
                <a:solidFill>
                  <a:srgbClr val="FFC000"/>
                </a:solidFill>
                <a:latin typeface="+mn-ea"/>
                <a:ea typeface="+mn-ea"/>
              </a:rPr>
              <a:t>慈濟</a:t>
            </a:r>
            <a:r>
              <a:rPr lang="zh-CN" altLang="en-US" sz="4000" dirty="0">
                <a:solidFill>
                  <a:srgbClr val="FFC000"/>
                </a:solidFill>
                <a:latin typeface="+mn-ea"/>
                <a:ea typeface="+mn-ea"/>
              </a:rPr>
              <a:t>人群菩薩道</a:t>
            </a:r>
            <a:r>
              <a:rPr lang="zh-CN" altLang="en-US" sz="4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zh-CN" altLang="en-US" sz="4000" dirty="0">
                <a:solidFill>
                  <a:schemeClr val="bg1"/>
                </a:solidFill>
                <a:latin typeface="+mn-ea"/>
                <a:ea typeface="+mn-ea"/>
              </a:rPr>
              <a:t>，</a:t>
            </a:r>
            <a:r>
              <a:rPr lang="zh-TW" altLang="en-US" sz="4000" dirty="0">
                <a:solidFill>
                  <a:srgbClr val="FFC000"/>
                </a:solidFill>
                <a:latin typeface="+mn-ea"/>
                <a:ea typeface="+mn-ea"/>
              </a:rPr>
              <a:t>內修</a:t>
            </a:r>
            <a:r>
              <a:rPr lang="zh-CN" altLang="en-US" sz="4000" dirty="0">
                <a:solidFill>
                  <a:srgbClr val="FFC000"/>
                </a:solidFill>
                <a:latin typeface="+mn-ea"/>
                <a:ea typeface="+mn-ea"/>
              </a:rPr>
              <a:t>外</a:t>
            </a:r>
            <a:r>
              <a:rPr lang="zh-TW" altLang="en-US" sz="4000" dirty="0">
                <a:solidFill>
                  <a:srgbClr val="FFC000"/>
                </a:solidFill>
                <a:latin typeface="+mn-ea"/>
                <a:ea typeface="+mn-ea"/>
              </a:rPr>
              <a:t>行</a:t>
            </a:r>
            <a:r>
              <a:rPr lang="zh-CN" altLang="en-US" sz="4000" dirty="0">
                <a:solidFill>
                  <a:schemeClr val="bg1"/>
                </a:solidFill>
                <a:latin typeface="+mn-ea"/>
                <a:ea typeface="+mn-ea"/>
              </a:rPr>
              <a:t>，</a:t>
            </a:r>
            <a:r>
              <a:rPr lang="zh-CN" altLang="en-US" sz="4000" dirty="0">
                <a:solidFill>
                  <a:srgbClr val="FFC000"/>
                </a:solidFill>
                <a:latin typeface="+mn-ea"/>
                <a:ea typeface="+mn-ea"/>
              </a:rPr>
              <a:t>將佛法融入修行，並且在人群中身體力行</a:t>
            </a:r>
            <a:r>
              <a:rPr lang="zh-CN" altLang="en-US" sz="4000" dirty="0">
                <a:solidFill>
                  <a:schemeClr val="bg1"/>
                </a:solidFill>
                <a:latin typeface="+mn-ea"/>
                <a:ea typeface="+mn-ea"/>
              </a:rPr>
              <a:t>，體現</a:t>
            </a:r>
            <a:r>
              <a:rPr lang="en-US" altLang="zh-CN" sz="40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CN" altLang="en-US" sz="4000" dirty="0">
                <a:solidFill>
                  <a:srgbClr val="FFFFFF"/>
                </a:solidFill>
                <a:latin typeface="標楷體"/>
                <a:ea typeface="標楷體"/>
              </a:rPr>
              <a:t>法華經</a:t>
            </a:r>
            <a:r>
              <a:rPr lang="en-US" altLang="zh-CN" sz="40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CN" altLang="en-US" sz="4000" dirty="0">
                <a:solidFill>
                  <a:schemeClr val="bg1"/>
                </a:solidFill>
                <a:latin typeface="+mn-ea"/>
                <a:ea typeface="+mn-ea"/>
              </a:rPr>
              <a:t>的精神。希望大家是</a:t>
            </a:r>
            <a:r>
              <a:rPr lang="zh-TW" altLang="en-US" sz="4000" dirty="0">
                <a:solidFill>
                  <a:srgbClr val="FFC000"/>
                </a:solidFill>
                <a:latin typeface="+mn-ea"/>
                <a:ea typeface="+mn-ea"/>
              </a:rPr>
              <a:t>入</a:t>
            </a:r>
            <a:r>
              <a:rPr lang="zh-CN" altLang="en-US" sz="4000" dirty="0">
                <a:solidFill>
                  <a:srgbClr val="FFC000"/>
                </a:solidFill>
                <a:latin typeface="+mn-ea"/>
                <a:ea typeface="+mn-ea"/>
              </a:rPr>
              <a:t>群入世的菩薩行者</a:t>
            </a:r>
            <a:r>
              <a:rPr lang="zh-TW" altLang="en-US" sz="4000" dirty="0">
                <a:solidFill>
                  <a:schemeClr val="bg1"/>
                </a:solidFill>
                <a:latin typeface="+mn-ea"/>
                <a:ea typeface="+mn-ea"/>
              </a:rPr>
              <a:t>，</a:t>
            </a:r>
            <a:r>
              <a:rPr lang="zh-CN" altLang="en-US" sz="4000" dirty="0">
                <a:solidFill>
                  <a:schemeClr val="bg1"/>
                </a:solidFill>
                <a:latin typeface="+mn-ea"/>
                <a:ea typeface="+mn-ea"/>
              </a:rPr>
              <a:t>有責任</a:t>
            </a:r>
            <a:r>
              <a:rPr lang="zh-TW" altLang="en-US" sz="4000" dirty="0">
                <a:solidFill>
                  <a:schemeClr val="bg1"/>
                </a:solidFill>
                <a:latin typeface="+mn-ea"/>
                <a:ea typeface="+mn-ea"/>
              </a:rPr>
              <a:t>、</a:t>
            </a:r>
            <a:r>
              <a:rPr lang="zh-CN" altLang="en-US" sz="4000" dirty="0">
                <a:solidFill>
                  <a:schemeClr val="bg1"/>
                </a:solidFill>
                <a:latin typeface="+mn-ea"/>
                <a:ea typeface="+mn-ea"/>
              </a:rPr>
              <a:t>有承擔，為人間開出一條</a:t>
            </a:r>
            <a:r>
              <a:rPr lang="zh-CN" altLang="en-US" sz="4000" dirty="0">
                <a:solidFill>
                  <a:srgbClr val="FFC000"/>
                </a:solidFill>
                <a:latin typeface="+mn-ea"/>
                <a:ea typeface="+mn-ea"/>
              </a:rPr>
              <a:t>菩提大</a:t>
            </a:r>
            <a:r>
              <a:rPr lang="zh-TW" altLang="en-US" sz="4000" dirty="0">
                <a:solidFill>
                  <a:srgbClr val="FFC000"/>
                </a:solidFill>
                <a:latin typeface="+mn-ea"/>
                <a:ea typeface="+mn-ea"/>
              </a:rPr>
              <a:t>直道</a:t>
            </a:r>
            <a:r>
              <a:rPr lang="zh-CN" altLang="en-US" sz="4000" dirty="0">
                <a:solidFill>
                  <a:schemeClr val="bg1"/>
                </a:solidFill>
                <a:latin typeface="+mn-ea"/>
                <a:ea typeface="+mn-ea"/>
              </a:rPr>
              <a:t>。</a:t>
            </a:r>
            <a:r>
              <a:rPr lang="en-US" altLang="zh-TW" sz="4000" dirty="0">
                <a:solidFill>
                  <a:schemeClr val="bg1"/>
                </a:solidFill>
                <a:latin typeface="+mn-ea"/>
                <a:ea typeface="+mn-ea"/>
              </a:rPr>
              <a:t>P36-37</a:t>
            </a:r>
            <a:endParaRPr lang="zh-TW" altLang="en-US" sz="40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EBF1DDA4-5EAF-4721-9A07-FE032EE6CD74}"/>
              </a:ext>
            </a:extLst>
          </p:cNvPr>
          <p:cNvSpPr txBox="1"/>
          <p:nvPr/>
        </p:nvSpPr>
        <p:spPr>
          <a:xfrm>
            <a:off x="104865" y="0"/>
            <a:ext cx="615553" cy="261730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8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靜思法脈勤行道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536E1880-20C0-4AB3-ABFB-C75DA80C06FF}"/>
              </a:ext>
            </a:extLst>
          </p:cNvPr>
          <p:cNvSpPr txBox="1"/>
          <p:nvPr/>
        </p:nvSpPr>
        <p:spPr>
          <a:xfrm>
            <a:off x="104864" y="3684241"/>
            <a:ext cx="615553" cy="261730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8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慈濟宗門人間路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D9D60ADE-2B4A-4734-8558-F7C661C04E97}"/>
              </a:ext>
            </a:extLst>
          </p:cNvPr>
          <p:cNvSpPr txBox="1"/>
          <p:nvPr/>
        </p:nvSpPr>
        <p:spPr>
          <a:xfrm>
            <a:off x="11202072" y="390939"/>
            <a:ext cx="615553" cy="86139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8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本門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C6E75FB6-9C58-4261-B209-C982C5038D6B}"/>
              </a:ext>
            </a:extLst>
          </p:cNvPr>
          <p:cNvSpPr txBox="1"/>
          <p:nvPr/>
        </p:nvSpPr>
        <p:spPr>
          <a:xfrm>
            <a:off x="104863" y="2726498"/>
            <a:ext cx="615553" cy="89452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8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開示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D6552D67-8F26-4429-9941-F0BAD6685F31}"/>
              </a:ext>
            </a:extLst>
          </p:cNvPr>
          <p:cNvSpPr txBox="1"/>
          <p:nvPr/>
        </p:nvSpPr>
        <p:spPr>
          <a:xfrm>
            <a:off x="11138788" y="2534478"/>
            <a:ext cx="615553" cy="89452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8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悟入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994C3FD1-41B3-404E-8FBB-188638A1E369}"/>
              </a:ext>
            </a:extLst>
          </p:cNvPr>
          <p:cNvSpPr txBox="1"/>
          <p:nvPr/>
        </p:nvSpPr>
        <p:spPr>
          <a:xfrm>
            <a:off x="11214987" y="4946374"/>
            <a:ext cx="615553" cy="86139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8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跡門</a:t>
            </a:r>
          </a:p>
        </p:txBody>
      </p:sp>
    </p:spTree>
    <p:extLst>
      <p:ext uri="{BB962C8B-B14F-4D97-AF65-F5344CB8AC3E}">
        <p14:creationId xmlns:p14="http://schemas.microsoft.com/office/powerpoint/2010/main" val="340366121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A6E3820E-533B-4C17-8E46-8549DAAC644E}"/>
              </a:ext>
            </a:extLst>
          </p:cNvPr>
          <p:cNvSpPr/>
          <p:nvPr/>
        </p:nvSpPr>
        <p:spPr>
          <a:xfrm>
            <a:off x="4808891" y="535562"/>
            <a:ext cx="2441694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88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感恩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FAA7883E-2C78-496A-9F2E-F6045C06D25F}"/>
              </a:ext>
            </a:extLst>
          </p:cNvPr>
          <p:cNvSpPr/>
          <p:nvPr/>
        </p:nvSpPr>
        <p:spPr>
          <a:xfrm>
            <a:off x="2121456" y="2261153"/>
            <a:ext cx="7816563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zh-TW" altLang="en-US" sz="6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祝福您</a:t>
            </a:r>
            <a:endParaRPr lang="en-US" altLang="zh-TW" sz="6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zh-TW" altLang="en-US" sz="6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平安吉祥，福慧增長</a:t>
            </a:r>
          </a:p>
        </p:txBody>
      </p:sp>
    </p:spTree>
    <p:extLst>
      <p:ext uri="{BB962C8B-B14F-4D97-AF65-F5344CB8AC3E}">
        <p14:creationId xmlns:p14="http://schemas.microsoft.com/office/powerpoint/2010/main" val="20444595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一張含有 個人, 室外, 路面, 建築物 的圖片&#10;&#10;自動產生的描述">
            <a:extLst>
              <a:ext uri="{FF2B5EF4-FFF2-40B4-BE49-F238E27FC236}">
                <a16:creationId xmlns:a16="http://schemas.microsoft.com/office/drawing/2014/main" id="{63D9B4FC-EFB2-4BB1-B47F-180DC1F69F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72" y="310638"/>
            <a:ext cx="10641456" cy="5917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80507"/>
      </p:ext>
    </p:extLst>
  </p:cSld>
  <p:clrMapOvr>
    <a:masterClrMapping/>
  </p:clrMapOvr>
</p:sld>
</file>

<file path=ppt/theme/theme1.xml><?xml version="1.0" encoding="utf-8"?>
<a:theme xmlns:a="http://schemas.openxmlformats.org/drawingml/2006/main" name="1_自訂設計">
  <a:themeElements>
    <a:clrScheme name="1_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自訂設計">
      <a:majorFont>
        <a:latin typeface="Arial"/>
        <a:ea typeface="文鼎中隸"/>
        <a:cs typeface=""/>
      </a:majorFont>
      <a:minorFont>
        <a:latin typeface="Arial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1_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3942</Words>
  <Application>Microsoft Office PowerPoint</Application>
  <PresentationFormat>寬螢幕</PresentationFormat>
  <Paragraphs>326</Paragraphs>
  <Slides>80</Slides>
  <Notes>6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80</vt:i4>
      </vt:variant>
    </vt:vector>
  </HeadingPairs>
  <TitlesOfParts>
    <vt:vector size="91" baseType="lpstr">
      <vt:lpstr>文鼎中隸</vt:lpstr>
      <vt:lpstr>微軟正黑體</vt:lpstr>
      <vt:lpstr>PMingLiU</vt:lpstr>
      <vt:lpstr>標楷體</vt:lpstr>
      <vt:lpstr>Arial</vt:lpstr>
      <vt:lpstr>Calibri</vt:lpstr>
      <vt:lpstr>Calibri Light</vt:lpstr>
      <vt:lpstr>Impact</vt:lpstr>
      <vt:lpstr>Times New Roman</vt:lpstr>
      <vt:lpstr>1_自訂設計</vt:lpstr>
      <vt:lpstr>Office 佈景主題</vt:lpstr>
      <vt:lpstr>靜思法髓妙蓮華序品</vt:lpstr>
      <vt:lpstr>PowerPoint 簡報</vt:lpstr>
      <vt:lpstr>靜思法髓妙蓮華-序品 法華精髓攝入慈濟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靜思法髓妙蓮華</vt:lpstr>
      <vt:lpstr>關於證嚴法師與慈濟</vt:lpstr>
      <vt:lpstr>第一章緣起言靜思</vt:lpstr>
      <vt:lpstr>第一章緣起言靜思</vt:lpstr>
      <vt:lpstr>第一章緣起言靜思</vt:lpstr>
      <vt:lpstr>第一章緣起言靜思</vt:lpstr>
      <vt:lpstr>第一章緣起言靜思</vt:lpstr>
      <vt:lpstr>一、以靜思為法華鋪路</vt:lpstr>
      <vt:lpstr>一、以靜思為法華鋪路</vt:lpstr>
      <vt:lpstr>一、以靜思為法華鋪路</vt:lpstr>
      <vt:lpstr>誠正信實</vt:lpstr>
      <vt:lpstr>昇航心得分享</vt:lpstr>
      <vt:lpstr>靜思法脈勤行道，慈濟宗門人間路</vt:lpstr>
      <vt:lpstr>PowerPoint 簡報</vt:lpstr>
      <vt:lpstr>PowerPoint 簡報</vt:lpstr>
      <vt:lpstr>回歸清淨心</vt:lpstr>
      <vt:lpstr>二、法華精髓攝入慈濟</vt:lpstr>
      <vt:lpstr>二、法華精髓攝入慈濟</vt:lpstr>
      <vt:lpstr>上人思惟</vt:lpstr>
      <vt:lpstr>PowerPoint 簡報</vt:lpstr>
      <vt:lpstr>四大八法</vt:lpstr>
      <vt:lpstr>PowerPoint 簡報</vt:lpstr>
      <vt:lpstr>PowerPoint 簡報</vt:lpstr>
      <vt:lpstr>真空妙有的譬喻</vt:lpstr>
      <vt:lpstr>PowerPoint 簡報</vt:lpstr>
      <vt:lpstr>PowerPoint 簡報</vt:lpstr>
      <vt:lpstr>PowerPoint 簡報</vt:lpstr>
      <vt:lpstr>大圓鏡智</vt:lpstr>
      <vt:lpstr>轉識成智</vt:lpstr>
      <vt:lpstr>法在生活中</vt:lpstr>
      <vt:lpstr>修  行</vt:lpstr>
      <vt:lpstr>與人發生爭執時，你會？</vt:lpstr>
      <vt:lpstr>與人發生爭執時，你會？</vt:lpstr>
      <vt:lpstr> 去除我執</vt:lpstr>
      <vt:lpstr> 無我/零我</vt:lpstr>
      <vt:lpstr>修到無我</vt:lpstr>
      <vt:lpstr>PowerPoint 簡報</vt:lpstr>
      <vt:lpstr>PowerPoint 簡報</vt:lpstr>
      <vt:lpstr>PowerPoint 簡報</vt:lpstr>
      <vt:lpstr>萬物法性，本具綿延</vt:lpstr>
      <vt:lpstr>本來就是，法本無法可說</vt:lpstr>
      <vt:lpstr>法本無法可說，那要說什麼？</vt:lpstr>
      <vt:lpstr>PowerPoint 簡報</vt:lpstr>
      <vt:lpstr>PowerPoint 簡報</vt:lpstr>
      <vt:lpstr>佛陀誕生與探究追尋</vt:lpstr>
      <vt:lpstr>法性</vt:lpstr>
      <vt:lpstr>十如是-1</vt:lpstr>
      <vt:lpstr>PowerPoint 簡報</vt:lpstr>
      <vt:lpstr>十如是-2</vt:lpstr>
      <vt:lpstr>PowerPoint 簡報</vt:lpstr>
      <vt:lpstr>PowerPoint 簡報</vt:lpstr>
      <vt:lpstr>依報、正報</vt:lpstr>
      <vt:lpstr>PowerPoint 簡報</vt:lpstr>
      <vt:lpstr>法性譬如種子</vt:lpstr>
      <vt:lpstr>內心還不清澄</vt:lpstr>
      <vt:lpstr>PowerPoint 簡報</vt:lpstr>
      <vt:lpstr>佛陀示相</vt:lpstr>
      <vt:lpstr>因緣果報</vt:lpstr>
      <vt:lpstr>因緣果報觀</vt:lpstr>
      <vt:lpstr>法性本綿延</vt:lpstr>
      <vt:lpstr>法性本綿延</vt:lpstr>
      <vt:lpstr>PowerPoint 簡報</vt:lpstr>
      <vt:lpstr>PowerPoint 簡報</vt:lpstr>
      <vt:lpstr>PowerPoint 簡報</vt:lpstr>
      <vt:lpstr>PowerPoint 簡報</vt:lpstr>
      <vt:lpstr>PowerPoint 簡報</vt:lpstr>
      <vt:lpstr>結語</vt:lpstr>
      <vt:lpstr>聞思修</vt:lpstr>
      <vt:lpstr>PowerPoint 簡報</vt:lpstr>
      <vt:lpstr>致謝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靜思法髓妙蓮華-序品 法華精髓攝入慈濟</dc:title>
  <dc:creator>明智 高</dc:creator>
  <cp:lastModifiedBy>明智 高</cp:lastModifiedBy>
  <cp:revision>1</cp:revision>
  <dcterms:created xsi:type="dcterms:W3CDTF">2020-04-28T03:52:59Z</dcterms:created>
  <dcterms:modified xsi:type="dcterms:W3CDTF">2020-05-09T06:23:54Z</dcterms:modified>
</cp:coreProperties>
</file>