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17DBDB-29D6-4A67-BE20-7C723534B00F}" v="1" dt="2020-10-13T06:46:37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E817DBDB-29D6-4A67-BE20-7C723534B00F}"/>
    <pc:docChg chg="addSld delSld modSld">
      <pc:chgData name="明智 高" userId="13106cc9a47d8e8b" providerId="LiveId" clId="{E817DBDB-29D6-4A67-BE20-7C723534B00F}" dt="2020-10-13T07:01:42.968" v="13" actId="47"/>
      <pc:docMkLst>
        <pc:docMk/>
      </pc:docMkLst>
      <pc:sldChg chg="modSp mod">
        <pc:chgData name="明智 高" userId="13106cc9a47d8e8b" providerId="LiveId" clId="{E817DBDB-29D6-4A67-BE20-7C723534B00F}" dt="2020-10-13T07:01:00.146" v="12" actId="20577"/>
        <pc:sldMkLst>
          <pc:docMk/>
          <pc:sldMk cId="1418481318" sldId="256"/>
        </pc:sldMkLst>
        <pc:spChg chg="mod">
          <ac:chgData name="明智 高" userId="13106cc9a47d8e8b" providerId="LiveId" clId="{E817DBDB-29D6-4A67-BE20-7C723534B00F}" dt="2020-10-13T07:01:00.146" v="12" actId="20577"/>
          <ac:spMkLst>
            <pc:docMk/>
            <pc:sldMk cId="1418481318" sldId="256"/>
            <ac:spMk id="2" creationId="{00000000-0000-0000-0000-000000000000}"/>
          </ac:spMkLst>
        </pc:spChg>
      </pc:sldChg>
      <pc:sldChg chg="modSp mod">
        <pc:chgData name="明智 高" userId="13106cc9a47d8e8b" providerId="LiveId" clId="{E817DBDB-29D6-4A67-BE20-7C723534B00F}" dt="2020-10-13T06:47:13.813" v="4"/>
        <pc:sldMkLst>
          <pc:docMk/>
          <pc:sldMk cId="3698378321" sldId="257"/>
        </pc:sldMkLst>
        <pc:spChg chg="mod">
          <ac:chgData name="明智 高" userId="13106cc9a47d8e8b" providerId="LiveId" clId="{E817DBDB-29D6-4A67-BE20-7C723534B00F}" dt="2020-10-13T06:47:13.813" v="4"/>
          <ac:spMkLst>
            <pc:docMk/>
            <pc:sldMk cId="3698378321" sldId="257"/>
            <ac:spMk id="2" creationId="{00000000-0000-0000-0000-000000000000}"/>
          </ac:spMkLst>
        </pc:spChg>
      </pc:sldChg>
      <pc:sldChg chg="modSp mod">
        <pc:chgData name="明智 高" userId="13106cc9a47d8e8b" providerId="LiveId" clId="{E817DBDB-29D6-4A67-BE20-7C723534B00F}" dt="2020-10-13T06:47:42.002" v="5"/>
        <pc:sldMkLst>
          <pc:docMk/>
          <pc:sldMk cId="1963420463" sldId="259"/>
        </pc:sldMkLst>
        <pc:spChg chg="mod">
          <ac:chgData name="明智 高" userId="13106cc9a47d8e8b" providerId="LiveId" clId="{E817DBDB-29D6-4A67-BE20-7C723534B00F}" dt="2020-10-13T06:47:42.002" v="5"/>
          <ac:spMkLst>
            <pc:docMk/>
            <pc:sldMk cId="1963420463" sldId="259"/>
            <ac:spMk id="2" creationId="{00000000-0000-0000-0000-000000000000}"/>
          </ac:spMkLst>
        </pc:spChg>
      </pc:sldChg>
      <pc:sldChg chg="add del">
        <pc:chgData name="明智 高" userId="13106cc9a47d8e8b" providerId="LiveId" clId="{E817DBDB-29D6-4A67-BE20-7C723534B00F}" dt="2020-10-13T07:01:42.968" v="13" actId="47"/>
        <pc:sldMkLst>
          <pc:docMk/>
          <pc:sldMk cId="2072403450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855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505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0178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526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3723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51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641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120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31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708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344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5FACD-70ED-4094-B0C3-2C82F234FBC5}" type="datetimeFigureOut">
              <a:rPr lang="zh-TW" altLang="en-US" smtClean="0"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A3EC4-6168-4008-B596-D3D25773D78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226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8424936" cy="3096344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TW" dirty="0"/>
            </a:br>
            <a:r>
              <a:rPr lang="zh-TW" altLang="en-US" b="1" dirty="0"/>
              <a:t>序品．法華會上</a:t>
            </a:r>
            <a:r>
              <a:rPr lang="en-US" altLang="zh-TW" dirty="0"/>
              <a:t>(7</a:t>
            </a:r>
            <a:r>
              <a:rPr lang="zh-TW" altLang="en-US" dirty="0"/>
              <a:t>分</a:t>
            </a:r>
            <a:r>
              <a:rPr lang="en-US" altLang="zh-TW" dirty="0"/>
              <a:t>16</a:t>
            </a:r>
            <a:r>
              <a:rPr lang="zh-TW" altLang="en-US" dirty="0"/>
              <a:t>秒</a:t>
            </a:r>
            <a:r>
              <a:rPr lang="en-US" altLang="zh-TW" dirty="0"/>
              <a:t>)</a:t>
            </a:r>
            <a:br>
              <a:rPr lang="en-US" altLang="zh-TW" dirty="0"/>
            </a:br>
            <a:br>
              <a:rPr lang="zh-TW" altLang="en-US" dirty="0"/>
            </a:br>
            <a:r>
              <a:rPr lang="zh-TW" altLang="en-US" dirty="0"/>
              <a:t>靈山清澄靜寂，草木葱葱郁郁；</a:t>
            </a:r>
            <a:br>
              <a:rPr lang="zh-TW" altLang="en-US" dirty="0"/>
            </a:br>
            <a:r>
              <a:rPr lang="zh-TW" altLang="en-US" dirty="0"/>
              <a:t>天龍八部雲集，四方菩薩群聚。</a:t>
            </a:r>
            <a:br>
              <a:rPr lang="zh-TW" altLang="en-US" dirty="0"/>
            </a:br>
            <a:r>
              <a:rPr lang="zh-TW" altLang="en-US" dirty="0"/>
              <a:t>時節因緣應機，佛說無量義畢，</a:t>
            </a:r>
            <a:br>
              <a:rPr lang="zh-TW" altLang="en-US" dirty="0"/>
            </a:br>
            <a:r>
              <a:rPr lang="zh-TW" altLang="en-US" dirty="0"/>
              <a:t>德行具足無餘，有相無相無異。</a:t>
            </a:r>
            <a:br>
              <a:rPr lang="zh-TW" altLang="en-US" dirty="0"/>
            </a:br>
            <a:r>
              <a:rPr lang="zh-TW" altLang="en-US" dirty="0"/>
              <a:t>十大功德聚齊，觀機逗教啓機，</a:t>
            </a:r>
            <a:br>
              <a:rPr lang="zh-TW" altLang="en-US" dirty="0"/>
            </a:br>
            <a:r>
              <a:rPr lang="zh-TW" altLang="en-US" dirty="0"/>
              <a:t>入三昧無量義，欲說法華勝義。</a:t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8481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2679055"/>
            <a:ext cx="8424936" cy="1470025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佛說法華演大法，六祥瑞相先現前，</a:t>
            </a:r>
            <a:br>
              <a:rPr lang="zh-TW" altLang="en-US" dirty="0"/>
            </a:br>
            <a:r>
              <a:rPr lang="zh-TW" altLang="en-US" dirty="0"/>
              <a:t>因緣具足法成就，教化凡夫轉聖賢。</a:t>
            </a:r>
            <a:br>
              <a:rPr lang="zh-TW" altLang="en-US" dirty="0"/>
            </a:br>
            <a:r>
              <a:rPr lang="zh-TW" altLang="en-US" dirty="0"/>
              <a:t>身心不動入三昧，無量義經融法髓，</a:t>
            </a:r>
            <a:br>
              <a:rPr lang="zh-TW" altLang="en-US" dirty="0"/>
            </a:br>
            <a:r>
              <a:rPr lang="zh-TW" altLang="en-US" dirty="0"/>
              <a:t>天雨四華柔適意，地動涌震搖吼擊。</a:t>
            </a:r>
            <a:br>
              <a:rPr lang="zh-TW" altLang="en-US" dirty="0"/>
            </a:br>
            <a:r>
              <a:rPr lang="zh-TW" altLang="en-US" dirty="0"/>
              <a:t>大眾愉悅心快然，道場安詳妙莊嚴，</a:t>
            </a:r>
            <a:br>
              <a:rPr lang="zh-TW" altLang="en-US" dirty="0"/>
            </a:br>
            <a:r>
              <a:rPr lang="zh-TW" altLang="en-US" dirty="0"/>
              <a:t>佛放眉間白毫光，遍照東方萬八千。</a:t>
            </a:r>
            <a:br>
              <a:rPr lang="zh-TW" altLang="en-US" dirty="0"/>
            </a:br>
            <a:r>
              <a:rPr lang="zh-TW" altLang="en-US" dirty="0"/>
              <a:t>講者歡喜暢本懷，隨自意說真實法，</a:t>
            </a:r>
            <a:br>
              <a:rPr lang="zh-TW" altLang="en-US" dirty="0"/>
            </a:br>
            <a:r>
              <a:rPr lang="zh-TW" altLang="en-US" dirty="0"/>
              <a:t>聞者虔誠心體會，真誠諦聽合佛心。</a:t>
            </a:r>
          </a:p>
        </p:txBody>
      </p:sp>
    </p:spTree>
    <p:extLst>
      <p:ext uri="{BB962C8B-B14F-4D97-AF65-F5344CB8AC3E}">
        <p14:creationId xmlns:p14="http://schemas.microsoft.com/office/powerpoint/2010/main" val="369837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44624"/>
            <a:ext cx="8424936" cy="5904656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dirty="0"/>
              <a:t>爾時彌勒作是念，佛陀眉間現神變，</a:t>
            </a:r>
            <a:br>
              <a:rPr lang="zh-TW" altLang="en-US" dirty="0"/>
            </a:br>
            <a:r>
              <a:rPr lang="zh-TW" altLang="en-US" dirty="0"/>
              <a:t>誰能詮解希有相？彌勒心中暗自想，</a:t>
            </a:r>
            <a:br>
              <a:rPr lang="zh-TW" altLang="en-US" dirty="0"/>
            </a:br>
            <a:r>
              <a:rPr lang="zh-TW" altLang="en-US" dirty="0"/>
              <a:t>文殊師利法王子，過去供佛數無量，</a:t>
            </a:r>
            <a:br>
              <a:rPr lang="zh-TW" altLang="en-US" dirty="0"/>
            </a:br>
            <a:r>
              <a:rPr lang="zh-TW" altLang="en-US" dirty="0"/>
              <a:t>應知此中存意涵，當能為眾解答案。</a:t>
            </a:r>
            <a:br>
              <a:rPr lang="zh-TW" altLang="en-US" dirty="0"/>
            </a:br>
            <a:r>
              <a:rPr lang="zh-TW" altLang="en-US" dirty="0"/>
              <a:t>四眾比丘與諸天，人人心中有同感，</a:t>
            </a:r>
            <a:br>
              <a:rPr lang="zh-TW" altLang="en-US" dirty="0"/>
            </a:br>
            <a:r>
              <a:rPr lang="zh-TW" altLang="en-US" dirty="0"/>
              <a:t>彌勒見眾皆有願，決向文殊問端詳。</a:t>
            </a:r>
          </a:p>
        </p:txBody>
      </p:sp>
    </p:spTree>
    <p:extLst>
      <p:ext uri="{BB962C8B-B14F-4D97-AF65-F5344CB8AC3E}">
        <p14:creationId xmlns:p14="http://schemas.microsoft.com/office/powerpoint/2010/main" val="1963420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278</Words>
  <Application>Microsoft Office PowerPoint</Application>
  <PresentationFormat>如螢幕大小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7" baseType="lpstr">
      <vt:lpstr>標楷體</vt:lpstr>
      <vt:lpstr>Arial</vt:lpstr>
      <vt:lpstr>Calibri</vt:lpstr>
      <vt:lpstr>Office 佈景主題</vt:lpstr>
      <vt:lpstr> 序品．法華會上(7分16秒)  靈山清澄靜寂，草木葱葱郁郁； 天龍八部雲集，四方菩薩群聚。 時節因緣應機，佛說無量義畢， 德行具足無餘，有相無相無異。 十大功德聚齊，觀機逗教啓機， 入三昧無量義，欲說法華勝義。 </vt:lpstr>
      <vt:lpstr>佛說法華演大法，六祥瑞相先現前， 因緣具足法成就，教化凡夫轉聖賢。 身心不動入三昧，無量義經融法髓， 天雨四華柔適意，地動涌震搖吼擊。 大眾愉悅心快然，道場安詳妙莊嚴， 佛放眉間白毫光，遍照東方萬八千。 講者歡喜暢本懷，隨自意說真實法， 聞者虔誠心體會，真誠諦聽合佛心。</vt:lpstr>
      <vt:lpstr>爾時彌勒作是念，佛陀眉間現神變， 誰能詮解希有相？彌勒心中暗自想， 文殊師利法王子，過去供佛數無量， 應知此中存意涵，當能為眾解答案。 四眾比丘與諸天，人人心中有同感， 彌勒見眾皆有願，決向文殊問端詳。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文殊答文殊爾時語彌勒，佛陀欲說殊勝法，欲雨法雨潤蒼生，欲吹法螺警迷情，欲擊法鼓應慧心，欲演法義明究竟。</dc:title>
  <dc:creator>G31M</dc:creator>
  <cp:lastModifiedBy>明智 高</cp:lastModifiedBy>
  <cp:revision>6</cp:revision>
  <dcterms:created xsi:type="dcterms:W3CDTF">2020-10-08T06:31:31Z</dcterms:created>
  <dcterms:modified xsi:type="dcterms:W3CDTF">2020-10-13T07:01:57Z</dcterms:modified>
</cp:coreProperties>
</file>