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8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81" r:id="rId3"/>
    <p:sldMasterId id="2147483717" r:id="rId4"/>
    <p:sldMasterId id="2147483744" r:id="rId5"/>
    <p:sldMasterId id="2147483758" r:id="rId6"/>
    <p:sldMasterId id="2147483797" r:id="rId7"/>
    <p:sldMasterId id="2147483811" r:id="rId8"/>
    <p:sldMasterId id="2147483823" r:id="rId9"/>
  </p:sldMasterIdLst>
  <p:notesMasterIdLst>
    <p:notesMasterId r:id="rId91"/>
  </p:notesMasterIdLst>
  <p:sldIdLst>
    <p:sldId id="2561" r:id="rId10"/>
    <p:sldId id="2548" r:id="rId11"/>
    <p:sldId id="353" r:id="rId12"/>
    <p:sldId id="2869" r:id="rId13"/>
    <p:sldId id="986" r:id="rId14"/>
    <p:sldId id="992" r:id="rId15"/>
    <p:sldId id="2553" r:id="rId16"/>
    <p:sldId id="981" r:id="rId17"/>
    <p:sldId id="987" r:id="rId18"/>
    <p:sldId id="841" r:id="rId19"/>
    <p:sldId id="342" r:id="rId20"/>
    <p:sldId id="1321" r:id="rId21"/>
    <p:sldId id="1262" r:id="rId22"/>
    <p:sldId id="1263" r:id="rId23"/>
    <p:sldId id="1264" r:id="rId24"/>
    <p:sldId id="1265" r:id="rId25"/>
    <p:sldId id="1251" r:id="rId26"/>
    <p:sldId id="2828" r:id="rId27"/>
    <p:sldId id="2557" r:id="rId28"/>
    <p:sldId id="2827" r:id="rId29"/>
    <p:sldId id="2832" r:id="rId30"/>
    <p:sldId id="2829" r:id="rId31"/>
    <p:sldId id="2830" r:id="rId32"/>
    <p:sldId id="2831" r:id="rId33"/>
    <p:sldId id="357" r:id="rId34"/>
    <p:sldId id="1267" r:id="rId35"/>
    <p:sldId id="2834" r:id="rId36"/>
    <p:sldId id="2835" r:id="rId37"/>
    <p:sldId id="1624" r:id="rId38"/>
    <p:sldId id="2837" r:id="rId39"/>
    <p:sldId id="359" r:id="rId40"/>
    <p:sldId id="2556" r:id="rId41"/>
    <p:sldId id="2836" r:id="rId42"/>
    <p:sldId id="2843" r:id="rId43"/>
    <p:sldId id="2849" r:id="rId44"/>
    <p:sldId id="2838" r:id="rId45"/>
    <p:sldId id="358" r:id="rId46"/>
    <p:sldId id="2845" r:id="rId47"/>
    <p:sldId id="2846" r:id="rId48"/>
    <p:sldId id="1069" r:id="rId49"/>
    <p:sldId id="1664" r:id="rId50"/>
    <p:sldId id="1665" r:id="rId51"/>
    <p:sldId id="360" r:id="rId52"/>
    <p:sldId id="2850" r:id="rId53"/>
    <p:sldId id="2833" r:id="rId54"/>
    <p:sldId id="2854" r:id="rId55"/>
    <p:sldId id="2855" r:id="rId56"/>
    <p:sldId id="2840" r:id="rId57"/>
    <p:sldId id="3052" r:id="rId58"/>
    <p:sldId id="3091" r:id="rId59"/>
    <p:sldId id="1064" r:id="rId60"/>
    <p:sldId id="1303" r:id="rId61"/>
    <p:sldId id="1308" r:id="rId62"/>
    <p:sldId id="2848" r:id="rId63"/>
    <p:sldId id="1293" r:id="rId64"/>
    <p:sldId id="3105" r:id="rId65"/>
    <p:sldId id="1292" r:id="rId66"/>
    <p:sldId id="1300" r:id="rId67"/>
    <p:sldId id="369" r:id="rId68"/>
    <p:sldId id="2852" r:id="rId69"/>
    <p:sldId id="2881" r:id="rId70"/>
    <p:sldId id="2894" r:id="rId71"/>
    <p:sldId id="3106" r:id="rId72"/>
    <p:sldId id="2841" r:id="rId73"/>
    <p:sldId id="3107" r:id="rId74"/>
    <p:sldId id="3108" r:id="rId75"/>
    <p:sldId id="756" r:id="rId76"/>
    <p:sldId id="3110" r:id="rId77"/>
    <p:sldId id="356" r:id="rId78"/>
    <p:sldId id="2559" r:id="rId79"/>
    <p:sldId id="2826" r:id="rId80"/>
    <p:sldId id="2853" r:id="rId81"/>
    <p:sldId id="361" r:id="rId82"/>
    <p:sldId id="331" r:id="rId83"/>
    <p:sldId id="471" r:id="rId84"/>
    <p:sldId id="333" r:id="rId85"/>
    <p:sldId id="1078" r:id="rId86"/>
    <p:sldId id="317" r:id="rId87"/>
    <p:sldId id="279" r:id="rId88"/>
    <p:sldId id="3109" r:id="rId89"/>
    <p:sldId id="2533" r:id="rId90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8A5CAA39-F523-4654-BCD5-052DEE473E72}">
          <p14:sldIdLst>
            <p14:sldId id="2561"/>
            <p14:sldId id="2548"/>
            <p14:sldId id="353"/>
            <p14:sldId id="2869"/>
            <p14:sldId id="986"/>
            <p14:sldId id="992"/>
            <p14:sldId id="2553"/>
            <p14:sldId id="981"/>
            <p14:sldId id="987"/>
            <p14:sldId id="841"/>
            <p14:sldId id="342"/>
            <p14:sldId id="1321"/>
            <p14:sldId id="1262"/>
            <p14:sldId id="1263"/>
            <p14:sldId id="1264"/>
            <p14:sldId id="1265"/>
            <p14:sldId id="1251"/>
            <p14:sldId id="2828"/>
            <p14:sldId id="2557"/>
            <p14:sldId id="2827"/>
            <p14:sldId id="2832"/>
            <p14:sldId id="2829"/>
            <p14:sldId id="2830"/>
            <p14:sldId id="2831"/>
            <p14:sldId id="357"/>
            <p14:sldId id="1267"/>
            <p14:sldId id="2834"/>
            <p14:sldId id="2835"/>
            <p14:sldId id="1624"/>
            <p14:sldId id="2837"/>
            <p14:sldId id="359"/>
            <p14:sldId id="2556"/>
            <p14:sldId id="2836"/>
            <p14:sldId id="2843"/>
            <p14:sldId id="2849"/>
            <p14:sldId id="2838"/>
            <p14:sldId id="358"/>
            <p14:sldId id="2845"/>
            <p14:sldId id="2846"/>
            <p14:sldId id="1069"/>
            <p14:sldId id="1664"/>
            <p14:sldId id="1665"/>
            <p14:sldId id="360"/>
            <p14:sldId id="2850"/>
            <p14:sldId id="2833"/>
            <p14:sldId id="2854"/>
            <p14:sldId id="2855"/>
            <p14:sldId id="2840"/>
            <p14:sldId id="3052"/>
            <p14:sldId id="3091"/>
            <p14:sldId id="1064"/>
            <p14:sldId id="1303"/>
            <p14:sldId id="1308"/>
            <p14:sldId id="2848"/>
            <p14:sldId id="1293"/>
            <p14:sldId id="3105"/>
            <p14:sldId id="1292"/>
            <p14:sldId id="1300"/>
            <p14:sldId id="369"/>
            <p14:sldId id="2852"/>
            <p14:sldId id="2881"/>
            <p14:sldId id="2894"/>
            <p14:sldId id="3106"/>
            <p14:sldId id="2841"/>
            <p14:sldId id="3107"/>
            <p14:sldId id="3108"/>
            <p14:sldId id="756"/>
            <p14:sldId id="3110"/>
            <p14:sldId id="356"/>
            <p14:sldId id="2559"/>
            <p14:sldId id="2826"/>
            <p14:sldId id="2853"/>
            <p14:sldId id="361"/>
            <p14:sldId id="331"/>
            <p14:sldId id="471"/>
            <p14:sldId id="333"/>
            <p14:sldId id="1078"/>
            <p14:sldId id="317"/>
            <p14:sldId id="279"/>
            <p14:sldId id="3109"/>
            <p14:sldId id="253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淑雲 郭" initials="淑雲" lastIdx="3" clrIdx="0">
    <p:extLst>
      <p:ext uri="{19B8F6BF-5375-455C-9EA6-DF929625EA0E}">
        <p15:presenceInfo xmlns:p15="http://schemas.microsoft.com/office/powerpoint/2012/main" userId="3b31eb9a1d43049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9CD5"/>
    <a:srgbClr val="3B8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A9D312-9099-45FA-873B-38DCE41623E7}" v="1" dt="2024-11-08T05:59:08.3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59" autoAdjust="0"/>
    <p:restoredTop sz="88302" autoAdjust="0"/>
  </p:normalViewPr>
  <p:slideViewPr>
    <p:cSldViewPr snapToGrid="0">
      <p:cViewPr varScale="1">
        <p:scale>
          <a:sx n="110" d="100"/>
          <a:sy n="110" d="100"/>
        </p:scale>
        <p:origin x="867" y="2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1.xml"/><Relationship Id="rId95" Type="http://schemas.openxmlformats.org/officeDocument/2006/relationships/theme" Target="theme/theme1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presProps" Target="presProps.xml"/><Relationship Id="rId9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8DA9D312-9099-45FA-873B-38DCE41623E7}"/>
    <pc:docChg chg="modSld">
      <pc:chgData name="明智 高" userId="13106cc9a47d8e8b" providerId="LiveId" clId="{8DA9D312-9099-45FA-873B-38DCE41623E7}" dt="2024-11-08T05:59:08.300" v="0" actId="478"/>
      <pc:docMkLst>
        <pc:docMk/>
      </pc:docMkLst>
      <pc:sldChg chg="delSp">
        <pc:chgData name="明智 高" userId="13106cc9a47d8e8b" providerId="LiveId" clId="{8DA9D312-9099-45FA-873B-38DCE41623E7}" dt="2024-11-08T05:59:08.300" v="0" actId="478"/>
        <pc:sldMkLst>
          <pc:docMk/>
          <pc:sldMk cId="2048729211" sldId="987"/>
        </pc:sldMkLst>
        <pc:picChg chg="del">
          <ac:chgData name="明智 高" userId="13106cc9a47d8e8b" providerId="LiveId" clId="{8DA9D312-9099-45FA-873B-38DCE41623E7}" dt="2024-11-08T05:59:08.300" v="0" actId="478"/>
          <ac:picMkLst>
            <pc:docMk/>
            <pc:sldMk cId="2048729211" sldId="987"/>
            <ac:picMk id="1026" creationId="{13A69E5C-CE16-4B09-9028-95AF287B3C6C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image" Target="../media/image53.jpg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image" Target="../media/image53.jpg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F685BB-EC88-4B52-B413-5DE92CBD51C7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80CEB6C7-BF61-4917-A464-9E10E1A427E3}">
      <dgm:prSet phldrT="[文字]" custT="1"/>
      <dgm:spPr/>
      <dgm:t>
        <a:bodyPr/>
        <a:lstStyle/>
        <a:p>
          <a:r>
            <a:rPr lang="zh-TW" altLang="en-US" sz="7200" dirty="0">
              <a:latin typeface="標楷體" panose="03000509000000000000" pitchFamily="65" charset="-120"/>
              <a:ea typeface="標楷體" panose="03000509000000000000" pitchFamily="65" charset="-120"/>
            </a:rPr>
            <a:t>苦</a:t>
          </a:r>
        </a:p>
      </dgm:t>
    </dgm:pt>
    <dgm:pt modelId="{6C68854F-3DFD-4B8A-B031-5F6414D592A1}" type="parTrans" cxnId="{FD425012-6457-4BEE-9E92-1BA630592111}">
      <dgm:prSet/>
      <dgm:spPr/>
      <dgm:t>
        <a:bodyPr/>
        <a:lstStyle/>
        <a:p>
          <a:endParaRPr lang="zh-TW" altLang="en-US"/>
        </a:p>
      </dgm:t>
    </dgm:pt>
    <dgm:pt modelId="{A8096AF3-5752-4A8D-A6D8-F4E57E220BA1}" type="sibTrans" cxnId="{FD425012-6457-4BEE-9E92-1BA630592111}">
      <dgm:prSet/>
      <dgm:spPr/>
      <dgm:t>
        <a:bodyPr/>
        <a:lstStyle/>
        <a:p>
          <a:endParaRPr lang="zh-TW" altLang="en-US"/>
        </a:p>
      </dgm:t>
    </dgm:pt>
    <dgm:pt modelId="{631FBAC5-8EF4-43DC-964E-3D5F1E4C8523}">
      <dgm:prSet phldrT="[文字]" custT="1"/>
      <dgm:spPr/>
      <dgm:t>
        <a:bodyPr/>
        <a:lstStyle/>
        <a:p>
          <a:r>
            <a:rPr lang="zh-TW" altLang="en-US" sz="7200" dirty="0">
              <a:latin typeface="標楷體" panose="03000509000000000000" pitchFamily="65" charset="-120"/>
              <a:ea typeface="標楷體" panose="03000509000000000000" pitchFamily="65" charset="-120"/>
            </a:rPr>
            <a:t>滅</a:t>
          </a:r>
        </a:p>
      </dgm:t>
    </dgm:pt>
    <dgm:pt modelId="{0618D451-FF94-4E04-9AB9-7C8218638A0C}" type="parTrans" cxnId="{7DBB4A32-2B8C-46F0-9472-5586B1D80787}">
      <dgm:prSet/>
      <dgm:spPr/>
      <dgm:t>
        <a:bodyPr/>
        <a:lstStyle/>
        <a:p>
          <a:endParaRPr lang="zh-TW" altLang="en-US"/>
        </a:p>
      </dgm:t>
    </dgm:pt>
    <dgm:pt modelId="{188C2F67-060C-44B6-863B-D19F0D4FE319}" type="sibTrans" cxnId="{7DBB4A32-2B8C-46F0-9472-5586B1D80787}">
      <dgm:prSet/>
      <dgm:spPr/>
      <dgm:t>
        <a:bodyPr/>
        <a:lstStyle/>
        <a:p>
          <a:endParaRPr lang="zh-TW" altLang="en-US"/>
        </a:p>
      </dgm:t>
    </dgm:pt>
    <dgm:pt modelId="{C8BC05EC-E1FD-40E4-B14E-01F255420470}">
      <dgm:prSet phldrT="[文字]" custT="1"/>
      <dgm:spPr/>
      <dgm:t>
        <a:bodyPr/>
        <a:lstStyle/>
        <a:p>
          <a:r>
            <a:rPr lang="zh-TW" altLang="en-US" sz="7200" dirty="0">
              <a:latin typeface="標楷體" panose="03000509000000000000" pitchFamily="65" charset="-120"/>
              <a:ea typeface="標楷體" panose="03000509000000000000" pitchFamily="65" charset="-120"/>
            </a:rPr>
            <a:t>道</a:t>
          </a:r>
          <a:endParaRPr lang="zh-TW" altLang="en-US" sz="65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E6B53E8-EEAC-4028-B2A5-30DC8195B65F}" type="parTrans" cxnId="{CD35F009-7875-4D11-AB2E-D05019C9599D}">
      <dgm:prSet/>
      <dgm:spPr/>
      <dgm:t>
        <a:bodyPr/>
        <a:lstStyle/>
        <a:p>
          <a:endParaRPr lang="zh-TW" altLang="en-US"/>
        </a:p>
      </dgm:t>
    </dgm:pt>
    <dgm:pt modelId="{5099ED66-3BC6-48C8-954B-1CD4FE4BC722}" type="sibTrans" cxnId="{CD35F009-7875-4D11-AB2E-D05019C9599D}">
      <dgm:prSet/>
      <dgm:spPr/>
      <dgm:t>
        <a:bodyPr/>
        <a:lstStyle/>
        <a:p>
          <a:endParaRPr lang="zh-TW" altLang="en-US"/>
        </a:p>
      </dgm:t>
    </dgm:pt>
    <dgm:pt modelId="{60687EDB-B6BE-4868-B6E6-3B0B94FFC787}">
      <dgm:prSet phldrT="[文字]" custT="1"/>
      <dgm:spPr/>
      <dgm:t>
        <a:bodyPr/>
        <a:lstStyle/>
        <a:p>
          <a:r>
            <a:rPr lang="zh-TW" altLang="en-US" sz="7200" dirty="0">
              <a:latin typeface="標楷體" panose="03000509000000000000" pitchFamily="65" charset="-120"/>
              <a:ea typeface="標楷體" panose="03000509000000000000" pitchFamily="65" charset="-120"/>
            </a:rPr>
            <a:t>集</a:t>
          </a:r>
        </a:p>
      </dgm:t>
    </dgm:pt>
    <dgm:pt modelId="{7F0A6EAA-BE59-483C-A533-C333362C9161}" type="parTrans" cxnId="{621079CD-FF50-40F1-9681-951A1BA0A36E}">
      <dgm:prSet/>
      <dgm:spPr/>
      <dgm:t>
        <a:bodyPr/>
        <a:lstStyle/>
        <a:p>
          <a:endParaRPr lang="zh-TW" altLang="en-US"/>
        </a:p>
      </dgm:t>
    </dgm:pt>
    <dgm:pt modelId="{18E729ED-3C27-4F1C-8CB7-21C22F5A98AE}" type="sibTrans" cxnId="{621079CD-FF50-40F1-9681-951A1BA0A36E}">
      <dgm:prSet/>
      <dgm:spPr/>
      <dgm:t>
        <a:bodyPr/>
        <a:lstStyle/>
        <a:p>
          <a:endParaRPr lang="zh-TW" altLang="en-US"/>
        </a:p>
      </dgm:t>
    </dgm:pt>
    <dgm:pt modelId="{4AF89691-CE9B-44CA-9847-EB6A08BA37F8}" type="pres">
      <dgm:prSet presAssocID="{5EF685BB-EC88-4B52-B413-5DE92CBD51C7}" presName="CompostProcess" presStyleCnt="0">
        <dgm:presLayoutVars>
          <dgm:dir/>
          <dgm:resizeHandles val="exact"/>
        </dgm:presLayoutVars>
      </dgm:prSet>
      <dgm:spPr/>
    </dgm:pt>
    <dgm:pt modelId="{9E4BAC34-54E5-4A37-B614-AB70713352E3}" type="pres">
      <dgm:prSet presAssocID="{5EF685BB-EC88-4B52-B413-5DE92CBD51C7}" presName="arrow" presStyleLbl="bgShp" presStyleIdx="0" presStyleCnt="1"/>
      <dgm:spPr/>
    </dgm:pt>
    <dgm:pt modelId="{C220FD98-830B-4F11-9FD6-2F24F686B989}" type="pres">
      <dgm:prSet presAssocID="{5EF685BB-EC88-4B52-B413-5DE92CBD51C7}" presName="linearProcess" presStyleCnt="0"/>
      <dgm:spPr/>
    </dgm:pt>
    <dgm:pt modelId="{88055495-67D3-4A7E-BEE3-EE4C8DE93BDF}" type="pres">
      <dgm:prSet presAssocID="{80CEB6C7-BF61-4917-A464-9E10E1A427E3}" presName="textNode" presStyleLbl="node1" presStyleIdx="0" presStyleCnt="4">
        <dgm:presLayoutVars>
          <dgm:bulletEnabled val="1"/>
        </dgm:presLayoutVars>
      </dgm:prSet>
      <dgm:spPr/>
    </dgm:pt>
    <dgm:pt modelId="{12C9FF84-7077-4FD5-BE66-C1DF1B6A2225}" type="pres">
      <dgm:prSet presAssocID="{A8096AF3-5752-4A8D-A6D8-F4E57E220BA1}" presName="sibTrans" presStyleCnt="0"/>
      <dgm:spPr/>
    </dgm:pt>
    <dgm:pt modelId="{8C83B4EF-5FFF-45B5-8268-D8D467002336}" type="pres">
      <dgm:prSet presAssocID="{60687EDB-B6BE-4868-B6E6-3B0B94FFC787}" presName="textNode" presStyleLbl="node1" presStyleIdx="1" presStyleCnt="4">
        <dgm:presLayoutVars>
          <dgm:bulletEnabled val="1"/>
        </dgm:presLayoutVars>
      </dgm:prSet>
      <dgm:spPr/>
    </dgm:pt>
    <dgm:pt modelId="{70173052-D9B3-4E4B-92DC-3E5F7E88559C}" type="pres">
      <dgm:prSet presAssocID="{18E729ED-3C27-4F1C-8CB7-21C22F5A98AE}" presName="sibTrans" presStyleCnt="0"/>
      <dgm:spPr/>
    </dgm:pt>
    <dgm:pt modelId="{164ACAF8-8847-44AD-8A1D-E754D9F7AC55}" type="pres">
      <dgm:prSet presAssocID="{631FBAC5-8EF4-43DC-964E-3D5F1E4C8523}" presName="textNode" presStyleLbl="node1" presStyleIdx="2" presStyleCnt="4">
        <dgm:presLayoutVars>
          <dgm:bulletEnabled val="1"/>
        </dgm:presLayoutVars>
      </dgm:prSet>
      <dgm:spPr/>
    </dgm:pt>
    <dgm:pt modelId="{14D70B20-B157-46FD-AC5A-7C7D496F4F83}" type="pres">
      <dgm:prSet presAssocID="{188C2F67-060C-44B6-863B-D19F0D4FE319}" presName="sibTrans" presStyleCnt="0"/>
      <dgm:spPr/>
    </dgm:pt>
    <dgm:pt modelId="{B42DD7A8-75D8-4FB9-A6E8-AC599B3C625B}" type="pres">
      <dgm:prSet presAssocID="{C8BC05EC-E1FD-40E4-B14E-01F255420470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D35F009-7875-4D11-AB2E-D05019C9599D}" srcId="{5EF685BB-EC88-4B52-B413-5DE92CBD51C7}" destId="{C8BC05EC-E1FD-40E4-B14E-01F255420470}" srcOrd="3" destOrd="0" parTransId="{EE6B53E8-EEAC-4028-B2A5-30DC8195B65F}" sibTransId="{5099ED66-3BC6-48C8-954B-1CD4FE4BC722}"/>
    <dgm:cxn modelId="{FD425012-6457-4BEE-9E92-1BA630592111}" srcId="{5EF685BB-EC88-4B52-B413-5DE92CBD51C7}" destId="{80CEB6C7-BF61-4917-A464-9E10E1A427E3}" srcOrd="0" destOrd="0" parTransId="{6C68854F-3DFD-4B8A-B031-5F6414D592A1}" sibTransId="{A8096AF3-5752-4A8D-A6D8-F4E57E220BA1}"/>
    <dgm:cxn modelId="{6656AE1B-C41A-484B-B8E7-338BBBFE2EEE}" type="presOf" srcId="{60687EDB-B6BE-4868-B6E6-3B0B94FFC787}" destId="{8C83B4EF-5FFF-45B5-8268-D8D467002336}" srcOrd="0" destOrd="0" presId="urn:microsoft.com/office/officeart/2005/8/layout/hProcess9"/>
    <dgm:cxn modelId="{E863A41D-0126-4386-91E8-2C7E62D45915}" type="presOf" srcId="{5EF685BB-EC88-4B52-B413-5DE92CBD51C7}" destId="{4AF89691-CE9B-44CA-9847-EB6A08BA37F8}" srcOrd="0" destOrd="0" presId="urn:microsoft.com/office/officeart/2005/8/layout/hProcess9"/>
    <dgm:cxn modelId="{7DBB4A32-2B8C-46F0-9472-5586B1D80787}" srcId="{5EF685BB-EC88-4B52-B413-5DE92CBD51C7}" destId="{631FBAC5-8EF4-43DC-964E-3D5F1E4C8523}" srcOrd="2" destOrd="0" parTransId="{0618D451-FF94-4E04-9AB9-7C8218638A0C}" sibTransId="{188C2F67-060C-44B6-863B-D19F0D4FE319}"/>
    <dgm:cxn modelId="{A8308ABF-A54C-478D-9FA9-5E8A667DFFBA}" type="presOf" srcId="{C8BC05EC-E1FD-40E4-B14E-01F255420470}" destId="{B42DD7A8-75D8-4FB9-A6E8-AC599B3C625B}" srcOrd="0" destOrd="0" presId="urn:microsoft.com/office/officeart/2005/8/layout/hProcess9"/>
    <dgm:cxn modelId="{621079CD-FF50-40F1-9681-951A1BA0A36E}" srcId="{5EF685BB-EC88-4B52-B413-5DE92CBD51C7}" destId="{60687EDB-B6BE-4868-B6E6-3B0B94FFC787}" srcOrd="1" destOrd="0" parTransId="{7F0A6EAA-BE59-483C-A533-C333362C9161}" sibTransId="{18E729ED-3C27-4F1C-8CB7-21C22F5A98AE}"/>
    <dgm:cxn modelId="{25E988DB-B57A-46CB-99B8-19FD2CCABE26}" type="presOf" srcId="{631FBAC5-8EF4-43DC-964E-3D5F1E4C8523}" destId="{164ACAF8-8847-44AD-8A1D-E754D9F7AC55}" srcOrd="0" destOrd="0" presId="urn:microsoft.com/office/officeart/2005/8/layout/hProcess9"/>
    <dgm:cxn modelId="{233D2FF5-B3CD-49F2-B648-BD121E8F97F4}" type="presOf" srcId="{80CEB6C7-BF61-4917-A464-9E10E1A427E3}" destId="{88055495-67D3-4A7E-BEE3-EE4C8DE93BDF}" srcOrd="0" destOrd="0" presId="urn:microsoft.com/office/officeart/2005/8/layout/hProcess9"/>
    <dgm:cxn modelId="{3C801A3A-7C32-458F-8E0C-613C83158DBE}" type="presParOf" srcId="{4AF89691-CE9B-44CA-9847-EB6A08BA37F8}" destId="{9E4BAC34-54E5-4A37-B614-AB70713352E3}" srcOrd="0" destOrd="0" presId="urn:microsoft.com/office/officeart/2005/8/layout/hProcess9"/>
    <dgm:cxn modelId="{44B6B5E2-20B5-4F02-8A88-FEAF5642F0E3}" type="presParOf" srcId="{4AF89691-CE9B-44CA-9847-EB6A08BA37F8}" destId="{C220FD98-830B-4F11-9FD6-2F24F686B989}" srcOrd="1" destOrd="0" presId="urn:microsoft.com/office/officeart/2005/8/layout/hProcess9"/>
    <dgm:cxn modelId="{BAF0E457-23EC-4C21-AA4D-67C089693F41}" type="presParOf" srcId="{C220FD98-830B-4F11-9FD6-2F24F686B989}" destId="{88055495-67D3-4A7E-BEE3-EE4C8DE93BDF}" srcOrd="0" destOrd="0" presId="urn:microsoft.com/office/officeart/2005/8/layout/hProcess9"/>
    <dgm:cxn modelId="{6B8890FF-D441-45E4-97F2-A0090E80BBD8}" type="presParOf" srcId="{C220FD98-830B-4F11-9FD6-2F24F686B989}" destId="{12C9FF84-7077-4FD5-BE66-C1DF1B6A2225}" srcOrd="1" destOrd="0" presId="urn:microsoft.com/office/officeart/2005/8/layout/hProcess9"/>
    <dgm:cxn modelId="{CBD32EBE-58BF-4261-A35F-E9BC4E27D4D4}" type="presParOf" srcId="{C220FD98-830B-4F11-9FD6-2F24F686B989}" destId="{8C83B4EF-5FFF-45B5-8268-D8D467002336}" srcOrd="2" destOrd="0" presId="urn:microsoft.com/office/officeart/2005/8/layout/hProcess9"/>
    <dgm:cxn modelId="{75A7D157-6772-41A7-8428-758CB8386E2C}" type="presParOf" srcId="{C220FD98-830B-4F11-9FD6-2F24F686B989}" destId="{70173052-D9B3-4E4B-92DC-3E5F7E88559C}" srcOrd="3" destOrd="0" presId="urn:microsoft.com/office/officeart/2005/8/layout/hProcess9"/>
    <dgm:cxn modelId="{ED907D0E-7DA5-4734-9FC9-6D043A636336}" type="presParOf" srcId="{C220FD98-830B-4F11-9FD6-2F24F686B989}" destId="{164ACAF8-8847-44AD-8A1D-E754D9F7AC55}" srcOrd="4" destOrd="0" presId="urn:microsoft.com/office/officeart/2005/8/layout/hProcess9"/>
    <dgm:cxn modelId="{2838217A-C055-4588-945C-9A2A3438B787}" type="presParOf" srcId="{C220FD98-830B-4F11-9FD6-2F24F686B989}" destId="{14D70B20-B157-46FD-AC5A-7C7D496F4F83}" srcOrd="5" destOrd="0" presId="urn:microsoft.com/office/officeart/2005/8/layout/hProcess9"/>
    <dgm:cxn modelId="{484F8494-ED57-4D48-9A4F-2C527963D4EF}" type="presParOf" srcId="{C220FD98-830B-4F11-9FD6-2F24F686B989}" destId="{B42DD7A8-75D8-4FB9-A6E8-AC599B3C625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F5BCE5-08EF-4B29-8CDE-0FAEA2718D7E}" type="doc">
      <dgm:prSet loTypeId="urn:microsoft.com/office/officeart/2005/8/layout/vList3" loCatId="list" qsTypeId="urn:microsoft.com/office/officeart/2005/8/quickstyle/simple1" qsCatId="simple" csTypeId="urn:microsoft.com/office/officeart/2005/8/colors/colorful4" csCatId="colorful" phldr="1"/>
      <dgm:spPr/>
    </dgm:pt>
    <dgm:pt modelId="{16EC859B-C090-479D-AC8C-291B0BA15242}">
      <dgm:prSet phldrT="[文字]" custT="1"/>
      <dgm:spPr/>
      <dgm:t>
        <a:bodyPr/>
        <a:lstStyle/>
        <a:p>
          <a:r>
            <a: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rPr>
            <a:t>布施</a:t>
          </a:r>
        </a:p>
      </dgm:t>
    </dgm:pt>
    <dgm:pt modelId="{AED4AFF3-FF6E-4724-A4A2-EF132470085D}" type="parTrans" cxnId="{762E780E-8BD9-433E-AD3E-410D03488F13}">
      <dgm:prSet/>
      <dgm:spPr/>
      <dgm:t>
        <a:bodyPr/>
        <a:lstStyle/>
        <a:p>
          <a:endParaRPr lang="zh-TW" altLang="en-US"/>
        </a:p>
      </dgm:t>
    </dgm:pt>
    <dgm:pt modelId="{C47F1E2F-1C68-486E-BFF7-438E18CB3763}" type="sibTrans" cxnId="{762E780E-8BD9-433E-AD3E-410D03488F13}">
      <dgm:prSet/>
      <dgm:spPr/>
      <dgm:t>
        <a:bodyPr/>
        <a:lstStyle/>
        <a:p>
          <a:endParaRPr lang="zh-TW" altLang="en-US"/>
        </a:p>
      </dgm:t>
    </dgm:pt>
    <dgm:pt modelId="{C127BC9F-EE0C-45DC-8C8F-9A440076E935}">
      <dgm:prSet phldrT="[文字]" custT="1"/>
      <dgm:spPr/>
      <dgm:t>
        <a:bodyPr/>
        <a:lstStyle/>
        <a:p>
          <a:r>
            <a: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rPr>
            <a:t>禪定</a:t>
          </a:r>
        </a:p>
      </dgm:t>
    </dgm:pt>
    <dgm:pt modelId="{4B7E36CE-5D3D-4CBD-98DE-C7DC5AB32176}" type="parTrans" cxnId="{E5101B35-6071-4B1D-8A49-9C8BA3CA85AF}">
      <dgm:prSet/>
      <dgm:spPr/>
      <dgm:t>
        <a:bodyPr/>
        <a:lstStyle/>
        <a:p>
          <a:endParaRPr lang="zh-TW" altLang="en-US"/>
        </a:p>
      </dgm:t>
    </dgm:pt>
    <dgm:pt modelId="{C685F478-46F2-4D73-A596-3BF7693C7694}" type="sibTrans" cxnId="{E5101B35-6071-4B1D-8A49-9C8BA3CA85AF}">
      <dgm:prSet/>
      <dgm:spPr/>
      <dgm:t>
        <a:bodyPr/>
        <a:lstStyle/>
        <a:p>
          <a:endParaRPr lang="zh-TW" altLang="en-US"/>
        </a:p>
      </dgm:t>
    </dgm:pt>
    <dgm:pt modelId="{3A946465-5135-4787-A718-B26CC8ECD825}">
      <dgm:prSet phldrT="[文字]" custT="1"/>
      <dgm:spPr/>
      <dgm:t>
        <a:bodyPr/>
        <a:lstStyle/>
        <a:p>
          <a:r>
            <a: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rPr>
            <a:t>般若</a:t>
          </a:r>
          <a:endParaRPr lang="zh-TW" altLang="en-US" sz="31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71EFB5C-0250-4E2D-B48A-4E6A7D120096}" type="parTrans" cxnId="{84E5781A-B36F-4FEA-A8D3-50360DED84D8}">
      <dgm:prSet/>
      <dgm:spPr/>
      <dgm:t>
        <a:bodyPr/>
        <a:lstStyle/>
        <a:p>
          <a:endParaRPr lang="zh-TW" altLang="en-US"/>
        </a:p>
      </dgm:t>
    </dgm:pt>
    <dgm:pt modelId="{5851C333-2CB9-4146-A9AB-6693D15B1D3F}" type="sibTrans" cxnId="{84E5781A-B36F-4FEA-A8D3-50360DED84D8}">
      <dgm:prSet/>
      <dgm:spPr/>
      <dgm:t>
        <a:bodyPr/>
        <a:lstStyle/>
        <a:p>
          <a:endParaRPr lang="zh-TW" altLang="en-US"/>
        </a:p>
      </dgm:t>
    </dgm:pt>
    <dgm:pt modelId="{9DF6FFD8-47B0-47FE-9248-91E5F88035EB}">
      <dgm:prSet phldrT="[文字]" custT="1"/>
      <dgm:spPr/>
      <dgm:t>
        <a:bodyPr/>
        <a:lstStyle/>
        <a:p>
          <a:r>
            <a: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rPr>
            <a:t>持戒</a:t>
          </a:r>
        </a:p>
      </dgm:t>
    </dgm:pt>
    <dgm:pt modelId="{9B97D38D-A648-4446-B25F-807518F2960B}" type="parTrans" cxnId="{EDA96681-483D-45B4-9603-5F3249AC6716}">
      <dgm:prSet/>
      <dgm:spPr/>
      <dgm:t>
        <a:bodyPr/>
        <a:lstStyle/>
        <a:p>
          <a:endParaRPr lang="zh-TW" altLang="en-US"/>
        </a:p>
      </dgm:t>
    </dgm:pt>
    <dgm:pt modelId="{30E54714-7ACC-4870-ADEF-AE750F2850DF}" type="sibTrans" cxnId="{EDA96681-483D-45B4-9603-5F3249AC6716}">
      <dgm:prSet/>
      <dgm:spPr/>
      <dgm:t>
        <a:bodyPr/>
        <a:lstStyle/>
        <a:p>
          <a:endParaRPr lang="zh-TW" altLang="en-US"/>
        </a:p>
      </dgm:t>
    </dgm:pt>
    <dgm:pt modelId="{1C3BB937-C842-4CB1-84E7-C467A8130D40}">
      <dgm:prSet phldrT="[文字]" custT="1"/>
      <dgm:spPr/>
      <dgm:t>
        <a:bodyPr/>
        <a:lstStyle/>
        <a:p>
          <a:r>
            <a: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rPr>
            <a:t>忍辱</a:t>
          </a:r>
        </a:p>
      </dgm:t>
    </dgm:pt>
    <dgm:pt modelId="{53952A10-1B4B-46AF-9715-4F47037EF7CD}" type="parTrans" cxnId="{8C80C0F1-C63F-4582-8415-496C7C44A7C8}">
      <dgm:prSet/>
      <dgm:spPr/>
      <dgm:t>
        <a:bodyPr/>
        <a:lstStyle/>
        <a:p>
          <a:endParaRPr lang="zh-TW" altLang="en-US"/>
        </a:p>
      </dgm:t>
    </dgm:pt>
    <dgm:pt modelId="{CB3A3262-3065-43CC-A118-D5D3E85FCF0C}" type="sibTrans" cxnId="{8C80C0F1-C63F-4582-8415-496C7C44A7C8}">
      <dgm:prSet/>
      <dgm:spPr/>
      <dgm:t>
        <a:bodyPr/>
        <a:lstStyle/>
        <a:p>
          <a:endParaRPr lang="zh-TW" altLang="en-US"/>
        </a:p>
      </dgm:t>
    </dgm:pt>
    <dgm:pt modelId="{AB21CE57-FAE7-4B78-9AD6-319820F2B267}">
      <dgm:prSet phldrT="[文字]" custT="1"/>
      <dgm:spPr/>
      <dgm:t>
        <a:bodyPr/>
        <a:lstStyle/>
        <a:p>
          <a:r>
            <a: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rPr>
            <a:t>精進</a:t>
          </a:r>
        </a:p>
      </dgm:t>
    </dgm:pt>
    <dgm:pt modelId="{5F3C6330-5CB6-46FC-9673-DE8172441653}" type="parTrans" cxnId="{A3F2BA7A-F645-442C-A6AD-C56B1732B218}">
      <dgm:prSet/>
      <dgm:spPr/>
      <dgm:t>
        <a:bodyPr/>
        <a:lstStyle/>
        <a:p>
          <a:endParaRPr lang="zh-TW" altLang="en-US"/>
        </a:p>
      </dgm:t>
    </dgm:pt>
    <dgm:pt modelId="{F1917267-AF33-4EAC-AA45-94F61763888F}" type="sibTrans" cxnId="{A3F2BA7A-F645-442C-A6AD-C56B1732B218}">
      <dgm:prSet/>
      <dgm:spPr/>
      <dgm:t>
        <a:bodyPr/>
        <a:lstStyle/>
        <a:p>
          <a:endParaRPr lang="zh-TW" altLang="en-US"/>
        </a:p>
      </dgm:t>
    </dgm:pt>
    <dgm:pt modelId="{E3BA22DA-7CE6-4677-9C1C-30DA134AB199}" type="pres">
      <dgm:prSet presAssocID="{D2F5BCE5-08EF-4B29-8CDE-0FAEA2718D7E}" presName="linearFlow" presStyleCnt="0">
        <dgm:presLayoutVars>
          <dgm:dir/>
          <dgm:resizeHandles val="exact"/>
        </dgm:presLayoutVars>
      </dgm:prSet>
      <dgm:spPr/>
    </dgm:pt>
    <dgm:pt modelId="{302F1553-05E3-4499-842D-B0C899E8FF74}" type="pres">
      <dgm:prSet presAssocID="{16EC859B-C090-479D-AC8C-291B0BA15242}" presName="composite" presStyleCnt="0"/>
      <dgm:spPr/>
    </dgm:pt>
    <dgm:pt modelId="{C316418D-F332-4269-B2C7-74881DCE9136}" type="pres">
      <dgm:prSet presAssocID="{16EC859B-C090-479D-AC8C-291B0BA15242}" presName="imgShp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F95E591E-7C50-4D31-B739-79563595A82F}" type="pres">
      <dgm:prSet presAssocID="{16EC859B-C090-479D-AC8C-291B0BA15242}" presName="txShp" presStyleLbl="node1" presStyleIdx="0" presStyleCnt="6">
        <dgm:presLayoutVars>
          <dgm:bulletEnabled val="1"/>
        </dgm:presLayoutVars>
      </dgm:prSet>
      <dgm:spPr/>
    </dgm:pt>
    <dgm:pt modelId="{5798F6CC-5A74-417C-BE4A-8E8C34201017}" type="pres">
      <dgm:prSet presAssocID="{C47F1E2F-1C68-486E-BFF7-438E18CB3763}" presName="spacing" presStyleCnt="0"/>
      <dgm:spPr/>
    </dgm:pt>
    <dgm:pt modelId="{93D9680B-852F-4459-8CE5-E49BD9A47263}" type="pres">
      <dgm:prSet presAssocID="{9DF6FFD8-47B0-47FE-9248-91E5F88035EB}" presName="composite" presStyleCnt="0"/>
      <dgm:spPr/>
    </dgm:pt>
    <dgm:pt modelId="{88739C78-990C-4FA2-8616-9D0E3163AADE}" type="pres">
      <dgm:prSet presAssocID="{9DF6FFD8-47B0-47FE-9248-91E5F88035EB}" presName="imgShp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ADAA8DA5-EB31-43FB-8B12-CABCB67E6370}" type="pres">
      <dgm:prSet presAssocID="{9DF6FFD8-47B0-47FE-9248-91E5F88035EB}" presName="txShp" presStyleLbl="node1" presStyleIdx="1" presStyleCnt="6">
        <dgm:presLayoutVars>
          <dgm:bulletEnabled val="1"/>
        </dgm:presLayoutVars>
      </dgm:prSet>
      <dgm:spPr/>
    </dgm:pt>
    <dgm:pt modelId="{15D5EA5E-9FF5-4AD6-96AE-EC195E4FC616}" type="pres">
      <dgm:prSet presAssocID="{30E54714-7ACC-4870-ADEF-AE750F2850DF}" presName="spacing" presStyleCnt="0"/>
      <dgm:spPr/>
    </dgm:pt>
    <dgm:pt modelId="{39781462-B544-4240-9691-35E3CF697A61}" type="pres">
      <dgm:prSet presAssocID="{1C3BB937-C842-4CB1-84E7-C467A8130D40}" presName="composite" presStyleCnt="0"/>
      <dgm:spPr/>
    </dgm:pt>
    <dgm:pt modelId="{553B4983-A4AB-45B6-9DD6-F100A7C45CD8}" type="pres">
      <dgm:prSet presAssocID="{1C3BB937-C842-4CB1-84E7-C467A8130D40}" presName="imgShp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</dgm:spPr>
    </dgm:pt>
    <dgm:pt modelId="{4BAE964A-B175-41A8-9554-5434D7FD99D1}" type="pres">
      <dgm:prSet presAssocID="{1C3BB937-C842-4CB1-84E7-C467A8130D40}" presName="txShp" presStyleLbl="node1" presStyleIdx="2" presStyleCnt="6">
        <dgm:presLayoutVars>
          <dgm:bulletEnabled val="1"/>
        </dgm:presLayoutVars>
      </dgm:prSet>
      <dgm:spPr/>
    </dgm:pt>
    <dgm:pt modelId="{2512AF60-D005-48C4-8620-E19FA8F834DD}" type="pres">
      <dgm:prSet presAssocID="{CB3A3262-3065-43CC-A118-D5D3E85FCF0C}" presName="spacing" presStyleCnt="0"/>
      <dgm:spPr/>
    </dgm:pt>
    <dgm:pt modelId="{7C6061DC-2594-423F-B1F6-369D9144CAFB}" type="pres">
      <dgm:prSet presAssocID="{AB21CE57-FAE7-4B78-9AD6-319820F2B267}" presName="composite" presStyleCnt="0"/>
      <dgm:spPr/>
    </dgm:pt>
    <dgm:pt modelId="{B3F9D8A8-61F8-4598-9FCA-C09E322707C0}" type="pres">
      <dgm:prSet presAssocID="{AB21CE57-FAE7-4B78-9AD6-319820F2B267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C350B7E9-0600-40CD-8463-4BB2E3BDB97B}" type="pres">
      <dgm:prSet presAssocID="{AB21CE57-FAE7-4B78-9AD6-319820F2B267}" presName="txShp" presStyleLbl="node1" presStyleIdx="3" presStyleCnt="6">
        <dgm:presLayoutVars>
          <dgm:bulletEnabled val="1"/>
        </dgm:presLayoutVars>
      </dgm:prSet>
      <dgm:spPr/>
    </dgm:pt>
    <dgm:pt modelId="{DE2AD61B-936E-4AC9-837F-32098A942994}" type="pres">
      <dgm:prSet presAssocID="{F1917267-AF33-4EAC-AA45-94F61763888F}" presName="spacing" presStyleCnt="0"/>
      <dgm:spPr/>
    </dgm:pt>
    <dgm:pt modelId="{CD037411-2624-4938-A379-681D5D21C052}" type="pres">
      <dgm:prSet presAssocID="{C127BC9F-EE0C-45DC-8C8F-9A440076E935}" presName="composite" presStyleCnt="0"/>
      <dgm:spPr/>
    </dgm:pt>
    <dgm:pt modelId="{97633D31-493D-4D70-80E7-D68E17899931}" type="pres">
      <dgm:prSet presAssocID="{C127BC9F-EE0C-45DC-8C8F-9A440076E935}" presName="imgShp" presStyleLbl="fgImgPlac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0DA0776-6A58-4FD0-9BF6-45EA40E0B2F1}" type="pres">
      <dgm:prSet presAssocID="{C127BC9F-EE0C-45DC-8C8F-9A440076E935}" presName="txShp" presStyleLbl="node1" presStyleIdx="4" presStyleCnt="6">
        <dgm:presLayoutVars>
          <dgm:bulletEnabled val="1"/>
        </dgm:presLayoutVars>
      </dgm:prSet>
      <dgm:spPr/>
    </dgm:pt>
    <dgm:pt modelId="{5721FEA7-A674-48D4-9799-E242478EE0BF}" type="pres">
      <dgm:prSet presAssocID="{C685F478-46F2-4D73-A596-3BF7693C7694}" presName="spacing" presStyleCnt="0"/>
      <dgm:spPr/>
    </dgm:pt>
    <dgm:pt modelId="{88A1EADC-4980-4931-AAD0-07496E60C95C}" type="pres">
      <dgm:prSet presAssocID="{3A946465-5135-4787-A718-B26CC8ECD825}" presName="composite" presStyleCnt="0"/>
      <dgm:spPr/>
    </dgm:pt>
    <dgm:pt modelId="{02344CCB-CD0D-4F93-A1C6-F229CAA63DBC}" type="pres">
      <dgm:prSet presAssocID="{3A946465-5135-4787-A718-B26CC8ECD825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87D80D4F-0360-4B44-8C32-E0A00D1E6F1C}" type="pres">
      <dgm:prSet presAssocID="{3A946465-5135-4787-A718-B26CC8ECD825}" presName="txShp" presStyleLbl="node1" presStyleIdx="5" presStyleCnt="6">
        <dgm:presLayoutVars>
          <dgm:bulletEnabled val="1"/>
        </dgm:presLayoutVars>
      </dgm:prSet>
      <dgm:spPr/>
    </dgm:pt>
  </dgm:ptLst>
  <dgm:cxnLst>
    <dgm:cxn modelId="{762E780E-8BD9-433E-AD3E-410D03488F13}" srcId="{D2F5BCE5-08EF-4B29-8CDE-0FAEA2718D7E}" destId="{16EC859B-C090-479D-AC8C-291B0BA15242}" srcOrd="0" destOrd="0" parTransId="{AED4AFF3-FF6E-4724-A4A2-EF132470085D}" sibTransId="{C47F1E2F-1C68-486E-BFF7-438E18CB3763}"/>
    <dgm:cxn modelId="{84E5781A-B36F-4FEA-A8D3-50360DED84D8}" srcId="{D2F5BCE5-08EF-4B29-8CDE-0FAEA2718D7E}" destId="{3A946465-5135-4787-A718-B26CC8ECD825}" srcOrd="5" destOrd="0" parTransId="{F71EFB5C-0250-4E2D-B48A-4E6A7D120096}" sibTransId="{5851C333-2CB9-4146-A9AB-6693D15B1D3F}"/>
    <dgm:cxn modelId="{9B77DF23-FF3E-4575-9552-9EF3D67A1264}" type="presOf" srcId="{9DF6FFD8-47B0-47FE-9248-91E5F88035EB}" destId="{ADAA8DA5-EB31-43FB-8B12-CABCB67E6370}" srcOrd="0" destOrd="0" presId="urn:microsoft.com/office/officeart/2005/8/layout/vList3"/>
    <dgm:cxn modelId="{BFCF8224-BC49-4B9C-A216-3CF2AA92AC07}" type="presOf" srcId="{C127BC9F-EE0C-45DC-8C8F-9A440076E935}" destId="{80DA0776-6A58-4FD0-9BF6-45EA40E0B2F1}" srcOrd="0" destOrd="0" presId="urn:microsoft.com/office/officeart/2005/8/layout/vList3"/>
    <dgm:cxn modelId="{EA8EAC2D-A15A-4B65-B4D2-56BB04B4E49E}" type="presOf" srcId="{D2F5BCE5-08EF-4B29-8CDE-0FAEA2718D7E}" destId="{E3BA22DA-7CE6-4677-9C1C-30DA134AB199}" srcOrd="0" destOrd="0" presId="urn:microsoft.com/office/officeart/2005/8/layout/vList3"/>
    <dgm:cxn modelId="{E5101B35-6071-4B1D-8A49-9C8BA3CA85AF}" srcId="{D2F5BCE5-08EF-4B29-8CDE-0FAEA2718D7E}" destId="{C127BC9F-EE0C-45DC-8C8F-9A440076E935}" srcOrd="4" destOrd="0" parTransId="{4B7E36CE-5D3D-4CBD-98DE-C7DC5AB32176}" sibTransId="{C685F478-46F2-4D73-A596-3BF7693C7694}"/>
    <dgm:cxn modelId="{F0F61D4C-EAB4-4DC8-BD0B-29462F298DC8}" type="presOf" srcId="{AB21CE57-FAE7-4B78-9AD6-319820F2B267}" destId="{C350B7E9-0600-40CD-8463-4BB2E3BDB97B}" srcOrd="0" destOrd="0" presId="urn:microsoft.com/office/officeart/2005/8/layout/vList3"/>
    <dgm:cxn modelId="{A3F2BA7A-F645-442C-A6AD-C56B1732B218}" srcId="{D2F5BCE5-08EF-4B29-8CDE-0FAEA2718D7E}" destId="{AB21CE57-FAE7-4B78-9AD6-319820F2B267}" srcOrd="3" destOrd="0" parTransId="{5F3C6330-5CB6-46FC-9673-DE8172441653}" sibTransId="{F1917267-AF33-4EAC-AA45-94F61763888F}"/>
    <dgm:cxn modelId="{EDA96681-483D-45B4-9603-5F3249AC6716}" srcId="{D2F5BCE5-08EF-4B29-8CDE-0FAEA2718D7E}" destId="{9DF6FFD8-47B0-47FE-9248-91E5F88035EB}" srcOrd="1" destOrd="0" parTransId="{9B97D38D-A648-4446-B25F-807518F2960B}" sibTransId="{30E54714-7ACC-4870-ADEF-AE750F2850DF}"/>
    <dgm:cxn modelId="{3F6B11D8-CB54-4CDD-800F-A2A3AF235A2D}" type="presOf" srcId="{1C3BB937-C842-4CB1-84E7-C467A8130D40}" destId="{4BAE964A-B175-41A8-9554-5434D7FD99D1}" srcOrd="0" destOrd="0" presId="urn:microsoft.com/office/officeart/2005/8/layout/vList3"/>
    <dgm:cxn modelId="{6CC73CD9-8C34-4E42-B0B3-F75E218C6DA7}" type="presOf" srcId="{3A946465-5135-4787-A718-B26CC8ECD825}" destId="{87D80D4F-0360-4B44-8C32-E0A00D1E6F1C}" srcOrd="0" destOrd="0" presId="urn:microsoft.com/office/officeart/2005/8/layout/vList3"/>
    <dgm:cxn modelId="{8C80C0F1-C63F-4582-8415-496C7C44A7C8}" srcId="{D2F5BCE5-08EF-4B29-8CDE-0FAEA2718D7E}" destId="{1C3BB937-C842-4CB1-84E7-C467A8130D40}" srcOrd="2" destOrd="0" parTransId="{53952A10-1B4B-46AF-9715-4F47037EF7CD}" sibTransId="{CB3A3262-3065-43CC-A118-D5D3E85FCF0C}"/>
    <dgm:cxn modelId="{8F863AF7-F20E-4A8E-9BE0-1C7E8E87FADC}" type="presOf" srcId="{16EC859B-C090-479D-AC8C-291B0BA15242}" destId="{F95E591E-7C50-4D31-B739-79563595A82F}" srcOrd="0" destOrd="0" presId="urn:microsoft.com/office/officeart/2005/8/layout/vList3"/>
    <dgm:cxn modelId="{0079ABB1-9B32-49FF-9A42-40C013CBDDFC}" type="presParOf" srcId="{E3BA22DA-7CE6-4677-9C1C-30DA134AB199}" destId="{302F1553-05E3-4499-842D-B0C899E8FF74}" srcOrd="0" destOrd="0" presId="urn:microsoft.com/office/officeart/2005/8/layout/vList3"/>
    <dgm:cxn modelId="{87D14862-C4BA-468F-9474-EC49B05CE704}" type="presParOf" srcId="{302F1553-05E3-4499-842D-B0C899E8FF74}" destId="{C316418D-F332-4269-B2C7-74881DCE9136}" srcOrd="0" destOrd="0" presId="urn:microsoft.com/office/officeart/2005/8/layout/vList3"/>
    <dgm:cxn modelId="{5FB316CE-2ACC-4A2E-9DA6-B89E11A13EB1}" type="presParOf" srcId="{302F1553-05E3-4499-842D-B0C899E8FF74}" destId="{F95E591E-7C50-4D31-B739-79563595A82F}" srcOrd="1" destOrd="0" presId="urn:microsoft.com/office/officeart/2005/8/layout/vList3"/>
    <dgm:cxn modelId="{9C232C1B-8370-48F8-9D3B-215CB4B64238}" type="presParOf" srcId="{E3BA22DA-7CE6-4677-9C1C-30DA134AB199}" destId="{5798F6CC-5A74-417C-BE4A-8E8C34201017}" srcOrd="1" destOrd="0" presId="urn:microsoft.com/office/officeart/2005/8/layout/vList3"/>
    <dgm:cxn modelId="{70FA66A3-7CB8-475A-9F2E-332C2841966D}" type="presParOf" srcId="{E3BA22DA-7CE6-4677-9C1C-30DA134AB199}" destId="{93D9680B-852F-4459-8CE5-E49BD9A47263}" srcOrd="2" destOrd="0" presId="urn:microsoft.com/office/officeart/2005/8/layout/vList3"/>
    <dgm:cxn modelId="{868AFE77-642B-40D2-86E9-7F01B900D7EE}" type="presParOf" srcId="{93D9680B-852F-4459-8CE5-E49BD9A47263}" destId="{88739C78-990C-4FA2-8616-9D0E3163AADE}" srcOrd="0" destOrd="0" presId="urn:microsoft.com/office/officeart/2005/8/layout/vList3"/>
    <dgm:cxn modelId="{B64DEB2E-36AB-40EA-83EF-F4C82726DAC2}" type="presParOf" srcId="{93D9680B-852F-4459-8CE5-E49BD9A47263}" destId="{ADAA8DA5-EB31-43FB-8B12-CABCB67E6370}" srcOrd="1" destOrd="0" presId="urn:microsoft.com/office/officeart/2005/8/layout/vList3"/>
    <dgm:cxn modelId="{7FE87EC3-7A07-456C-ADBE-1BBB79610360}" type="presParOf" srcId="{E3BA22DA-7CE6-4677-9C1C-30DA134AB199}" destId="{15D5EA5E-9FF5-4AD6-96AE-EC195E4FC616}" srcOrd="3" destOrd="0" presId="urn:microsoft.com/office/officeart/2005/8/layout/vList3"/>
    <dgm:cxn modelId="{E36630AA-48EA-4F30-B4F5-4578E3A31A1C}" type="presParOf" srcId="{E3BA22DA-7CE6-4677-9C1C-30DA134AB199}" destId="{39781462-B544-4240-9691-35E3CF697A61}" srcOrd="4" destOrd="0" presId="urn:microsoft.com/office/officeart/2005/8/layout/vList3"/>
    <dgm:cxn modelId="{08769889-9B01-4805-8AE7-CE8851FC7E42}" type="presParOf" srcId="{39781462-B544-4240-9691-35E3CF697A61}" destId="{553B4983-A4AB-45B6-9DD6-F100A7C45CD8}" srcOrd="0" destOrd="0" presId="urn:microsoft.com/office/officeart/2005/8/layout/vList3"/>
    <dgm:cxn modelId="{8171D6EA-03F3-461E-A8BB-A63EA923D6A0}" type="presParOf" srcId="{39781462-B544-4240-9691-35E3CF697A61}" destId="{4BAE964A-B175-41A8-9554-5434D7FD99D1}" srcOrd="1" destOrd="0" presId="urn:microsoft.com/office/officeart/2005/8/layout/vList3"/>
    <dgm:cxn modelId="{1EEE2B31-A695-4B70-AC00-A72A69DA807D}" type="presParOf" srcId="{E3BA22DA-7CE6-4677-9C1C-30DA134AB199}" destId="{2512AF60-D005-48C4-8620-E19FA8F834DD}" srcOrd="5" destOrd="0" presId="urn:microsoft.com/office/officeart/2005/8/layout/vList3"/>
    <dgm:cxn modelId="{78577258-6BCA-4C88-87D6-B8C6C9963E91}" type="presParOf" srcId="{E3BA22DA-7CE6-4677-9C1C-30DA134AB199}" destId="{7C6061DC-2594-423F-B1F6-369D9144CAFB}" srcOrd="6" destOrd="0" presId="urn:microsoft.com/office/officeart/2005/8/layout/vList3"/>
    <dgm:cxn modelId="{528634C3-F222-4C58-8F62-D84A14D74340}" type="presParOf" srcId="{7C6061DC-2594-423F-B1F6-369D9144CAFB}" destId="{B3F9D8A8-61F8-4598-9FCA-C09E322707C0}" srcOrd="0" destOrd="0" presId="urn:microsoft.com/office/officeart/2005/8/layout/vList3"/>
    <dgm:cxn modelId="{C25519F1-AA9F-4B2E-A497-49A9A270207F}" type="presParOf" srcId="{7C6061DC-2594-423F-B1F6-369D9144CAFB}" destId="{C350B7E9-0600-40CD-8463-4BB2E3BDB97B}" srcOrd="1" destOrd="0" presId="urn:microsoft.com/office/officeart/2005/8/layout/vList3"/>
    <dgm:cxn modelId="{54EEEF16-AEEF-405E-8C72-BA4769215E51}" type="presParOf" srcId="{E3BA22DA-7CE6-4677-9C1C-30DA134AB199}" destId="{DE2AD61B-936E-4AC9-837F-32098A942994}" srcOrd="7" destOrd="0" presId="urn:microsoft.com/office/officeart/2005/8/layout/vList3"/>
    <dgm:cxn modelId="{E1B307C8-EFFB-40EC-85F0-A6C256CDD933}" type="presParOf" srcId="{E3BA22DA-7CE6-4677-9C1C-30DA134AB199}" destId="{CD037411-2624-4938-A379-681D5D21C052}" srcOrd="8" destOrd="0" presId="urn:microsoft.com/office/officeart/2005/8/layout/vList3"/>
    <dgm:cxn modelId="{2BB9C374-E5F8-424F-BF38-43AC99FD3F21}" type="presParOf" srcId="{CD037411-2624-4938-A379-681D5D21C052}" destId="{97633D31-493D-4D70-80E7-D68E17899931}" srcOrd="0" destOrd="0" presId="urn:microsoft.com/office/officeart/2005/8/layout/vList3"/>
    <dgm:cxn modelId="{5E33E466-015D-4C92-8768-1F587CFD8BB3}" type="presParOf" srcId="{CD037411-2624-4938-A379-681D5D21C052}" destId="{80DA0776-6A58-4FD0-9BF6-45EA40E0B2F1}" srcOrd="1" destOrd="0" presId="urn:microsoft.com/office/officeart/2005/8/layout/vList3"/>
    <dgm:cxn modelId="{6BAD9BE5-13C9-4493-8B34-0ECD8C618EB7}" type="presParOf" srcId="{E3BA22DA-7CE6-4677-9C1C-30DA134AB199}" destId="{5721FEA7-A674-48D4-9799-E242478EE0BF}" srcOrd="9" destOrd="0" presId="urn:microsoft.com/office/officeart/2005/8/layout/vList3"/>
    <dgm:cxn modelId="{88F19486-F358-4C23-8E32-04FC9451FC7C}" type="presParOf" srcId="{E3BA22DA-7CE6-4677-9C1C-30DA134AB199}" destId="{88A1EADC-4980-4931-AAD0-07496E60C95C}" srcOrd="10" destOrd="0" presId="urn:microsoft.com/office/officeart/2005/8/layout/vList3"/>
    <dgm:cxn modelId="{8E288B0E-036D-4C0B-8B30-992504A8D50D}" type="presParOf" srcId="{88A1EADC-4980-4931-AAD0-07496E60C95C}" destId="{02344CCB-CD0D-4F93-A1C6-F229CAA63DBC}" srcOrd="0" destOrd="0" presId="urn:microsoft.com/office/officeart/2005/8/layout/vList3"/>
    <dgm:cxn modelId="{86EA9D66-A9B2-4DC1-A998-F51AB3414765}" type="presParOf" srcId="{88A1EADC-4980-4931-AAD0-07496E60C95C}" destId="{87D80D4F-0360-4B44-8C32-E0A00D1E6F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CD7C43-B3B9-4F56-AFAE-4F2D4A5DD83C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EE04B161-AE2A-4709-97DC-E5AE2D342389}">
      <dgm:prSet phldrT="[文字]" custT="1"/>
      <dgm:spPr/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有意眼</a:t>
          </a:r>
        </a:p>
      </dgm:t>
    </dgm:pt>
    <dgm:pt modelId="{987A99C1-0D03-40D7-A220-D5945704C478}" type="parTrans" cxnId="{0743BFC2-C287-475B-846D-CEA8078F7428}">
      <dgm:prSet/>
      <dgm:spPr/>
      <dgm:t>
        <a:bodyPr/>
        <a:lstStyle/>
        <a:p>
          <a:endParaRPr lang="zh-TW" altLang="en-US"/>
        </a:p>
      </dgm:t>
    </dgm:pt>
    <dgm:pt modelId="{59B99108-1C4A-4CEC-9E94-E851BC0653A2}" type="sibTrans" cxnId="{0743BFC2-C287-475B-846D-CEA8078F7428}">
      <dgm:prSet/>
      <dgm:spPr/>
      <dgm:t>
        <a:bodyPr/>
        <a:lstStyle/>
        <a:p>
          <a:endParaRPr lang="zh-TW" altLang="en-US"/>
        </a:p>
      </dgm:t>
    </dgm:pt>
    <dgm:pt modelId="{F2E377E2-8DE3-43D7-A09D-6977BF2D5B2C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增意身</a:t>
          </a:r>
        </a:p>
      </dgm:t>
    </dgm:pt>
    <dgm:pt modelId="{71603F6A-A363-4281-8230-15D8287F7725}" type="parTrans" cxnId="{306E55DB-C8E5-416C-BD27-02107103AB4C}">
      <dgm:prSet/>
      <dgm:spPr/>
      <dgm:t>
        <a:bodyPr/>
        <a:lstStyle/>
        <a:p>
          <a:endParaRPr lang="zh-TW" altLang="en-US"/>
        </a:p>
      </dgm:t>
    </dgm:pt>
    <dgm:pt modelId="{191EDCAE-FEEE-4266-93F6-F0887BE6DABE}" type="sibTrans" cxnId="{306E55DB-C8E5-416C-BD27-02107103AB4C}">
      <dgm:prSet/>
      <dgm:spPr/>
      <dgm:t>
        <a:bodyPr/>
        <a:lstStyle/>
        <a:p>
          <a:endParaRPr lang="zh-TW" altLang="en-US"/>
        </a:p>
      </dgm:t>
    </dgm:pt>
    <dgm:pt modelId="{B83F90D6-20A1-4BB0-9E2C-9C52D7B2FE76}">
      <dgm:prSet phldrT="[文字]" custT="1"/>
      <dgm:spPr>
        <a:solidFill>
          <a:srgbClr val="C00000"/>
        </a:solidFill>
      </dgm:spPr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響意末那</a:t>
          </a:r>
        </a:p>
      </dgm:t>
    </dgm:pt>
    <dgm:pt modelId="{A9E957B9-3F72-4AF3-A4E2-B4A492C2F61F}" type="parTrans" cxnId="{A4A9EBA2-A9F2-42D5-A922-561163D02DF3}">
      <dgm:prSet/>
      <dgm:spPr/>
      <dgm:t>
        <a:bodyPr/>
        <a:lstStyle/>
        <a:p>
          <a:endParaRPr lang="zh-TW" altLang="en-US"/>
        </a:p>
      </dgm:t>
    </dgm:pt>
    <dgm:pt modelId="{1EDB89B4-85FC-4850-BC74-033FF3903CE7}" type="sibTrans" cxnId="{A4A9EBA2-A9F2-42D5-A922-561163D02DF3}">
      <dgm:prSet/>
      <dgm:spPr/>
      <dgm:t>
        <a:bodyPr/>
        <a:lstStyle/>
        <a:p>
          <a:endParaRPr lang="zh-TW" altLang="en-US"/>
        </a:p>
      </dgm:t>
    </dgm:pt>
    <dgm:pt modelId="{1E7F2850-59F7-4EA2-B0A7-65C13CC0AD20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法意</a:t>
          </a:r>
          <a:r>
            <a:rPr lang="zh-TW" altLang="en-US" sz="2000" b="1" dirty="0">
              <a:latin typeface="標楷體" pitchFamily="65" charset="-120"/>
              <a:ea typeface="標楷體" pitchFamily="65" charset="-120"/>
            </a:rPr>
            <a:t>阿賴耶</a:t>
          </a:r>
          <a:endParaRPr lang="zh-TW" altLang="en-US" sz="1400" b="1" dirty="0">
            <a:latin typeface="標楷體" pitchFamily="65" charset="-120"/>
            <a:ea typeface="標楷體" pitchFamily="65" charset="-120"/>
          </a:endParaRPr>
        </a:p>
      </dgm:t>
    </dgm:pt>
    <dgm:pt modelId="{63BF026D-C397-404F-ABB6-C7A58EF63333}" type="parTrans" cxnId="{D70E5B9F-398B-4B7F-92EF-53A13BD19F03}">
      <dgm:prSet/>
      <dgm:spPr/>
      <dgm:t>
        <a:bodyPr/>
        <a:lstStyle/>
        <a:p>
          <a:endParaRPr lang="zh-TW" altLang="en-US"/>
        </a:p>
      </dgm:t>
    </dgm:pt>
    <dgm:pt modelId="{0B269B99-3A1B-431E-8EAF-2D24C38B2A43}" type="sibTrans" cxnId="{D70E5B9F-398B-4B7F-92EF-53A13BD19F03}">
      <dgm:prSet/>
      <dgm:spPr/>
      <dgm:t>
        <a:bodyPr/>
        <a:lstStyle/>
        <a:p>
          <a:endParaRPr lang="zh-TW" altLang="en-US"/>
        </a:p>
      </dgm:t>
    </dgm:pt>
    <dgm:pt modelId="{E9175659-1D03-4027-B880-1BD16B2F4A04}">
      <dgm:prSet phldrT="[文字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善意耳</a:t>
          </a:r>
        </a:p>
      </dgm:t>
    </dgm:pt>
    <dgm:pt modelId="{254D643E-7CF5-4C08-93E1-ED9A0A948EFF}" type="parTrans" cxnId="{0A9454EE-386A-4E52-875C-644626F9BD97}">
      <dgm:prSet/>
      <dgm:spPr/>
      <dgm:t>
        <a:bodyPr/>
        <a:lstStyle/>
        <a:p>
          <a:endParaRPr lang="zh-TW" altLang="en-US"/>
        </a:p>
      </dgm:t>
    </dgm:pt>
    <dgm:pt modelId="{DBA1F9FB-C714-4AB6-9000-63163B198ADE}" type="sibTrans" cxnId="{0A9454EE-386A-4E52-875C-644626F9BD97}">
      <dgm:prSet/>
      <dgm:spPr/>
      <dgm:t>
        <a:bodyPr/>
        <a:lstStyle/>
        <a:p>
          <a:endParaRPr lang="zh-TW" altLang="en-US"/>
        </a:p>
      </dgm:t>
    </dgm:pt>
    <dgm:pt modelId="{06FC8C4F-DE09-403B-988E-E4CDFBAEC2DE}">
      <dgm:prSet phldrT="[文字]" custT="1"/>
      <dgm:spPr/>
      <dgm:t>
        <a:bodyPr/>
        <a:lstStyle/>
        <a:p>
          <a:r>
            <a:rPr lang="zh-TW" altLang="en-US" sz="2400" b="1">
              <a:latin typeface="標楷體" pitchFamily="65" charset="-120"/>
              <a:ea typeface="標楷體" pitchFamily="65" charset="-120"/>
            </a:rPr>
            <a:t>寶意舌</a:t>
          </a:r>
          <a:endParaRPr lang="zh-TW" altLang="en-US" sz="2400" b="1" dirty="0">
            <a:latin typeface="標楷體" pitchFamily="65" charset="-120"/>
            <a:ea typeface="標楷體" pitchFamily="65" charset="-120"/>
          </a:endParaRPr>
        </a:p>
      </dgm:t>
    </dgm:pt>
    <dgm:pt modelId="{7E8BF444-CEEF-431F-A642-A9AC9425C9FE}" type="parTrans" cxnId="{58E422E5-EA4C-4F2E-9A90-1DF257E16999}">
      <dgm:prSet/>
      <dgm:spPr/>
      <dgm:t>
        <a:bodyPr/>
        <a:lstStyle/>
        <a:p>
          <a:endParaRPr lang="zh-TW" altLang="en-US"/>
        </a:p>
      </dgm:t>
    </dgm:pt>
    <dgm:pt modelId="{AD0DB6BB-26B0-488D-A931-94ADCBEB8EF8}" type="sibTrans" cxnId="{58E422E5-EA4C-4F2E-9A90-1DF257E16999}">
      <dgm:prSet/>
      <dgm:spPr/>
      <dgm:t>
        <a:bodyPr/>
        <a:lstStyle/>
        <a:p>
          <a:endParaRPr lang="zh-TW" altLang="en-US"/>
        </a:p>
      </dgm:t>
    </dgm:pt>
    <dgm:pt modelId="{56D4741C-2E67-4F9F-84D4-E7357E9A27E3}">
      <dgm:prSet phldrT="[文字]" custT="1"/>
      <dgm:spPr>
        <a:solidFill>
          <a:srgbClr val="002060"/>
        </a:solidFill>
      </dgm:spPr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除疑意意</a:t>
          </a:r>
        </a:p>
      </dgm:t>
    </dgm:pt>
    <dgm:pt modelId="{40C48115-C02D-4799-8C2D-E34371FEC001}" type="parTrans" cxnId="{64576A62-463C-4564-B0F2-FAB81121C5CF}">
      <dgm:prSet/>
      <dgm:spPr/>
      <dgm:t>
        <a:bodyPr/>
        <a:lstStyle/>
        <a:p>
          <a:endParaRPr lang="zh-TW" altLang="en-US"/>
        </a:p>
      </dgm:t>
    </dgm:pt>
    <dgm:pt modelId="{86F83882-3AB2-4C27-A2F7-FAB55E6BEB91}" type="sibTrans" cxnId="{64576A62-463C-4564-B0F2-FAB81121C5CF}">
      <dgm:prSet/>
      <dgm:spPr/>
      <dgm:t>
        <a:bodyPr/>
        <a:lstStyle/>
        <a:p>
          <a:endParaRPr lang="zh-TW" altLang="en-US"/>
        </a:p>
      </dgm:t>
    </dgm:pt>
    <dgm:pt modelId="{D8691758-EA7A-4611-904A-5AA791AD8967}">
      <dgm:prSet phldrT="[文字]" custT="1"/>
      <dgm:spPr/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無量意鼻</a:t>
          </a:r>
        </a:p>
      </dgm:t>
    </dgm:pt>
    <dgm:pt modelId="{96936C27-9772-4283-9A94-C49D83D17B68}" type="parTrans" cxnId="{E59C0F04-540D-4AA7-BF47-DE75F566F765}">
      <dgm:prSet/>
      <dgm:spPr/>
      <dgm:t>
        <a:bodyPr/>
        <a:lstStyle/>
        <a:p>
          <a:endParaRPr lang="zh-TW" altLang="en-US"/>
        </a:p>
      </dgm:t>
    </dgm:pt>
    <dgm:pt modelId="{7BA695E5-830A-4687-8103-D21E16C062A4}" type="sibTrans" cxnId="{E59C0F04-540D-4AA7-BF47-DE75F566F765}">
      <dgm:prSet/>
      <dgm:spPr/>
      <dgm:t>
        <a:bodyPr/>
        <a:lstStyle/>
        <a:p>
          <a:endParaRPr lang="zh-TW" altLang="en-US"/>
        </a:p>
      </dgm:t>
    </dgm:pt>
    <dgm:pt modelId="{2243D7EC-6545-45A3-BA75-7335BB1B81F8}" type="pres">
      <dgm:prSet presAssocID="{BCCD7C43-B3B9-4F56-AFAE-4F2D4A5DD83C}" presName="cycle" presStyleCnt="0">
        <dgm:presLayoutVars>
          <dgm:dir/>
          <dgm:resizeHandles val="exact"/>
        </dgm:presLayoutVars>
      </dgm:prSet>
      <dgm:spPr/>
    </dgm:pt>
    <dgm:pt modelId="{AEC15DCC-3226-4A5E-8179-CCC1C19F22EB}" type="pres">
      <dgm:prSet presAssocID="{EE04B161-AE2A-4709-97DC-E5AE2D342389}" presName="node" presStyleLbl="node1" presStyleIdx="0" presStyleCnt="8">
        <dgm:presLayoutVars>
          <dgm:bulletEnabled val="1"/>
        </dgm:presLayoutVars>
      </dgm:prSet>
      <dgm:spPr/>
    </dgm:pt>
    <dgm:pt modelId="{0A46BE7E-67A2-40FD-B0D1-23D363F98DE4}" type="pres">
      <dgm:prSet presAssocID="{EE04B161-AE2A-4709-97DC-E5AE2D342389}" presName="spNode" presStyleCnt="0"/>
      <dgm:spPr/>
    </dgm:pt>
    <dgm:pt modelId="{2D018B89-14B0-4D45-AB1A-0088572D097D}" type="pres">
      <dgm:prSet presAssocID="{59B99108-1C4A-4CEC-9E94-E851BC0653A2}" presName="sibTrans" presStyleLbl="sibTrans1D1" presStyleIdx="0" presStyleCnt="8"/>
      <dgm:spPr/>
    </dgm:pt>
    <dgm:pt modelId="{05CDCA7B-173A-40EE-B6FC-9960BF9344B4}" type="pres">
      <dgm:prSet presAssocID="{E9175659-1D03-4027-B880-1BD16B2F4A04}" presName="node" presStyleLbl="node1" presStyleIdx="1" presStyleCnt="8">
        <dgm:presLayoutVars>
          <dgm:bulletEnabled val="1"/>
        </dgm:presLayoutVars>
      </dgm:prSet>
      <dgm:spPr/>
    </dgm:pt>
    <dgm:pt modelId="{9173D29D-DBFA-4BF9-90E5-4D1D5D42E940}" type="pres">
      <dgm:prSet presAssocID="{E9175659-1D03-4027-B880-1BD16B2F4A04}" presName="spNode" presStyleCnt="0"/>
      <dgm:spPr/>
    </dgm:pt>
    <dgm:pt modelId="{09CFC091-E987-4C4F-8D86-DAE7DD58C5DC}" type="pres">
      <dgm:prSet presAssocID="{DBA1F9FB-C714-4AB6-9000-63163B198ADE}" presName="sibTrans" presStyleLbl="sibTrans1D1" presStyleIdx="1" presStyleCnt="8"/>
      <dgm:spPr/>
    </dgm:pt>
    <dgm:pt modelId="{42F791FA-C1BB-4D92-AA07-ED3D6E6AC846}" type="pres">
      <dgm:prSet presAssocID="{D8691758-EA7A-4611-904A-5AA791AD8967}" presName="node" presStyleLbl="node1" presStyleIdx="2" presStyleCnt="8">
        <dgm:presLayoutVars>
          <dgm:bulletEnabled val="1"/>
        </dgm:presLayoutVars>
      </dgm:prSet>
      <dgm:spPr/>
    </dgm:pt>
    <dgm:pt modelId="{AA6526FB-AF74-470B-8612-84CBF2678555}" type="pres">
      <dgm:prSet presAssocID="{D8691758-EA7A-4611-904A-5AA791AD8967}" presName="spNode" presStyleCnt="0"/>
      <dgm:spPr/>
    </dgm:pt>
    <dgm:pt modelId="{04C08531-2485-40FA-9432-99C07A9665BF}" type="pres">
      <dgm:prSet presAssocID="{7BA695E5-830A-4687-8103-D21E16C062A4}" presName="sibTrans" presStyleLbl="sibTrans1D1" presStyleIdx="2" presStyleCnt="8"/>
      <dgm:spPr/>
    </dgm:pt>
    <dgm:pt modelId="{EBA7AE02-F3D6-485E-8570-EBECF84428B3}" type="pres">
      <dgm:prSet presAssocID="{06FC8C4F-DE09-403B-988E-E4CDFBAEC2DE}" presName="node" presStyleLbl="node1" presStyleIdx="3" presStyleCnt="8">
        <dgm:presLayoutVars>
          <dgm:bulletEnabled val="1"/>
        </dgm:presLayoutVars>
      </dgm:prSet>
      <dgm:spPr/>
    </dgm:pt>
    <dgm:pt modelId="{E588E912-FBAF-48F2-A683-B3AF30D0C578}" type="pres">
      <dgm:prSet presAssocID="{06FC8C4F-DE09-403B-988E-E4CDFBAEC2DE}" presName="spNode" presStyleCnt="0"/>
      <dgm:spPr/>
    </dgm:pt>
    <dgm:pt modelId="{7D13F6F1-9714-45E1-A406-CBB1181C7BFE}" type="pres">
      <dgm:prSet presAssocID="{AD0DB6BB-26B0-488D-A931-94ADCBEB8EF8}" presName="sibTrans" presStyleLbl="sibTrans1D1" presStyleIdx="3" presStyleCnt="8"/>
      <dgm:spPr/>
    </dgm:pt>
    <dgm:pt modelId="{2EE82492-814B-492E-9031-777714B307A0}" type="pres">
      <dgm:prSet presAssocID="{F2E377E2-8DE3-43D7-A09D-6977BF2D5B2C}" presName="node" presStyleLbl="node1" presStyleIdx="4" presStyleCnt="8">
        <dgm:presLayoutVars>
          <dgm:bulletEnabled val="1"/>
        </dgm:presLayoutVars>
      </dgm:prSet>
      <dgm:spPr/>
    </dgm:pt>
    <dgm:pt modelId="{21D03013-F9CC-42C2-AAD9-D6A6A54C7E1B}" type="pres">
      <dgm:prSet presAssocID="{F2E377E2-8DE3-43D7-A09D-6977BF2D5B2C}" presName="spNode" presStyleCnt="0"/>
      <dgm:spPr/>
    </dgm:pt>
    <dgm:pt modelId="{D378C772-3D6F-483E-9547-EAB4004E7998}" type="pres">
      <dgm:prSet presAssocID="{191EDCAE-FEEE-4266-93F6-F0887BE6DABE}" presName="sibTrans" presStyleLbl="sibTrans1D1" presStyleIdx="4" presStyleCnt="8"/>
      <dgm:spPr/>
    </dgm:pt>
    <dgm:pt modelId="{102A5D9D-3E27-4BE9-B1BB-51FB61712BF0}" type="pres">
      <dgm:prSet presAssocID="{56D4741C-2E67-4F9F-84D4-E7357E9A27E3}" presName="node" presStyleLbl="node1" presStyleIdx="5" presStyleCnt="8">
        <dgm:presLayoutVars>
          <dgm:bulletEnabled val="1"/>
        </dgm:presLayoutVars>
      </dgm:prSet>
      <dgm:spPr/>
    </dgm:pt>
    <dgm:pt modelId="{B900A315-5AF7-4F0B-9FD5-3847EDC61759}" type="pres">
      <dgm:prSet presAssocID="{56D4741C-2E67-4F9F-84D4-E7357E9A27E3}" presName="spNode" presStyleCnt="0"/>
      <dgm:spPr/>
    </dgm:pt>
    <dgm:pt modelId="{56D9B1F8-5786-49C3-9FFB-B80111969BA4}" type="pres">
      <dgm:prSet presAssocID="{86F83882-3AB2-4C27-A2F7-FAB55E6BEB91}" presName="sibTrans" presStyleLbl="sibTrans1D1" presStyleIdx="5" presStyleCnt="8"/>
      <dgm:spPr/>
    </dgm:pt>
    <dgm:pt modelId="{AF5D5B1B-64E2-4519-A4A5-4F119FB39B7B}" type="pres">
      <dgm:prSet presAssocID="{B83F90D6-20A1-4BB0-9E2C-9C52D7B2FE76}" presName="node" presStyleLbl="node1" presStyleIdx="6" presStyleCnt="8">
        <dgm:presLayoutVars>
          <dgm:bulletEnabled val="1"/>
        </dgm:presLayoutVars>
      </dgm:prSet>
      <dgm:spPr/>
    </dgm:pt>
    <dgm:pt modelId="{4B5A98C9-F99D-4E3E-BD67-855FB07C4FDA}" type="pres">
      <dgm:prSet presAssocID="{B83F90D6-20A1-4BB0-9E2C-9C52D7B2FE76}" presName="spNode" presStyleCnt="0"/>
      <dgm:spPr/>
    </dgm:pt>
    <dgm:pt modelId="{AE70B38F-8218-4E7A-8803-40682991F313}" type="pres">
      <dgm:prSet presAssocID="{1EDB89B4-85FC-4850-BC74-033FF3903CE7}" presName="sibTrans" presStyleLbl="sibTrans1D1" presStyleIdx="6" presStyleCnt="8"/>
      <dgm:spPr/>
    </dgm:pt>
    <dgm:pt modelId="{203F2DF4-D860-4767-BDF9-2CBB8DFB4C16}" type="pres">
      <dgm:prSet presAssocID="{1E7F2850-59F7-4EA2-B0A7-65C13CC0AD20}" presName="node" presStyleLbl="node1" presStyleIdx="7" presStyleCnt="8">
        <dgm:presLayoutVars>
          <dgm:bulletEnabled val="1"/>
        </dgm:presLayoutVars>
      </dgm:prSet>
      <dgm:spPr/>
    </dgm:pt>
    <dgm:pt modelId="{3601E1B2-B92E-4A58-A5FA-154EBCC08C19}" type="pres">
      <dgm:prSet presAssocID="{1E7F2850-59F7-4EA2-B0A7-65C13CC0AD20}" presName="spNode" presStyleCnt="0"/>
      <dgm:spPr/>
    </dgm:pt>
    <dgm:pt modelId="{CB4BE97A-3256-474C-B954-B662C4AD4DAA}" type="pres">
      <dgm:prSet presAssocID="{0B269B99-3A1B-431E-8EAF-2D24C38B2A43}" presName="sibTrans" presStyleLbl="sibTrans1D1" presStyleIdx="7" presStyleCnt="8"/>
      <dgm:spPr/>
    </dgm:pt>
  </dgm:ptLst>
  <dgm:cxnLst>
    <dgm:cxn modelId="{56B3BD03-8884-440E-9544-379B5A4227EC}" type="presOf" srcId="{1EDB89B4-85FC-4850-BC74-033FF3903CE7}" destId="{AE70B38F-8218-4E7A-8803-40682991F313}" srcOrd="0" destOrd="0" presId="urn:microsoft.com/office/officeart/2005/8/layout/cycle5"/>
    <dgm:cxn modelId="{E59C0F04-540D-4AA7-BF47-DE75F566F765}" srcId="{BCCD7C43-B3B9-4F56-AFAE-4F2D4A5DD83C}" destId="{D8691758-EA7A-4611-904A-5AA791AD8967}" srcOrd="2" destOrd="0" parTransId="{96936C27-9772-4283-9A94-C49D83D17B68}" sibTransId="{7BA695E5-830A-4687-8103-D21E16C062A4}"/>
    <dgm:cxn modelId="{F3FB7E20-9D81-4763-BCAD-130B9D4D383B}" type="presOf" srcId="{0B269B99-3A1B-431E-8EAF-2D24C38B2A43}" destId="{CB4BE97A-3256-474C-B954-B662C4AD4DAA}" srcOrd="0" destOrd="0" presId="urn:microsoft.com/office/officeart/2005/8/layout/cycle5"/>
    <dgm:cxn modelId="{8C17E527-42E1-440F-AABF-A2A7610CE25A}" type="presOf" srcId="{F2E377E2-8DE3-43D7-A09D-6977BF2D5B2C}" destId="{2EE82492-814B-492E-9031-777714B307A0}" srcOrd="0" destOrd="0" presId="urn:microsoft.com/office/officeart/2005/8/layout/cycle5"/>
    <dgm:cxn modelId="{7EB31E2C-8D21-4542-9B9B-C09B323D5C91}" type="presOf" srcId="{EE04B161-AE2A-4709-97DC-E5AE2D342389}" destId="{AEC15DCC-3226-4A5E-8179-CCC1C19F22EB}" srcOrd="0" destOrd="0" presId="urn:microsoft.com/office/officeart/2005/8/layout/cycle5"/>
    <dgm:cxn modelId="{64576A62-463C-4564-B0F2-FAB81121C5CF}" srcId="{BCCD7C43-B3B9-4F56-AFAE-4F2D4A5DD83C}" destId="{56D4741C-2E67-4F9F-84D4-E7357E9A27E3}" srcOrd="5" destOrd="0" parTransId="{40C48115-C02D-4799-8C2D-E34371FEC001}" sibTransId="{86F83882-3AB2-4C27-A2F7-FAB55E6BEB91}"/>
    <dgm:cxn modelId="{9C614768-AFCF-4D29-A293-3C5A6BC3CA5F}" type="presOf" srcId="{7BA695E5-830A-4687-8103-D21E16C062A4}" destId="{04C08531-2485-40FA-9432-99C07A9665BF}" srcOrd="0" destOrd="0" presId="urn:microsoft.com/office/officeart/2005/8/layout/cycle5"/>
    <dgm:cxn modelId="{790FFE50-77BD-4345-8DE6-3974CF3A12D5}" type="presOf" srcId="{DBA1F9FB-C714-4AB6-9000-63163B198ADE}" destId="{09CFC091-E987-4C4F-8D86-DAE7DD58C5DC}" srcOrd="0" destOrd="0" presId="urn:microsoft.com/office/officeart/2005/8/layout/cycle5"/>
    <dgm:cxn modelId="{9CE6B875-5DCB-47F7-9E15-4AD17AFACF0A}" type="presOf" srcId="{E9175659-1D03-4027-B880-1BD16B2F4A04}" destId="{05CDCA7B-173A-40EE-B6FC-9960BF9344B4}" srcOrd="0" destOrd="0" presId="urn:microsoft.com/office/officeart/2005/8/layout/cycle5"/>
    <dgm:cxn modelId="{D30F7789-8BC3-4400-86D3-FFC31B74B89C}" type="presOf" srcId="{56D4741C-2E67-4F9F-84D4-E7357E9A27E3}" destId="{102A5D9D-3E27-4BE9-B1BB-51FB61712BF0}" srcOrd="0" destOrd="0" presId="urn:microsoft.com/office/officeart/2005/8/layout/cycle5"/>
    <dgm:cxn modelId="{E2FBAF93-8FF5-4235-8C43-814D2F0DA09A}" type="presOf" srcId="{B83F90D6-20A1-4BB0-9E2C-9C52D7B2FE76}" destId="{AF5D5B1B-64E2-4519-A4A5-4F119FB39B7B}" srcOrd="0" destOrd="0" presId="urn:microsoft.com/office/officeart/2005/8/layout/cycle5"/>
    <dgm:cxn modelId="{BE7C0597-75F9-4191-95EF-95EEE51CBF7D}" type="presOf" srcId="{06FC8C4F-DE09-403B-988E-E4CDFBAEC2DE}" destId="{EBA7AE02-F3D6-485E-8570-EBECF84428B3}" srcOrd="0" destOrd="0" presId="urn:microsoft.com/office/officeart/2005/8/layout/cycle5"/>
    <dgm:cxn modelId="{DDD58B98-63B2-47E3-811E-A786767627EB}" type="presOf" srcId="{D8691758-EA7A-4611-904A-5AA791AD8967}" destId="{42F791FA-C1BB-4D92-AA07-ED3D6E6AC846}" srcOrd="0" destOrd="0" presId="urn:microsoft.com/office/officeart/2005/8/layout/cycle5"/>
    <dgm:cxn modelId="{D70E5B9F-398B-4B7F-92EF-53A13BD19F03}" srcId="{BCCD7C43-B3B9-4F56-AFAE-4F2D4A5DD83C}" destId="{1E7F2850-59F7-4EA2-B0A7-65C13CC0AD20}" srcOrd="7" destOrd="0" parTransId="{63BF026D-C397-404F-ABB6-C7A58EF63333}" sibTransId="{0B269B99-3A1B-431E-8EAF-2D24C38B2A43}"/>
    <dgm:cxn modelId="{A4A9EBA2-A9F2-42D5-A922-561163D02DF3}" srcId="{BCCD7C43-B3B9-4F56-AFAE-4F2D4A5DD83C}" destId="{B83F90D6-20A1-4BB0-9E2C-9C52D7B2FE76}" srcOrd="6" destOrd="0" parTransId="{A9E957B9-3F72-4AF3-A4E2-B4A492C2F61F}" sibTransId="{1EDB89B4-85FC-4850-BC74-033FF3903CE7}"/>
    <dgm:cxn modelId="{8E9CDFC1-8627-4F04-8AB5-D59E405992A1}" type="presOf" srcId="{1E7F2850-59F7-4EA2-B0A7-65C13CC0AD20}" destId="{203F2DF4-D860-4767-BDF9-2CBB8DFB4C16}" srcOrd="0" destOrd="0" presId="urn:microsoft.com/office/officeart/2005/8/layout/cycle5"/>
    <dgm:cxn modelId="{0743BFC2-C287-475B-846D-CEA8078F7428}" srcId="{BCCD7C43-B3B9-4F56-AFAE-4F2D4A5DD83C}" destId="{EE04B161-AE2A-4709-97DC-E5AE2D342389}" srcOrd="0" destOrd="0" parTransId="{987A99C1-0D03-40D7-A220-D5945704C478}" sibTransId="{59B99108-1C4A-4CEC-9E94-E851BC0653A2}"/>
    <dgm:cxn modelId="{7D1DA2C5-7E90-4B28-AE42-22535D102B49}" type="presOf" srcId="{59B99108-1C4A-4CEC-9E94-E851BC0653A2}" destId="{2D018B89-14B0-4D45-AB1A-0088572D097D}" srcOrd="0" destOrd="0" presId="urn:microsoft.com/office/officeart/2005/8/layout/cycle5"/>
    <dgm:cxn modelId="{655D15D6-B757-458D-BB26-EF8C809AD8BE}" type="presOf" srcId="{BCCD7C43-B3B9-4F56-AFAE-4F2D4A5DD83C}" destId="{2243D7EC-6545-45A3-BA75-7335BB1B81F8}" srcOrd="0" destOrd="0" presId="urn:microsoft.com/office/officeart/2005/8/layout/cycle5"/>
    <dgm:cxn modelId="{1E83F1D9-D1B6-4D2C-BC29-A725054126DF}" type="presOf" srcId="{AD0DB6BB-26B0-488D-A931-94ADCBEB8EF8}" destId="{7D13F6F1-9714-45E1-A406-CBB1181C7BFE}" srcOrd="0" destOrd="0" presId="urn:microsoft.com/office/officeart/2005/8/layout/cycle5"/>
    <dgm:cxn modelId="{306E55DB-C8E5-416C-BD27-02107103AB4C}" srcId="{BCCD7C43-B3B9-4F56-AFAE-4F2D4A5DD83C}" destId="{F2E377E2-8DE3-43D7-A09D-6977BF2D5B2C}" srcOrd="4" destOrd="0" parTransId="{71603F6A-A363-4281-8230-15D8287F7725}" sibTransId="{191EDCAE-FEEE-4266-93F6-F0887BE6DABE}"/>
    <dgm:cxn modelId="{F52826E2-00C1-499C-AD8D-254D206DF90A}" type="presOf" srcId="{86F83882-3AB2-4C27-A2F7-FAB55E6BEB91}" destId="{56D9B1F8-5786-49C3-9FFB-B80111969BA4}" srcOrd="0" destOrd="0" presId="urn:microsoft.com/office/officeart/2005/8/layout/cycle5"/>
    <dgm:cxn modelId="{58E422E5-EA4C-4F2E-9A90-1DF257E16999}" srcId="{BCCD7C43-B3B9-4F56-AFAE-4F2D4A5DD83C}" destId="{06FC8C4F-DE09-403B-988E-E4CDFBAEC2DE}" srcOrd="3" destOrd="0" parTransId="{7E8BF444-CEEF-431F-A642-A9AC9425C9FE}" sibTransId="{AD0DB6BB-26B0-488D-A931-94ADCBEB8EF8}"/>
    <dgm:cxn modelId="{0A9454EE-386A-4E52-875C-644626F9BD97}" srcId="{BCCD7C43-B3B9-4F56-AFAE-4F2D4A5DD83C}" destId="{E9175659-1D03-4027-B880-1BD16B2F4A04}" srcOrd="1" destOrd="0" parTransId="{254D643E-7CF5-4C08-93E1-ED9A0A948EFF}" sibTransId="{DBA1F9FB-C714-4AB6-9000-63163B198ADE}"/>
    <dgm:cxn modelId="{9D57E9F8-BDF9-4100-98D5-B84C322B9B36}" type="presOf" srcId="{191EDCAE-FEEE-4266-93F6-F0887BE6DABE}" destId="{D378C772-3D6F-483E-9547-EAB4004E7998}" srcOrd="0" destOrd="0" presId="urn:microsoft.com/office/officeart/2005/8/layout/cycle5"/>
    <dgm:cxn modelId="{BE9638FF-43D3-4E16-8DB3-7F1A1FEF5D96}" type="presParOf" srcId="{2243D7EC-6545-45A3-BA75-7335BB1B81F8}" destId="{AEC15DCC-3226-4A5E-8179-CCC1C19F22EB}" srcOrd="0" destOrd="0" presId="urn:microsoft.com/office/officeart/2005/8/layout/cycle5"/>
    <dgm:cxn modelId="{AB021614-C364-4B67-8702-461E6A73CFDC}" type="presParOf" srcId="{2243D7EC-6545-45A3-BA75-7335BB1B81F8}" destId="{0A46BE7E-67A2-40FD-B0D1-23D363F98DE4}" srcOrd="1" destOrd="0" presId="urn:microsoft.com/office/officeart/2005/8/layout/cycle5"/>
    <dgm:cxn modelId="{E3F7E435-95D2-4D25-8755-C3600E5EB666}" type="presParOf" srcId="{2243D7EC-6545-45A3-BA75-7335BB1B81F8}" destId="{2D018B89-14B0-4D45-AB1A-0088572D097D}" srcOrd="2" destOrd="0" presId="urn:microsoft.com/office/officeart/2005/8/layout/cycle5"/>
    <dgm:cxn modelId="{C5AFA747-0D36-4F93-8F6D-EE6D71A53389}" type="presParOf" srcId="{2243D7EC-6545-45A3-BA75-7335BB1B81F8}" destId="{05CDCA7B-173A-40EE-B6FC-9960BF9344B4}" srcOrd="3" destOrd="0" presId="urn:microsoft.com/office/officeart/2005/8/layout/cycle5"/>
    <dgm:cxn modelId="{93B52029-2E71-4240-A44A-4766002794BC}" type="presParOf" srcId="{2243D7EC-6545-45A3-BA75-7335BB1B81F8}" destId="{9173D29D-DBFA-4BF9-90E5-4D1D5D42E940}" srcOrd="4" destOrd="0" presId="urn:microsoft.com/office/officeart/2005/8/layout/cycle5"/>
    <dgm:cxn modelId="{FA90727B-EBDD-4A93-A1C2-DF82F25485CC}" type="presParOf" srcId="{2243D7EC-6545-45A3-BA75-7335BB1B81F8}" destId="{09CFC091-E987-4C4F-8D86-DAE7DD58C5DC}" srcOrd="5" destOrd="0" presId="urn:microsoft.com/office/officeart/2005/8/layout/cycle5"/>
    <dgm:cxn modelId="{68ECFDDD-7D0C-4FB9-AD2B-BF3783BE1B37}" type="presParOf" srcId="{2243D7EC-6545-45A3-BA75-7335BB1B81F8}" destId="{42F791FA-C1BB-4D92-AA07-ED3D6E6AC846}" srcOrd="6" destOrd="0" presId="urn:microsoft.com/office/officeart/2005/8/layout/cycle5"/>
    <dgm:cxn modelId="{525A2CCD-44F4-446C-A472-F58FA2271C9F}" type="presParOf" srcId="{2243D7EC-6545-45A3-BA75-7335BB1B81F8}" destId="{AA6526FB-AF74-470B-8612-84CBF2678555}" srcOrd="7" destOrd="0" presId="urn:microsoft.com/office/officeart/2005/8/layout/cycle5"/>
    <dgm:cxn modelId="{6D60228A-9B04-4A8F-AB26-2B15CCF9983C}" type="presParOf" srcId="{2243D7EC-6545-45A3-BA75-7335BB1B81F8}" destId="{04C08531-2485-40FA-9432-99C07A9665BF}" srcOrd="8" destOrd="0" presId="urn:microsoft.com/office/officeart/2005/8/layout/cycle5"/>
    <dgm:cxn modelId="{89F0AEA0-51D7-4D4C-98E1-58B75FE0D23F}" type="presParOf" srcId="{2243D7EC-6545-45A3-BA75-7335BB1B81F8}" destId="{EBA7AE02-F3D6-485E-8570-EBECF84428B3}" srcOrd="9" destOrd="0" presId="urn:microsoft.com/office/officeart/2005/8/layout/cycle5"/>
    <dgm:cxn modelId="{BADB1BDE-4021-4744-AE46-EE15C8A0763E}" type="presParOf" srcId="{2243D7EC-6545-45A3-BA75-7335BB1B81F8}" destId="{E588E912-FBAF-48F2-A683-B3AF30D0C578}" srcOrd="10" destOrd="0" presId="urn:microsoft.com/office/officeart/2005/8/layout/cycle5"/>
    <dgm:cxn modelId="{17CCAE84-A54A-4BE4-AB65-21641B35F3DF}" type="presParOf" srcId="{2243D7EC-6545-45A3-BA75-7335BB1B81F8}" destId="{7D13F6F1-9714-45E1-A406-CBB1181C7BFE}" srcOrd="11" destOrd="0" presId="urn:microsoft.com/office/officeart/2005/8/layout/cycle5"/>
    <dgm:cxn modelId="{BEB9AA20-4967-4264-8685-747FB4FB9624}" type="presParOf" srcId="{2243D7EC-6545-45A3-BA75-7335BB1B81F8}" destId="{2EE82492-814B-492E-9031-777714B307A0}" srcOrd="12" destOrd="0" presId="urn:microsoft.com/office/officeart/2005/8/layout/cycle5"/>
    <dgm:cxn modelId="{ED4A1DAD-A9C1-4373-9000-923509137BD5}" type="presParOf" srcId="{2243D7EC-6545-45A3-BA75-7335BB1B81F8}" destId="{21D03013-F9CC-42C2-AAD9-D6A6A54C7E1B}" srcOrd="13" destOrd="0" presId="urn:microsoft.com/office/officeart/2005/8/layout/cycle5"/>
    <dgm:cxn modelId="{2915A117-1EC5-4BAB-8670-FAED3912903E}" type="presParOf" srcId="{2243D7EC-6545-45A3-BA75-7335BB1B81F8}" destId="{D378C772-3D6F-483E-9547-EAB4004E7998}" srcOrd="14" destOrd="0" presId="urn:microsoft.com/office/officeart/2005/8/layout/cycle5"/>
    <dgm:cxn modelId="{63303837-B932-4EF3-A48A-CFACDDE1B3A9}" type="presParOf" srcId="{2243D7EC-6545-45A3-BA75-7335BB1B81F8}" destId="{102A5D9D-3E27-4BE9-B1BB-51FB61712BF0}" srcOrd="15" destOrd="0" presId="urn:microsoft.com/office/officeart/2005/8/layout/cycle5"/>
    <dgm:cxn modelId="{580325C3-F869-4EDA-8A5B-CB153312FDA5}" type="presParOf" srcId="{2243D7EC-6545-45A3-BA75-7335BB1B81F8}" destId="{B900A315-5AF7-4F0B-9FD5-3847EDC61759}" srcOrd="16" destOrd="0" presId="urn:microsoft.com/office/officeart/2005/8/layout/cycle5"/>
    <dgm:cxn modelId="{A070FF92-DCC2-49C5-A957-4A9D8819803F}" type="presParOf" srcId="{2243D7EC-6545-45A3-BA75-7335BB1B81F8}" destId="{56D9B1F8-5786-49C3-9FFB-B80111969BA4}" srcOrd="17" destOrd="0" presId="urn:microsoft.com/office/officeart/2005/8/layout/cycle5"/>
    <dgm:cxn modelId="{689EB18A-8468-4B6A-BDF4-DB8E38F5613B}" type="presParOf" srcId="{2243D7EC-6545-45A3-BA75-7335BB1B81F8}" destId="{AF5D5B1B-64E2-4519-A4A5-4F119FB39B7B}" srcOrd="18" destOrd="0" presId="urn:microsoft.com/office/officeart/2005/8/layout/cycle5"/>
    <dgm:cxn modelId="{545D9474-5108-4FC4-9988-FF96139C48B3}" type="presParOf" srcId="{2243D7EC-6545-45A3-BA75-7335BB1B81F8}" destId="{4B5A98C9-F99D-4E3E-BD67-855FB07C4FDA}" srcOrd="19" destOrd="0" presId="urn:microsoft.com/office/officeart/2005/8/layout/cycle5"/>
    <dgm:cxn modelId="{0D821C51-0478-40C0-B27C-52B48B4DC75E}" type="presParOf" srcId="{2243D7EC-6545-45A3-BA75-7335BB1B81F8}" destId="{AE70B38F-8218-4E7A-8803-40682991F313}" srcOrd="20" destOrd="0" presId="urn:microsoft.com/office/officeart/2005/8/layout/cycle5"/>
    <dgm:cxn modelId="{D5DF3FCB-A14A-4044-86E2-536DAAA6F6E7}" type="presParOf" srcId="{2243D7EC-6545-45A3-BA75-7335BB1B81F8}" destId="{203F2DF4-D860-4767-BDF9-2CBB8DFB4C16}" srcOrd="21" destOrd="0" presId="urn:microsoft.com/office/officeart/2005/8/layout/cycle5"/>
    <dgm:cxn modelId="{B5EDFF31-0984-458C-B085-D7EDF2AA2B1E}" type="presParOf" srcId="{2243D7EC-6545-45A3-BA75-7335BB1B81F8}" destId="{3601E1B2-B92E-4A58-A5FA-154EBCC08C19}" srcOrd="22" destOrd="0" presId="urn:microsoft.com/office/officeart/2005/8/layout/cycle5"/>
    <dgm:cxn modelId="{09059737-DB84-401F-B411-5126A7EB9A85}" type="presParOf" srcId="{2243D7EC-6545-45A3-BA75-7335BB1B81F8}" destId="{CB4BE97A-3256-474C-B954-B662C4AD4DAA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9DA029-D241-4D67-968C-C51C049C94DE}" type="doc">
      <dgm:prSet loTypeId="urn:microsoft.com/office/officeart/2005/8/layout/process1" loCatId="process" qsTypeId="urn:microsoft.com/office/officeart/2005/8/quickstyle/simple1" qsCatId="simple" csTypeId="urn:microsoft.com/office/officeart/2005/8/colors/colorful1#3" csCatId="colorful" phldr="1"/>
      <dgm:spPr/>
    </dgm:pt>
    <dgm:pt modelId="{FE1EDF3D-DE7A-4167-9F96-420B99F747E7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凡夫修行</a:t>
          </a:r>
        </a:p>
      </dgm:t>
    </dgm:pt>
    <dgm:pt modelId="{066AC9EE-8A5C-4CF8-B132-7CB34190F615}" type="parTrans" cxnId="{A81679EB-DBA7-4C9D-85FC-0DD035ADCD7A}">
      <dgm:prSet/>
      <dgm:spPr/>
      <dgm:t>
        <a:bodyPr/>
        <a:lstStyle/>
        <a:p>
          <a:endParaRPr lang="zh-TW" altLang="en-US"/>
        </a:p>
      </dgm:t>
    </dgm:pt>
    <dgm:pt modelId="{C06FE71E-9008-4304-8B56-333AA78639F2}" type="sibTrans" cxnId="{A81679EB-DBA7-4C9D-85FC-0DD035ADCD7A}">
      <dgm:prSet/>
      <dgm:spPr/>
      <dgm:t>
        <a:bodyPr/>
        <a:lstStyle/>
        <a:p>
          <a:endParaRPr lang="zh-TW" altLang="en-US"/>
        </a:p>
      </dgm:t>
    </dgm:pt>
    <dgm:pt modelId="{80CBB451-4228-496F-8A4C-31DFA4E0D895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親身體悟</a:t>
          </a:r>
        </a:p>
      </dgm:t>
    </dgm:pt>
    <dgm:pt modelId="{6938E264-4A65-43EB-91EA-7AC95188276E}" type="parTrans" cxnId="{D20AF517-C587-4025-8BFB-4478BBBB9550}">
      <dgm:prSet/>
      <dgm:spPr/>
      <dgm:t>
        <a:bodyPr/>
        <a:lstStyle/>
        <a:p>
          <a:endParaRPr lang="zh-TW" altLang="en-US"/>
        </a:p>
      </dgm:t>
    </dgm:pt>
    <dgm:pt modelId="{6AC62EE2-60F6-4A58-993E-D274326E5FD4}" type="sibTrans" cxnId="{D20AF517-C587-4025-8BFB-4478BBBB9550}">
      <dgm:prSet/>
      <dgm:spPr/>
      <dgm:t>
        <a:bodyPr/>
        <a:lstStyle/>
        <a:p>
          <a:endParaRPr lang="zh-TW" altLang="en-US"/>
        </a:p>
      </dgm:t>
    </dgm:pt>
    <dgm:pt modelId="{3CD37063-672E-43EC-8564-A144FCF5E70C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佛德現前</a:t>
          </a:r>
        </a:p>
      </dgm:t>
    </dgm:pt>
    <dgm:pt modelId="{4206DAF8-B664-435B-A370-4E0C7A9643ED}" type="parTrans" cxnId="{E0EC6BAE-D00F-4CC4-BE6C-01F4B5222B5D}">
      <dgm:prSet/>
      <dgm:spPr/>
      <dgm:t>
        <a:bodyPr/>
        <a:lstStyle/>
        <a:p>
          <a:endParaRPr lang="zh-TW" altLang="en-US"/>
        </a:p>
      </dgm:t>
    </dgm:pt>
    <dgm:pt modelId="{2CF952C9-D8FF-427A-8F72-E0EDADB913C1}" type="sibTrans" cxnId="{E0EC6BAE-D00F-4CC4-BE6C-01F4B5222B5D}">
      <dgm:prSet/>
      <dgm:spPr/>
      <dgm:t>
        <a:bodyPr/>
        <a:lstStyle/>
        <a:p>
          <a:endParaRPr lang="zh-TW" altLang="en-US"/>
        </a:p>
      </dgm:t>
    </dgm:pt>
    <dgm:pt modelId="{2ADE5BCD-C6D8-4E1A-BED6-60476F4714BB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發心立願</a:t>
          </a:r>
        </a:p>
      </dgm:t>
    </dgm:pt>
    <dgm:pt modelId="{F9C5AD90-7835-408E-94C6-C83DE04DF5CE}" type="parTrans" cxnId="{45B3D70D-EE86-4B46-BDAB-C0CC28400F9A}">
      <dgm:prSet/>
      <dgm:spPr/>
      <dgm:t>
        <a:bodyPr/>
        <a:lstStyle/>
        <a:p>
          <a:endParaRPr lang="zh-TW" altLang="en-US"/>
        </a:p>
      </dgm:t>
    </dgm:pt>
    <dgm:pt modelId="{70FF0242-E142-4B9B-BD2B-748A0572A3D2}" type="sibTrans" cxnId="{45B3D70D-EE86-4B46-BDAB-C0CC28400F9A}">
      <dgm:prSet/>
      <dgm:spPr/>
      <dgm:t>
        <a:bodyPr/>
        <a:lstStyle/>
        <a:p>
          <a:endParaRPr lang="zh-TW" altLang="en-US"/>
        </a:p>
      </dgm:t>
    </dgm:pt>
    <dgm:pt modelId="{18AC46D6-5367-4CFE-A693-5E46FCDEC932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身體力行</a:t>
          </a:r>
        </a:p>
      </dgm:t>
    </dgm:pt>
    <dgm:pt modelId="{B90AF718-008E-4E6D-962E-B4CCA9880301}" type="parTrans" cxnId="{B48186DD-17A3-4214-B472-D7B6020B8B95}">
      <dgm:prSet/>
      <dgm:spPr/>
      <dgm:t>
        <a:bodyPr/>
        <a:lstStyle/>
        <a:p>
          <a:endParaRPr lang="zh-TW" altLang="en-US"/>
        </a:p>
      </dgm:t>
    </dgm:pt>
    <dgm:pt modelId="{E9DC04D3-BD09-48EF-99BD-28C6FF109074}" type="sibTrans" cxnId="{B48186DD-17A3-4214-B472-D7B6020B8B95}">
      <dgm:prSet/>
      <dgm:spPr/>
      <dgm:t>
        <a:bodyPr/>
        <a:lstStyle/>
        <a:p>
          <a:endParaRPr lang="zh-TW" altLang="en-US"/>
        </a:p>
      </dgm:t>
    </dgm:pt>
    <dgm:pt modelId="{04263175-F43D-42D9-855E-059C087843FB}" type="pres">
      <dgm:prSet presAssocID="{3A9DA029-D241-4D67-968C-C51C049C94DE}" presName="Name0" presStyleCnt="0">
        <dgm:presLayoutVars>
          <dgm:dir/>
          <dgm:resizeHandles val="exact"/>
        </dgm:presLayoutVars>
      </dgm:prSet>
      <dgm:spPr/>
    </dgm:pt>
    <dgm:pt modelId="{2A161EE3-68C8-4FFA-AE30-D8C7BB5E2C66}" type="pres">
      <dgm:prSet presAssocID="{FE1EDF3D-DE7A-4167-9F96-420B99F747E7}" presName="node" presStyleLbl="node1" presStyleIdx="0" presStyleCnt="5">
        <dgm:presLayoutVars>
          <dgm:bulletEnabled val="1"/>
        </dgm:presLayoutVars>
      </dgm:prSet>
      <dgm:spPr/>
    </dgm:pt>
    <dgm:pt modelId="{40A1679E-26BE-49BB-A37A-137668043AF6}" type="pres">
      <dgm:prSet presAssocID="{C06FE71E-9008-4304-8B56-333AA78639F2}" presName="sibTrans" presStyleLbl="sibTrans2D1" presStyleIdx="0" presStyleCnt="4"/>
      <dgm:spPr/>
    </dgm:pt>
    <dgm:pt modelId="{244DAF97-65A5-487B-AB18-9F059D113DE5}" type="pres">
      <dgm:prSet presAssocID="{C06FE71E-9008-4304-8B56-333AA78639F2}" presName="connectorText" presStyleLbl="sibTrans2D1" presStyleIdx="0" presStyleCnt="4"/>
      <dgm:spPr/>
    </dgm:pt>
    <dgm:pt modelId="{189EE3F7-92A6-4DDC-A52F-81DA98A51C09}" type="pres">
      <dgm:prSet presAssocID="{2ADE5BCD-C6D8-4E1A-BED6-60476F4714BB}" presName="node" presStyleLbl="node1" presStyleIdx="1" presStyleCnt="5">
        <dgm:presLayoutVars>
          <dgm:bulletEnabled val="1"/>
        </dgm:presLayoutVars>
      </dgm:prSet>
      <dgm:spPr/>
    </dgm:pt>
    <dgm:pt modelId="{A9F423FC-761B-4734-BA66-685ACD6B344A}" type="pres">
      <dgm:prSet presAssocID="{70FF0242-E142-4B9B-BD2B-748A0572A3D2}" presName="sibTrans" presStyleLbl="sibTrans2D1" presStyleIdx="1" presStyleCnt="4"/>
      <dgm:spPr/>
    </dgm:pt>
    <dgm:pt modelId="{8FAD4C8E-4593-41DC-87D8-69F41991C698}" type="pres">
      <dgm:prSet presAssocID="{70FF0242-E142-4B9B-BD2B-748A0572A3D2}" presName="connectorText" presStyleLbl="sibTrans2D1" presStyleIdx="1" presStyleCnt="4"/>
      <dgm:spPr/>
    </dgm:pt>
    <dgm:pt modelId="{449619BF-22CA-4D8F-B3D2-BB2E176ECFB6}" type="pres">
      <dgm:prSet presAssocID="{18AC46D6-5367-4CFE-A693-5E46FCDEC932}" presName="node" presStyleLbl="node1" presStyleIdx="2" presStyleCnt="5">
        <dgm:presLayoutVars>
          <dgm:bulletEnabled val="1"/>
        </dgm:presLayoutVars>
      </dgm:prSet>
      <dgm:spPr/>
    </dgm:pt>
    <dgm:pt modelId="{943EB31F-FC13-4727-92D6-39BD810F51EB}" type="pres">
      <dgm:prSet presAssocID="{E9DC04D3-BD09-48EF-99BD-28C6FF109074}" presName="sibTrans" presStyleLbl="sibTrans2D1" presStyleIdx="2" presStyleCnt="4"/>
      <dgm:spPr/>
    </dgm:pt>
    <dgm:pt modelId="{20F68744-776F-4D31-988B-28893D35E1D2}" type="pres">
      <dgm:prSet presAssocID="{E9DC04D3-BD09-48EF-99BD-28C6FF109074}" presName="connectorText" presStyleLbl="sibTrans2D1" presStyleIdx="2" presStyleCnt="4"/>
      <dgm:spPr/>
    </dgm:pt>
    <dgm:pt modelId="{F0C120BE-CD82-4816-9950-FF8889BF58CA}" type="pres">
      <dgm:prSet presAssocID="{80CBB451-4228-496F-8A4C-31DFA4E0D895}" presName="node" presStyleLbl="node1" presStyleIdx="3" presStyleCnt="5">
        <dgm:presLayoutVars>
          <dgm:bulletEnabled val="1"/>
        </dgm:presLayoutVars>
      </dgm:prSet>
      <dgm:spPr/>
    </dgm:pt>
    <dgm:pt modelId="{DD54B3BB-CCF1-4D2A-8912-6873C578E199}" type="pres">
      <dgm:prSet presAssocID="{6AC62EE2-60F6-4A58-993E-D274326E5FD4}" presName="sibTrans" presStyleLbl="sibTrans2D1" presStyleIdx="3" presStyleCnt="4"/>
      <dgm:spPr/>
    </dgm:pt>
    <dgm:pt modelId="{B338A10F-3E0E-408E-9227-A53626FCEFEC}" type="pres">
      <dgm:prSet presAssocID="{6AC62EE2-60F6-4A58-993E-D274326E5FD4}" presName="connectorText" presStyleLbl="sibTrans2D1" presStyleIdx="3" presStyleCnt="4"/>
      <dgm:spPr/>
    </dgm:pt>
    <dgm:pt modelId="{410C621E-8091-40E9-BCA8-FA080AC48B1A}" type="pres">
      <dgm:prSet presAssocID="{3CD37063-672E-43EC-8564-A144FCF5E70C}" presName="node" presStyleLbl="node1" presStyleIdx="4" presStyleCnt="5">
        <dgm:presLayoutVars>
          <dgm:bulletEnabled val="1"/>
        </dgm:presLayoutVars>
      </dgm:prSet>
      <dgm:spPr/>
    </dgm:pt>
  </dgm:ptLst>
  <dgm:cxnLst>
    <dgm:cxn modelId="{605B4604-D8D0-4308-81F4-6E066FD42B09}" type="presOf" srcId="{18AC46D6-5367-4CFE-A693-5E46FCDEC932}" destId="{449619BF-22CA-4D8F-B3D2-BB2E176ECFB6}" srcOrd="0" destOrd="0" presId="urn:microsoft.com/office/officeart/2005/8/layout/process1"/>
    <dgm:cxn modelId="{45B3D70D-EE86-4B46-BDAB-C0CC28400F9A}" srcId="{3A9DA029-D241-4D67-968C-C51C049C94DE}" destId="{2ADE5BCD-C6D8-4E1A-BED6-60476F4714BB}" srcOrd="1" destOrd="0" parTransId="{F9C5AD90-7835-408E-94C6-C83DE04DF5CE}" sibTransId="{70FF0242-E142-4B9B-BD2B-748A0572A3D2}"/>
    <dgm:cxn modelId="{B0326217-25A1-427B-88C9-09B42CD7C58B}" type="presOf" srcId="{3A9DA029-D241-4D67-968C-C51C049C94DE}" destId="{04263175-F43D-42D9-855E-059C087843FB}" srcOrd="0" destOrd="0" presId="urn:microsoft.com/office/officeart/2005/8/layout/process1"/>
    <dgm:cxn modelId="{D20AF517-C587-4025-8BFB-4478BBBB9550}" srcId="{3A9DA029-D241-4D67-968C-C51C049C94DE}" destId="{80CBB451-4228-496F-8A4C-31DFA4E0D895}" srcOrd="3" destOrd="0" parTransId="{6938E264-4A65-43EB-91EA-7AC95188276E}" sibTransId="{6AC62EE2-60F6-4A58-993E-D274326E5FD4}"/>
    <dgm:cxn modelId="{521EB21D-0AD9-41AB-834D-88CA8254F656}" type="presOf" srcId="{E9DC04D3-BD09-48EF-99BD-28C6FF109074}" destId="{20F68744-776F-4D31-988B-28893D35E1D2}" srcOrd="1" destOrd="0" presId="urn:microsoft.com/office/officeart/2005/8/layout/process1"/>
    <dgm:cxn modelId="{B776A734-3B84-40E3-9E2B-93F879097606}" type="presOf" srcId="{70FF0242-E142-4B9B-BD2B-748A0572A3D2}" destId="{8FAD4C8E-4593-41DC-87D8-69F41991C698}" srcOrd="1" destOrd="0" presId="urn:microsoft.com/office/officeart/2005/8/layout/process1"/>
    <dgm:cxn modelId="{9383014C-A810-4D93-85E9-7FB607257FF9}" type="presOf" srcId="{C06FE71E-9008-4304-8B56-333AA78639F2}" destId="{40A1679E-26BE-49BB-A37A-137668043AF6}" srcOrd="0" destOrd="0" presId="urn:microsoft.com/office/officeart/2005/8/layout/process1"/>
    <dgm:cxn modelId="{E7EC6A6E-CB6C-4D51-B537-F36482D0F16D}" type="presOf" srcId="{6AC62EE2-60F6-4A58-993E-D274326E5FD4}" destId="{DD54B3BB-CCF1-4D2A-8912-6873C578E199}" srcOrd="0" destOrd="0" presId="urn:microsoft.com/office/officeart/2005/8/layout/process1"/>
    <dgm:cxn modelId="{A79DA677-8579-4D59-9C65-2E8A4A61C537}" type="presOf" srcId="{FE1EDF3D-DE7A-4167-9F96-420B99F747E7}" destId="{2A161EE3-68C8-4FFA-AE30-D8C7BB5E2C66}" srcOrd="0" destOrd="0" presId="urn:microsoft.com/office/officeart/2005/8/layout/process1"/>
    <dgm:cxn modelId="{E2B19C7E-78BD-4690-B7CC-ED1DFADD4C45}" type="presOf" srcId="{C06FE71E-9008-4304-8B56-333AA78639F2}" destId="{244DAF97-65A5-487B-AB18-9F059D113DE5}" srcOrd="1" destOrd="0" presId="urn:microsoft.com/office/officeart/2005/8/layout/process1"/>
    <dgm:cxn modelId="{6109658F-63C0-4B49-AF58-0EA0E39D1C23}" type="presOf" srcId="{3CD37063-672E-43EC-8564-A144FCF5E70C}" destId="{410C621E-8091-40E9-BCA8-FA080AC48B1A}" srcOrd="0" destOrd="0" presId="urn:microsoft.com/office/officeart/2005/8/layout/process1"/>
    <dgm:cxn modelId="{CD0FA29F-C3B5-49E1-BBAE-7207177F3BF3}" type="presOf" srcId="{70FF0242-E142-4B9B-BD2B-748A0572A3D2}" destId="{A9F423FC-761B-4734-BA66-685ACD6B344A}" srcOrd="0" destOrd="0" presId="urn:microsoft.com/office/officeart/2005/8/layout/process1"/>
    <dgm:cxn modelId="{0F4A1FA0-0D95-4C98-A69B-814B88A16B2E}" type="presOf" srcId="{6AC62EE2-60F6-4A58-993E-D274326E5FD4}" destId="{B338A10F-3E0E-408E-9227-A53626FCEFEC}" srcOrd="1" destOrd="0" presId="urn:microsoft.com/office/officeart/2005/8/layout/process1"/>
    <dgm:cxn modelId="{B7CEDEAC-7A7D-48F4-8B6D-12797B5409C2}" type="presOf" srcId="{80CBB451-4228-496F-8A4C-31DFA4E0D895}" destId="{F0C120BE-CD82-4816-9950-FF8889BF58CA}" srcOrd="0" destOrd="0" presId="urn:microsoft.com/office/officeart/2005/8/layout/process1"/>
    <dgm:cxn modelId="{E0EC6BAE-D00F-4CC4-BE6C-01F4B5222B5D}" srcId="{3A9DA029-D241-4D67-968C-C51C049C94DE}" destId="{3CD37063-672E-43EC-8564-A144FCF5E70C}" srcOrd="4" destOrd="0" parTransId="{4206DAF8-B664-435B-A370-4E0C7A9643ED}" sibTransId="{2CF952C9-D8FF-427A-8F72-E0EDADB913C1}"/>
    <dgm:cxn modelId="{99624DAE-05ED-446E-863C-CD30F27B5427}" type="presOf" srcId="{2ADE5BCD-C6D8-4E1A-BED6-60476F4714BB}" destId="{189EE3F7-92A6-4DDC-A52F-81DA98A51C09}" srcOrd="0" destOrd="0" presId="urn:microsoft.com/office/officeart/2005/8/layout/process1"/>
    <dgm:cxn modelId="{B48186DD-17A3-4214-B472-D7B6020B8B95}" srcId="{3A9DA029-D241-4D67-968C-C51C049C94DE}" destId="{18AC46D6-5367-4CFE-A693-5E46FCDEC932}" srcOrd="2" destOrd="0" parTransId="{B90AF718-008E-4E6D-962E-B4CCA9880301}" sibTransId="{E9DC04D3-BD09-48EF-99BD-28C6FF109074}"/>
    <dgm:cxn modelId="{A81679EB-DBA7-4C9D-85FC-0DD035ADCD7A}" srcId="{3A9DA029-D241-4D67-968C-C51C049C94DE}" destId="{FE1EDF3D-DE7A-4167-9F96-420B99F747E7}" srcOrd="0" destOrd="0" parTransId="{066AC9EE-8A5C-4CF8-B132-7CB34190F615}" sibTransId="{C06FE71E-9008-4304-8B56-333AA78639F2}"/>
    <dgm:cxn modelId="{D162B0FA-93F2-4953-A86F-691BBE0EFB17}" type="presOf" srcId="{E9DC04D3-BD09-48EF-99BD-28C6FF109074}" destId="{943EB31F-FC13-4727-92D6-39BD810F51EB}" srcOrd="0" destOrd="0" presId="urn:microsoft.com/office/officeart/2005/8/layout/process1"/>
    <dgm:cxn modelId="{2207AA78-3D25-45EF-9C14-07206D7710F6}" type="presParOf" srcId="{04263175-F43D-42D9-855E-059C087843FB}" destId="{2A161EE3-68C8-4FFA-AE30-D8C7BB5E2C66}" srcOrd="0" destOrd="0" presId="urn:microsoft.com/office/officeart/2005/8/layout/process1"/>
    <dgm:cxn modelId="{AF2BF3B3-D328-484C-B0CE-98B447D4E5D4}" type="presParOf" srcId="{04263175-F43D-42D9-855E-059C087843FB}" destId="{40A1679E-26BE-49BB-A37A-137668043AF6}" srcOrd="1" destOrd="0" presId="urn:microsoft.com/office/officeart/2005/8/layout/process1"/>
    <dgm:cxn modelId="{680725E7-3D65-47A1-BD30-3CA878E9FF95}" type="presParOf" srcId="{40A1679E-26BE-49BB-A37A-137668043AF6}" destId="{244DAF97-65A5-487B-AB18-9F059D113DE5}" srcOrd="0" destOrd="0" presId="urn:microsoft.com/office/officeart/2005/8/layout/process1"/>
    <dgm:cxn modelId="{CFB87DBC-A28A-4EBC-9482-4D13667B07AE}" type="presParOf" srcId="{04263175-F43D-42D9-855E-059C087843FB}" destId="{189EE3F7-92A6-4DDC-A52F-81DA98A51C09}" srcOrd="2" destOrd="0" presId="urn:microsoft.com/office/officeart/2005/8/layout/process1"/>
    <dgm:cxn modelId="{48006B90-8D95-4EAF-A530-1A83A82ADA0A}" type="presParOf" srcId="{04263175-F43D-42D9-855E-059C087843FB}" destId="{A9F423FC-761B-4734-BA66-685ACD6B344A}" srcOrd="3" destOrd="0" presId="urn:microsoft.com/office/officeart/2005/8/layout/process1"/>
    <dgm:cxn modelId="{27FC4280-5D2F-418A-8557-0033FAB3B708}" type="presParOf" srcId="{A9F423FC-761B-4734-BA66-685ACD6B344A}" destId="{8FAD4C8E-4593-41DC-87D8-69F41991C698}" srcOrd="0" destOrd="0" presId="urn:microsoft.com/office/officeart/2005/8/layout/process1"/>
    <dgm:cxn modelId="{6628AE07-38B6-4144-89D9-545E50682489}" type="presParOf" srcId="{04263175-F43D-42D9-855E-059C087843FB}" destId="{449619BF-22CA-4D8F-B3D2-BB2E176ECFB6}" srcOrd="4" destOrd="0" presId="urn:microsoft.com/office/officeart/2005/8/layout/process1"/>
    <dgm:cxn modelId="{B5DD3BA9-56AA-4941-A615-78E0F98912CE}" type="presParOf" srcId="{04263175-F43D-42D9-855E-059C087843FB}" destId="{943EB31F-FC13-4727-92D6-39BD810F51EB}" srcOrd="5" destOrd="0" presId="urn:microsoft.com/office/officeart/2005/8/layout/process1"/>
    <dgm:cxn modelId="{11784DE9-B772-486D-9E56-F183493FEF0F}" type="presParOf" srcId="{943EB31F-FC13-4727-92D6-39BD810F51EB}" destId="{20F68744-776F-4D31-988B-28893D35E1D2}" srcOrd="0" destOrd="0" presId="urn:microsoft.com/office/officeart/2005/8/layout/process1"/>
    <dgm:cxn modelId="{C9B35F34-1F93-460A-BFD1-7A76BE647936}" type="presParOf" srcId="{04263175-F43D-42D9-855E-059C087843FB}" destId="{F0C120BE-CD82-4816-9950-FF8889BF58CA}" srcOrd="6" destOrd="0" presId="urn:microsoft.com/office/officeart/2005/8/layout/process1"/>
    <dgm:cxn modelId="{1E6EEF8E-3167-4955-B036-4B5803BD445B}" type="presParOf" srcId="{04263175-F43D-42D9-855E-059C087843FB}" destId="{DD54B3BB-CCF1-4D2A-8912-6873C578E199}" srcOrd="7" destOrd="0" presId="urn:microsoft.com/office/officeart/2005/8/layout/process1"/>
    <dgm:cxn modelId="{8FE37054-3CFA-4F8B-B9AD-FBA4D59318E7}" type="presParOf" srcId="{DD54B3BB-CCF1-4D2A-8912-6873C578E199}" destId="{B338A10F-3E0E-408E-9227-A53626FCEFEC}" srcOrd="0" destOrd="0" presId="urn:microsoft.com/office/officeart/2005/8/layout/process1"/>
    <dgm:cxn modelId="{09AFC5CF-FC9D-45E0-830D-05F53CF64EE8}" type="presParOf" srcId="{04263175-F43D-42D9-855E-059C087843FB}" destId="{410C621E-8091-40E9-BCA8-FA080AC48B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9DA029-D241-4D67-968C-C51C049C94DE}" type="doc">
      <dgm:prSet loTypeId="urn:microsoft.com/office/officeart/2005/8/layout/process1" loCatId="process" qsTypeId="urn:microsoft.com/office/officeart/2005/8/quickstyle/simple1" qsCatId="simple" csTypeId="urn:microsoft.com/office/officeart/2005/8/colors/colorful1#3" csCatId="colorful" phldr="1"/>
      <dgm:spPr/>
    </dgm:pt>
    <dgm:pt modelId="{FE1EDF3D-DE7A-4167-9F96-420B99F747E7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凡夫修行</a:t>
          </a:r>
        </a:p>
      </dgm:t>
    </dgm:pt>
    <dgm:pt modelId="{066AC9EE-8A5C-4CF8-B132-7CB34190F615}" type="parTrans" cxnId="{A81679EB-DBA7-4C9D-85FC-0DD035ADCD7A}">
      <dgm:prSet/>
      <dgm:spPr/>
      <dgm:t>
        <a:bodyPr/>
        <a:lstStyle/>
        <a:p>
          <a:endParaRPr lang="zh-TW" altLang="en-US"/>
        </a:p>
      </dgm:t>
    </dgm:pt>
    <dgm:pt modelId="{C06FE71E-9008-4304-8B56-333AA78639F2}" type="sibTrans" cxnId="{A81679EB-DBA7-4C9D-85FC-0DD035ADCD7A}">
      <dgm:prSet/>
      <dgm:spPr/>
      <dgm:t>
        <a:bodyPr/>
        <a:lstStyle/>
        <a:p>
          <a:endParaRPr lang="zh-TW" altLang="en-US"/>
        </a:p>
      </dgm:t>
    </dgm:pt>
    <dgm:pt modelId="{80CBB451-4228-496F-8A4C-31DFA4E0D895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親身體悟</a:t>
          </a:r>
        </a:p>
      </dgm:t>
    </dgm:pt>
    <dgm:pt modelId="{6938E264-4A65-43EB-91EA-7AC95188276E}" type="parTrans" cxnId="{D20AF517-C587-4025-8BFB-4478BBBB9550}">
      <dgm:prSet/>
      <dgm:spPr/>
      <dgm:t>
        <a:bodyPr/>
        <a:lstStyle/>
        <a:p>
          <a:endParaRPr lang="zh-TW" altLang="en-US"/>
        </a:p>
      </dgm:t>
    </dgm:pt>
    <dgm:pt modelId="{6AC62EE2-60F6-4A58-993E-D274326E5FD4}" type="sibTrans" cxnId="{D20AF517-C587-4025-8BFB-4478BBBB9550}">
      <dgm:prSet/>
      <dgm:spPr/>
      <dgm:t>
        <a:bodyPr/>
        <a:lstStyle/>
        <a:p>
          <a:endParaRPr lang="zh-TW" altLang="en-US"/>
        </a:p>
      </dgm:t>
    </dgm:pt>
    <dgm:pt modelId="{3CD37063-672E-43EC-8564-A144FCF5E70C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佛德現前</a:t>
          </a:r>
        </a:p>
      </dgm:t>
    </dgm:pt>
    <dgm:pt modelId="{4206DAF8-B664-435B-A370-4E0C7A9643ED}" type="parTrans" cxnId="{E0EC6BAE-D00F-4CC4-BE6C-01F4B5222B5D}">
      <dgm:prSet/>
      <dgm:spPr/>
      <dgm:t>
        <a:bodyPr/>
        <a:lstStyle/>
        <a:p>
          <a:endParaRPr lang="zh-TW" altLang="en-US"/>
        </a:p>
      </dgm:t>
    </dgm:pt>
    <dgm:pt modelId="{2CF952C9-D8FF-427A-8F72-E0EDADB913C1}" type="sibTrans" cxnId="{E0EC6BAE-D00F-4CC4-BE6C-01F4B5222B5D}">
      <dgm:prSet/>
      <dgm:spPr/>
      <dgm:t>
        <a:bodyPr/>
        <a:lstStyle/>
        <a:p>
          <a:endParaRPr lang="zh-TW" altLang="en-US"/>
        </a:p>
      </dgm:t>
    </dgm:pt>
    <dgm:pt modelId="{2ADE5BCD-C6D8-4E1A-BED6-60476F4714BB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發心立願</a:t>
          </a:r>
        </a:p>
      </dgm:t>
    </dgm:pt>
    <dgm:pt modelId="{F9C5AD90-7835-408E-94C6-C83DE04DF5CE}" type="parTrans" cxnId="{45B3D70D-EE86-4B46-BDAB-C0CC28400F9A}">
      <dgm:prSet/>
      <dgm:spPr/>
      <dgm:t>
        <a:bodyPr/>
        <a:lstStyle/>
        <a:p>
          <a:endParaRPr lang="zh-TW" altLang="en-US"/>
        </a:p>
      </dgm:t>
    </dgm:pt>
    <dgm:pt modelId="{70FF0242-E142-4B9B-BD2B-748A0572A3D2}" type="sibTrans" cxnId="{45B3D70D-EE86-4B46-BDAB-C0CC28400F9A}">
      <dgm:prSet/>
      <dgm:spPr/>
      <dgm:t>
        <a:bodyPr/>
        <a:lstStyle/>
        <a:p>
          <a:endParaRPr lang="zh-TW" altLang="en-US"/>
        </a:p>
      </dgm:t>
    </dgm:pt>
    <dgm:pt modelId="{18AC46D6-5367-4CFE-A693-5E46FCDEC932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身體力行</a:t>
          </a:r>
        </a:p>
      </dgm:t>
    </dgm:pt>
    <dgm:pt modelId="{B90AF718-008E-4E6D-962E-B4CCA9880301}" type="parTrans" cxnId="{B48186DD-17A3-4214-B472-D7B6020B8B95}">
      <dgm:prSet/>
      <dgm:spPr/>
      <dgm:t>
        <a:bodyPr/>
        <a:lstStyle/>
        <a:p>
          <a:endParaRPr lang="zh-TW" altLang="en-US"/>
        </a:p>
      </dgm:t>
    </dgm:pt>
    <dgm:pt modelId="{E9DC04D3-BD09-48EF-99BD-28C6FF109074}" type="sibTrans" cxnId="{B48186DD-17A3-4214-B472-D7B6020B8B95}">
      <dgm:prSet/>
      <dgm:spPr/>
      <dgm:t>
        <a:bodyPr/>
        <a:lstStyle/>
        <a:p>
          <a:endParaRPr lang="zh-TW" altLang="en-US"/>
        </a:p>
      </dgm:t>
    </dgm:pt>
    <dgm:pt modelId="{04263175-F43D-42D9-855E-059C087843FB}" type="pres">
      <dgm:prSet presAssocID="{3A9DA029-D241-4D67-968C-C51C049C94DE}" presName="Name0" presStyleCnt="0">
        <dgm:presLayoutVars>
          <dgm:dir/>
          <dgm:resizeHandles val="exact"/>
        </dgm:presLayoutVars>
      </dgm:prSet>
      <dgm:spPr/>
    </dgm:pt>
    <dgm:pt modelId="{2A161EE3-68C8-4FFA-AE30-D8C7BB5E2C66}" type="pres">
      <dgm:prSet presAssocID="{FE1EDF3D-DE7A-4167-9F96-420B99F747E7}" presName="node" presStyleLbl="node1" presStyleIdx="0" presStyleCnt="5">
        <dgm:presLayoutVars>
          <dgm:bulletEnabled val="1"/>
        </dgm:presLayoutVars>
      </dgm:prSet>
      <dgm:spPr/>
    </dgm:pt>
    <dgm:pt modelId="{40A1679E-26BE-49BB-A37A-137668043AF6}" type="pres">
      <dgm:prSet presAssocID="{C06FE71E-9008-4304-8B56-333AA78639F2}" presName="sibTrans" presStyleLbl="sibTrans2D1" presStyleIdx="0" presStyleCnt="4"/>
      <dgm:spPr/>
    </dgm:pt>
    <dgm:pt modelId="{244DAF97-65A5-487B-AB18-9F059D113DE5}" type="pres">
      <dgm:prSet presAssocID="{C06FE71E-9008-4304-8B56-333AA78639F2}" presName="connectorText" presStyleLbl="sibTrans2D1" presStyleIdx="0" presStyleCnt="4"/>
      <dgm:spPr/>
    </dgm:pt>
    <dgm:pt modelId="{189EE3F7-92A6-4DDC-A52F-81DA98A51C09}" type="pres">
      <dgm:prSet presAssocID="{2ADE5BCD-C6D8-4E1A-BED6-60476F4714BB}" presName="node" presStyleLbl="node1" presStyleIdx="1" presStyleCnt="5">
        <dgm:presLayoutVars>
          <dgm:bulletEnabled val="1"/>
        </dgm:presLayoutVars>
      </dgm:prSet>
      <dgm:spPr/>
    </dgm:pt>
    <dgm:pt modelId="{A9F423FC-761B-4734-BA66-685ACD6B344A}" type="pres">
      <dgm:prSet presAssocID="{70FF0242-E142-4B9B-BD2B-748A0572A3D2}" presName="sibTrans" presStyleLbl="sibTrans2D1" presStyleIdx="1" presStyleCnt="4"/>
      <dgm:spPr/>
    </dgm:pt>
    <dgm:pt modelId="{8FAD4C8E-4593-41DC-87D8-69F41991C698}" type="pres">
      <dgm:prSet presAssocID="{70FF0242-E142-4B9B-BD2B-748A0572A3D2}" presName="connectorText" presStyleLbl="sibTrans2D1" presStyleIdx="1" presStyleCnt="4"/>
      <dgm:spPr/>
    </dgm:pt>
    <dgm:pt modelId="{449619BF-22CA-4D8F-B3D2-BB2E176ECFB6}" type="pres">
      <dgm:prSet presAssocID="{18AC46D6-5367-4CFE-A693-5E46FCDEC932}" presName="node" presStyleLbl="node1" presStyleIdx="2" presStyleCnt="5">
        <dgm:presLayoutVars>
          <dgm:bulletEnabled val="1"/>
        </dgm:presLayoutVars>
      </dgm:prSet>
      <dgm:spPr/>
    </dgm:pt>
    <dgm:pt modelId="{943EB31F-FC13-4727-92D6-39BD810F51EB}" type="pres">
      <dgm:prSet presAssocID="{E9DC04D3-BD09-48EF-99BD-28C6FF109074}" presName="sibTrans" presStyleLbl="sibTrans2D1" presStyleIdx="2" presStyleCnt="4"/>
      <dgm:spPr/>
    </dgm:pt>
    <dgm:pt modelId="{20F68744-776F-4D31-988B-28893D35E1D2}" type="pres">
      <dgm:prSet presAssocID="{E9DC04D3-BD09-48EF-99BD-28C6FF109074}" presName="connectorText" presStyleLbl="sibTrans2D1" presStyleIdx="2" presStyleCnt="4"/>
      <dgm:spPr/>
    </dgm:pt>
    <dgm:pt modelId="{F0C120BE-CD82-4816-9950-FF8889BF58CA}" type="pres">
      <dgm:prSet presAssocID="{80CBB451-4228-496F-8A4C-31DFA4E0D895}" presName="node" presStyleLbl="node1" presStyleIdx="3" presStyleCnt="5">
        <dgm:presLayoutVars>
          <dgm:bulletEnabled val="1"/>
        </dgm:presLayoutVars>
      </dgm:prSet>
      <dgm:spPr/>
    </dgm:pt>
    <dgm:pt modelId="{DD54B3BB-CCF1-4D2A-8912-6873C578E199}" type="pres">
      <dgm:prSet presAssocID="{6AC62EE2-60F6-4A58-993E-D274326E5FD4}" presName="sibTrans" presStyleLbl="sibTrans2D1" presStyleIdx="3" presStyleCnt="4"/>
      <dgm:spPr/>
    </dgm:pt>
    <dgm:pt modelId="{B338A10F-3E0E-408E-9227-A53626FCEFEC}" type="pres">
      <dgm:prSet presAssocID="{6AC62EE2-60F6-4A58-993E-D274326E5FD4}" presName="connectorText" presStyleLbl="sibTrans2D1" presStyleIdx="3" presStyleCnt="4"/>
      <dgm:spPr/>
    </dgm:pt>
    <dgm:pt modelId="{410C621E-8091-40E9-BCA8-FA080AC48B1A}" type="pres">
      <dgm:prSet presAssocID="{3CD37063-672E-43EC-8564-A144FCF5E70C}" presName="node" presStyleLbl="node1" presStyleIdx="4" presStyleCnt="5">
        <dgm:presLayoutVars>
          <dgm:bulletEnabled val="1"/>
        </dgm:presLayoutVars>
      </dgm:prSet>
      <dgm:spPr/>
    </dgm:pt>
  </dgm:ptLst>
  <dgm:cxnLst>
    <dgm:cxn modelId="{605B4604-D8D0-4308-81F4-6E066FD42B09}" type="presOf" srcId="{18AC46D6-5367-4CFE-A693-5E46FCDEC932}" destId="{449619BF-22CA-4D8F-B3D2-BB2E176ECFB6}" srcOrd="0" destOrd="0" presId="urn:microsoft.com/office/officeart/2005/8/layout/process1"/>
    <dgm:cxn modelId="{45B3D70D-EE86-4B46-BDAB-C0CC28400F9A}" srcId="{3A9DA029-D241-4D67-968C-C51C049C94DE}" destId="{2ADE5BCD-C6D8-4E1A-BED6-60476F4714BB}" srcOrd="1" destOrd="0" parTransId="{F9C5AD90-7835-408E-94C6-C83DE04DF5CE}" sibTransId="{70FF0242-E142-4B9B-BD2B-748A0572A3D2}"/>
    <dgm:cxn modelId="{B0326217-25A1-427B-88C9-09B42CD7C58B}" type="presOf" srcId="{3A9DA029-D241-4D67-968C-C51C049C94DE}" destId="{04263175-F43D-42D9-855E-059C087843FB}" srcOrd="0" destOrd="0" presId="urn:microsoft.com/office/officeart/2005/8/layout/process1"/>
    <dgm:cxn modelId="{D20AF517-C587-4025-8BFB-4478BBBB9550}" srcId="{3A9DA029-D241-4D67-968C-C51C049C94DE}" destId="{80CBB451-4228-496F-8A4C-31DFA4E0D895}" srcOrd="3" destOrd="0" parTransId="{6938E264-4A65-43EB-91EA-7AC95188276E}" sibTransId="{6AC62EE2-60F6-4A58-993E-D274326E5FD4}"/>
    <dgm:cxn modelId="{521EB21D-0AD9-41AB-834D-88CA8254F656}" type="presOf" srcId="{E9DC04D3-BD09-48EF-99BD-28C6FF109074}" destId="{20F68744-776F-4D31-988B-28893D35E1D2}" srcOrd="1" destOrd="0" presId="urn:microsoft.com/office/officeart/2005/8/layout/process1"/>
    <dgm:cxn modelId="{B776A734-3B84-40E3-9E2B-93F879097606}" type="presOf" srcId="{70FF0242-E142-4B9B-BD2B-748A0572A3D2}" destId="{8FAD4C8E-4593-41DC-87D8-69F41991C698}" srcOrd="1" destOrd="0" presId="urn:microsoft.com/office/officeart/2005/8/layout/process1"/>
    <dgm:cxn modelId="{9383014C-A810-4D93-85E9-7FB607257FF9}" type="presOf" srcId="{C06FE71E-9008-4304-8B56-333AA78639F2}" destId="{40A1679E-26BE-49BB-A37A-137668043AF6}" srcOrd="0" destOrd="0" presId="urn:microsoft.com/office/officeart/2005/8/layout/process1"/>
    <dgm:cxn modelId="{E7EC6A6E-CB6C-4D51-B537-F36482D0F16D}" type="presOf" srcId="{6AC62EE2-60F6-4A58-993E-D274326E5FD4}" destId="{DD54B3BB-CCF1-4D2A-8912-6873C578E199}" srcOrd="0" destOrd="0" presId="urn:microsoft.com/office/officeart/2005/8/layout/process1"/>
    <dgm:cxn modelId="{A79DA677-8579-4D59-9C65-2E8A4A61C537}" type="presOf" srcId="{FE1EDF3D-DE7A-4167-9F96-420B99F747E7}" destId="{2A161EE3-68C8-4FFA-AE30-D8C7BB5E2C66}" srcOrd="0" destOrd="0" presId="urn:microsoft.com/office/officeart/2005/8/layout/process1"/>
    <dgm:cxn modelId="{E2B19C7E-78BD-4690-B7CC-ED1DFADD4C45}" type="presOf" srcId="{C06FE71E-9008-4304-8B56-333AA78639F2}" destId="{244DAF97-65A5-487B-AB18-9F059D113DE5}" srcOrd="1" destOrd="0" presId="urn:microsoft.com/office/officeart/2005/8/layout/process1"/>
    <dgm:cxn modelId="{6109658F-63C0-4B49-AF58-0EA0E39D1C23}" type="presOf" srcId="{3CD37063-672E-43EC-8564-A144FCF5E70C}" destId="{410C621E-8091-40E9-BCA8-FA080AC48B1A}" srcOrd="0" destOrd="0" presId="urn:microsoft.com/office/officeart/2005/8/layout/process1"/>
    <dgm:cxn modelId="{CD0FA29F-C3B5-49E1-BBAE-7207177F3BF3}" type="presOf" srcId="{70FF0242-E142-4B9B-BD2B-748A0572A3D2}" destId="{A9F423FC-761B-4734-BA66-685ACD6B344A}" srcOrd="0" destOrd="0" presId="urn:microsoft.com/office/officeart/2005/8/layout/process1"/>
    <dgm:cxn modelId="{0F4A1FA0-0D95-4C98-A69B-814B88A16B2E}" type="presOf" srcId="{6AC62EE2-60F6-4A58-993E-D274326E5FD4}" destId="{B338A10F-3E0E-408E-9227-A53626FCEFEC}" srcOrd="1" destOrd="0" presId="urn:microsoft.com/office/officeart/2005/8/layout/process1"/>
    <dgm:cxn modelId="{B7CEDEAC-7A7D-48F4-8B6D-12797B5409C2}" type="presOf" srcId="{80CBB451-4228-496F-8A4C-31DFA4E0D895}" destId="{F0C120BE-CD82-4816-9950-FF8889BF58CA}" srcOrd="0" destOrd="0" presId="urn:microsoft.com/office/officeart/2005/8/layout/process1"/>
    <dgm:cxn modelId="{E0EC6BAE-D00F-4CC4-BE6C-01F4B5222B5D}" srcId="{3A9DA029-D241-4D67-968C-C51C049C94DE}" destId="{3CD37063-672E-43EC-8564-A144FCF5E70C}" srcOrd="4" destOrd="0" parTransId="{4206DAF8-B664-435B-A370-4E0C7A9643ED}" sibTransId="{2CF952C9-D8FF-427A-8F72-E0EDADB913C1}"/>
    <dgm:cxn modelId="{99624DAE-05ED-446E-863C-CD30F27B5427}" type="presOf" srcId="{2ADE5BCD-C6D8-4E1A-BED6-60476F4714BB}" destId="{189EE3F7-92A6-4DDC-A52F-81DA98A51C09}" srcOrd="0" destOrd="0" presId="urn:microsoft.com/office/officeart/2005/8/layout/process1"/>
    <dgm:cxn modelId="{B48186DD-17A3-4214-B472-D7B6020B8B95}" srcId="{3A9DA029-D241-4D67-968C-C51C049C94DE}" destId="{18AC46D6-5367-4CFE-A693-5E46FCDEC932}" srcOrd="2" destOrd="0" parTransId="{B90AF718-008E-4E6D-962E-B4CCA9880301}" sibTransId="{E9DC04D3-BD09-48EF-99BD-28C6FF109074}"/>
    <dgm:cxn modelId="{A81679EB-DBA7-4C9D-85FC-0DD035ADCD7A}" srcId="{3A9DA029-D241-4D67-968C-C51C049C94DE}" destId="{FE1EDF3D-DE7A-4167-9F96-420B99F747E7}" srcOrd="0" destOrd="0" parTransId="{066AC9EE-8A5C-4CF8-B132-7CB34190F615}" sibTransId="{C06FE71E-9008-4304-8B56-333AA78639F2}"/>
    <dgm:cxn modelId="{D162B0FA-93F2-4953-A86F-691BBE0EFB17}" type="presOf" srcId="{E9DC04D3-BD09-48EF-99BD-28C6FF109074}" destId="{943EB31F-FC13-4727-92D6-39BD810F51EB}" srcOrd="0" destOrd="0" presId="urn:microsoft.com/office/officeart/2005/8/layout/process1"/>
    <dgm:cxn modelId="{2207AA78-3D25-45EF-9C14-07206D7710F6}" type="presParOf" srcId="{04263175-F43D-42D9-855E-059C087843FB}" destId="{2A161EE3-68C8-4FFA-AE30-D8C7BB5E2C66}" srcOrd="0" destOrd="0" presId="urn:microsoft.com/office/officeart/2005/8/layout/process1"/>
    <dgm:cxn modelId="{AF2BF3B3-D328-484C-B0CE-98B447D4E5D4}" type="presParOf" srcId="{04263175-F43D-42D9-855E-059C087843FB}" destId="{40A1679E-26BE-49BB-A37A-137668043AF6}" srcOrd="1" destOrd="0" presId="urn:microsoft.com/office/officeart/2005/8/layout/process1"/>
    <dgm:cxn modelId="{680725E7-3D65-47A1-BD30-3CA878E9FF95}" type="presParOf" srcId="{40A1679E-26BE-49BB-A37A-137668043AF6}" destId="{244DAF97-65A5-487B-AB18-9F059D113DE5}" srcOrd="0" destOrd="0" presId="urn:microsoft.com/office/officeart/2005/8/layout/process1"/>
    <dgm:cxn modelId="{CFB87DBC-A28A-4EBC-9482-4D13667B07AE}" type="presParOf" srcId="{04263175-F43D-42D9-855E-059C087843FB}" destId="{189EE3F7-92A6-4DDC-A52F-81DA98A51C09}" srcOrd="2" destOrd="0" presId="urn:microsoft.com/office/officeart/2005/8/layout/process1"/>
    <dgm:cxn modelId="{48006B90-8D95-4EAF-A530-1A83A82ADA0A}" type="presParOf" srcId="{04263175-F43D-42D9-855E-059C087843FB}" destId="{A9F423FC-761B-4734-BA66-685ACD6B344A}" srcOrd="3" destOrd="0" presId="urn:microsoft.com/office/officeart/2005/8/layout/process1"/>
    <dgm:cxn modelId="{27FC4280-5D2F-418A-8557-0033FAB3B708}" type="presParOf" srcId="{A9F423FC-761B-4734-BA66-685ACD6B344A}" destId="{8FAD4C8E-4593-41DC-87D8-69F41991C698}" srcOrd="0" destOrd="0" presId="urn:microsoft.com/office/officeart/2005/8/layout/process1"/>
    <dgm:cxn modelId="{6628AE07-38B6-4144-89D9-545E50682489}" type="presParOf" srcId="{04263175-F43D-42D9-855E-059C087843FB}" destId="{449619BF-22CA-4D8F-B3D2-BB2E176ECFB6}" srcOrd="4" destOrd="0" presId="urn:microsoft.com/office/officeart/2005/8/layout/process1"/>
    <dgm:cxn modelId="{B5DD3BA9-56AA-4941-A615-78E0F98912CE}" type="presParOf" srcId="{04263175-F43D-42D9-855E-059C087843FB}" destId="{943EB31F-FC13-4727-92D6-39BD810F51EB}" srcOrd="5" destOrd="0" presId="urn:microsoft.com/office/officeart/2005/8/layout/process1"/>
    <dgm:cxn modelId="{11784DE9-B772-486D-9E56-F183493FEF0F}" type="presParOf" srcId="{943EB31F-FC13-4727-92D6-39BD810F51EB}" destId="{20F68744-776F-4D31-988B-28893D35E1D2}" srcOrd="0" destOrd="0" presId="urn:microsoft.com/office/officeart/2005/8/layout/process1"/>
    <dgm:cxn modelId="{C9B35F34-1F93-460A-BFD1-7A76BE647936}" type="presParOf" srcId="{04263175-F43D-42D9-855E-059C087843FB}" destId="{F0C120BE-CD82-4816-9950-FF8889BF58CA}" srcOrd="6" destOrd="0" presId="urn:microsoft.com/office/officeart/2005/8/layout/process1"/>
    <dgm:cxn modelId="{1E6EEF8E-3167-4955-B036-4B5803BD445B}" type="presParOf" srcId="{04263175-F43D-42D9-855E-059C087843FB}" destId="{DD54B3BB-CCF1-4D2A-8912-6873C578E199}" srcOrd="7" destOrd="0" presId="urn:microsoft.com/office/officeart/2005/8/layout/process1"/>
    <dgm:cxn modelId="{8FE37054-3CFA-4F8B-B9AD-FBA4D59318E7}" type="presParOf" srcId="{DD54B3BB-CCF1-4D2A-8912-6873C578E199}" destId="{B338A10F-3E0E-408E-9227-A53626FCEFEC}" srcOrd="0" destOrd="0" presId="urn:microsoft.com/office/officeart/2005/8/layout/process1"/>
    <dgm:cxn modelId="{09AFC5CF-FC9D-45E0-830D-05F53CF64EE8}" type="presParOf" srcId="{04263175-F43D-42D9-855E-059C087843FB}" destId="{410C621E-8091-40E9-BCA8-FA080AC48B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CCD7C43-B3B9-4F56-AFAE-4F2D4A5DD83C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EE04B161-AE2A-4709-97DC-E5AE2D342389}">
      <dgm:prSet phldrT="[文字]" custT="1"/>
      <dgm:spPr/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有意眼</a:t>
          </a:r>
        </a:p>
      </dgm:t>
    </dgm:pt>
    <dgm:pt modelId="{987A99C1-0D03-40D7-A220-D5945704C478}" type="parTrans" cxnId="{0743BFC2-C287-475B-846D-CEA8078F7428}">
      <dgm:prSet/>
      <dgm:spPr/>
      <dgm:t>
        <a:bodyPr/>
        <a:lstStyle/>
        <a:p>
          <a:endParaRPr lang="zh-TW" altLang="en-US"/>
        </a:p>
      </dgm:t>
    </dgm:pt>
    <dgm:pt modelId="{59B99108-1C4A-4CEC-9E94-E851BC0653A2}" type="sibTrans" cxnId="{0743BFC2-C287-475B-846D-CEA8078F7428}">
      <dgm:prSet/>
      <dgm:spPr/>
      <dgm:t>
        <a:bodyPr/>
        <a:lstStyle/>
        <a:p>
          <a:endParaRPr lang="zh-TW" altLang="en-US"/>
        </a:p>
      </dgm:t>
    </dgm:pt>
    <dgm:pt modelId="{F2E377E2-8DE3-43D7-A09D-6977BF2D5B2C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增意身</a:t>
          </a:r>
        </a:p>
      </dgm:t>
    </dgm:pt>
    <dgm:pt modelId="{71603F6A-A363-4281-8230-15D8287F7725}" type="parTrans" cxnId="{306E55DB-C8E5-416C-BD27-02107103AB4C}">
      <dgm:prSet/>
      <dgm:spPr/>
      <dgm:t>
        <a:bodyPr/>
        <a:lstStyle/>
        <a:p>
          <a:endParaRPr lang="zh-TW" altLang="en-US"/>
        </a:p>
      </dgm:t>
    </dgm:pt>
    <dgm:pt modelId="{191EDCAE-FEEE-4266-93F6-F0887BE6DABE}" type="sibTrans" cxnId="{306E55DB-C8E5-416C-BD27-02107103AB4C}">
      <dgm:prSet/>
      <dgm:spPr/>
      <dgm:t>
        <a:bodyPr/>
        <a:lstStyle/>
        <a:p>
          <a:endParaRPr lang="zh-TW" altLang="en-US"/>
        </a:p>
      </dgm:t>
    </dgm:pt>
    <dgm:pt modelId="{B83F90D6-20A1-4BB0-9E2C-9C52D7B2FE76}">
      <dgm:prSet phldrT="[文字]" custT="1"/>
      <dgm:spPr>
        <a:solidFill>
          <a:srgbClr val="C00000"/>
        </a:solidFill>
      </dgm:spPr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響意末那</a:t>
          </a:r>
        </a:p>
      </dgm:t>
    </dgm:pt>
    <dgm:pt modelId="{A9E957B9-3F72-4AF3-A4E2-B4A492C2F61F}" type="parTrans" cxnId="{A4A9EBA2-A9F2-42D5-A922-561163D02DF3}">
      <dgm:prSet/>
      <dgm:spPr/>
      <dgm:t>
        <a:bodyPr/>
        <a:lstStyle/>
        <a:p>
          <a:endParaRPr lang="zh-TW" altLang="en-US"/>
        </a:p>
      </dgm:t>
    </dgm:pt>
    <dgm:pt modelId="{1EDB89B4-85FC-4850-BC74-033FF3903CE7}" type="sibTrans" cxnId="{A4A9EBA2-A9F2-42D5-A922-561163D02DF3}">
      <dgm:prSet/>
      <dgm:spPr/>
      <dgm:t>
        <a:bodyPr/>
        <a:lstStyle/>
        <a:p>
          <a:endParaRPr lang="zh-TW" altLang="en-US"/>
        </a:p>
      </dgm:t>
    </dgm:pt>
    <dgm:pt modelId="{1E7F2850-59F7-4EA2-B0A7-65C13CC0AD20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法意</a:t>
          </a:r>
          <a:r>
            <a:rPr lang="zh-TW" altLang="en-US" sz="900" b="1" dirty="0">
              <a:latin typeface="標楷體" pitchFamily="65" charset="-120"/>
              <a:ea typeface="標楷體" pitchFamily="65" charset="-120"/>
            </a:rPr>
            <a:t>阿賴耶</a:t>
          </a:r>
          <a:endParaRPr lang="zh-TW" altLang="en-US" sz="1400" b="1" dirty="0">
            <a:latin typeface="標楷體" pitchFamily="65" charset="-120"/>
            <a:ea typeface="標楷體" pitchFamily="65" charset="-120"/>
          </a:endParaRPr>
        </a:p>
      </dgm:t>
    </dgm:pt>
    <dgm:pt modelId="{63BF026D-C397-404F-ABB6-C7A58EF63333}" type="parTrans" cxnId="{D70E5B9F-398B-4B7F-92EF-53A13BD19F03}">
      <dgm:prSet/>
      <dgm:spPr/>
      <dgm:t>
        <a:bodyPr/>
        <a:lstStyle/>
        <a:p>
          <a:endParaRPr lang="zh-TW" altLang="en-US"/>
        </a:p>
      </dgm:t>
    </dgm:pt>
    <dgm:pt modelId="{0B269B99-3A1B-431E-8EAF-2D24C38B2A43}" type="sibTrans" cxnId="{D70E5B9F-398B-4B7F-92EF-53A13BD19F03}">
      <dgm:prSet/>
      <dgm:spPr/>
      <dgm:t>
        <a:bodyPr/>
        <a:lstStyle/>
        <a:p>
          <a:endParaRPr lang="zh-TW" altLang="en-US"/>
        </a:p>
      </dgm:t>
    </dgm:pt>
    <dgm:pt modelId="{E9175659-1D03-4027-B880-1BD16B2F4A04}">
      <dgm:prSet phldrT="[文字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善意耳</a:t>
          </a:r>
        </a:p>
      </dgm:t>
    </dgm:pt>
    <dgm:pt modelId="{254D643E-7CF5-4C08-93E1-ED9A0A948EFF}" type="parTrans" cxnId="{0A9454EE-386A-4E52-875C-644626F9BD97}">
      <dgm:prSet/>
      <dgm:spPr/>
      <dgm:t>
        <a:bodyPr/>
        <a:lstStyle/>
        <a:p>
          <a:endParaRPr lang="zh-TW" altLang="en-US"/>
        </a:p>
      </dgm:t>
    </dgm:pt>
    <dgm:pt modelId="{DBA1F9FB-C714-4AB6-9000-63163B198ADE}" type="sibTrans" cxnId="{0A9454EE-386A-4E52-875C-644626F9BD97}">
      <dgm:prSet/>
      <dgm:spPr/>
      <dgm:t>
        <a:bodyPr/>
        <a:lstStyle/>
        <a:p>
          <a:endParaRPr lang="zh-TW" altLang="en-US"/>
        </a:p>
      </dgm:t>
    </dgm:pt>
    <dgm:pt modelId="{06FC8C4F-DE09-403B-988E-E4CDFBAEC2DE}">
      <dgm:prSet phldrT="[文字]" custT="1"/>
      <dgm:spPr/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寶意舌</a:t>
          </a:r>
        </a:p>
      </dgm:t>
    </dgm:pt>
    <dgm:pt modelId="{7E8BF444-CEEF-431F-A642-A9AC9425C9FE}" type="parTrans" cxnId="{58E422E5-EA4C-4F2E-9A90-1DF257E16999}">
      <dgm:prSet/>
      <dgm:spPr/>
      <dgm:t>
        <a:bodyPr/>
        <a:lstStyle/>
        <a:p>
          <a:endParaRPr lang="zh-TW" altLang="en-US"/>
        </a:p>
      </dgm:t>
    </dgm:pt>
    <dgm:pt modelId="{AD0DB6BB-26B0-488D-A931-94ADCBEB8EF8}" type="sibTrans" cxnId="{58E422E5-EA4C-4F2E-9A90-1DF257E16999}">
      <dgm:prSet/>
      <dgm:spPr/>
      <dgm:t>
        <a:bodyPr/>
        <a:lstStyle/>
        <a:p>
          <a:endParaRPr lang="zh-TW" altLang="en-US"/>
        </a:p>
      </dgm:t>
    </dgm:pt>
    <dgm:pt modelId="{56D4741C-2E67-4F9F-84D4-E7357E9A27E3}">
      <dgm:prSet phldrT="[文字]" custT="1"/>
      <dgm:spPr>
        <a:solidFill>
          <a:srgbClr val="002060"/>
        </a:solidFill>
      </dgm:spPr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除疑意意</a:t>
          </a:r>
        </a:p>
      </dgm:t>
    </dgm:pt>
    <dgm:pt modelId="{40C48115-C02D-4799-8C2D-E34371FEC001}" type="parTrans" cxnId="{64576A62-463C-4564-B0F2-FAB81121C5CF}">
      <dgm:prSet/>
      <dgm:spPr/>
      <dgm:t>
        <a:bodyPr/>
        <a:lstStyle/>
        <a:p>
          <a:endParaRPr lang="zh-TW" altLang="en-US"/>
        </a:p>
      </dgm:t>
    </dgm:pt>
    <dgm:pt modelId="{86F83882-3AB2-4C27-A2F7-FAB55E6BEB91}" type="sibTrans" cxnId="{64576A62-463C-4564-B0F2-FAB81121C5CF}">
      <dgm:prSet/>
      <dgm:spPr/>
      <dgm:t>
        <a:bodyPr/>
        <a:lstStyle/>
        <a:p>
          <a:endParaRPr lang="zh-TW" altLang="en-US"/>
        </a:p>
      </dgm:t>
    </dgm:pt>
    <dgm:pt modelId="{D8691758-EA7A-4611-904A-5AA791AD8967}">
      <dgm:prSet phldrT="[文字]" custT="1"/>
      <dgm:spPr/>
      <dgm:t>
        <a:bodyPr/>
        <a:lstStyle/>
        <a:p>
          <a:r>
            <a:rPr lang="zh-TW" altLang="en-US" sz="1100" b="1" dirty="0">
              <a:latin typeface="標楷體" pitchFamily="65" charset="-120"/>
              <a:ea typeface="標楷體" pitchFamily="65" charset="-120"/>
            </a:rPr>
            <a:t>無量意鼻</a:t>
          </a:r>
        </a:p>
      </dgm:t>
    </dgm:pt>
    <dgm:pt modelId="{96936C27-9772-4283-9A94-C49D83D17B68}" type="parTrans" cxnId="{E59C0F04-540D-4AA7-BF47-DE75F566F765}">
      <dgm:prSet/>
      <dgm:spPr/>
      <dgm:t>
        <a:bodyPr/>
        <a:lstStyle/>
        <a:p>
          <a:endParaRPr lang="zh-TW" altLang="en-US"/>
        </a:p>
      </dgm:t>
    </dgm:pt>
    <dgm:pt modelId="{7BA695E5-830A-4687-8103-D21E16C062A4}" type="sibTrans" cxnId="{E59C0F04-540D-4AA7-BF47-DE75F566F765}">
      <dgm:prSet/>
      <dgm:spPr/>
      <dgm:t>
        <a:bodyPr/>
        <a:lstStyle/>
        <a:p>
          <a:endParaRPr lang="zh-TW" altLang="en-US"/>
        </a:p>
      </dgm:t>
    </dgm:pt>
    <dgm:pt modelId="{2243D7EC-6545-45A3-BA75-7335BB1B81F8}" type="pres">
      <dgm:prSet presAssocID="{BCCD7C43-B3B9-4F56-AFAE-4F2D4A5DD83C}" presName="cycle" presStyleCnt="0">
        <dgm:presLayoutVars>
          <dgm:dir/>
          <dgm:resizeHandles val="exact"/>
        </dgm:presLayoutVars>
      </dgm:prSet>
      <dgm:spPr/>
    </dgm:pt>
    <dgm:pt modelId="{AEC15DCC-3226-4A5E-8179-CCC1C19F22EB}" type="pres">
      <dgm:prSet presAssocID="{EE04B161-AE2A-4709-97DC-E5AE2D342389}" presName="node" presStyleLbl="node1" presStyleIdx="0" presStyleCnt="8">
        <dgm:presLayoutVars>
          <dgm:bulletEnabled val="1"/>
        </dgm:presLayoutVars>
      </dgm:prSet>
      <dgm:spPr/>
    </dgm:pt>
    <dgm:pt modelId="{0A46BE7E-67A2-40FD-B0D1-23D363F98DE4}" type="pres">
      <dgm:prSet presAssocID="{EE04B161-AE2A-4709-97DC-E5AE2D342389}" presName="spNode" presStyleCnt="0"/>
      <dgm:spPr/>
    </dgm:pt>
    <dgm:pt modelId="{2D018B89-14B0-4D45-AB1A-0088572D097D}" type="pres">
      <dgm:prSet presAssocID="{59B99108-1C4A-4CEC-9E94-E851BC0653A2}" presName="sibTrans" presStyleLbl="sibTrans1D1" presStyleIdx="0" presStyleCnt="8"/>
      <dgm:spPr/>
    </dgm:pt>
    <dgm:pt modelId="{05CDCA7B-173A-40EE-B6FC-9960BF9344B4}" type="pres">
      <dgm:prSet presAssocID="{E9175659-1D03-4027-B880-1BD16B2F4A04}" presName="node" presStyleLbl="node1" presStyleIdx="1" presStyleCnt="8">
        <dgm:presLayoutVars>
          <dgm:bulletEnabled val="1"/>
        </dgm:presLayoutVars>
      </dgm:prSet>
      <dgm:spPr/>
    </dgm:pt>
    <dgm:pt modelId="{9173D29D-DBFA-4BF9-90E5-4D1D5D42E940}" type="pres">
      <dgm:prSet presAssocID="{E9175659-1D03-4027-B880-1BD16B2F4A04}" presName="spNode" presStyleCnt="0"/>
      <dgm:spPr/>
    </dgm:pt>
    <dgm:pt modelId="{09CFC091-E987-4C4F-8D86-DAE7DD58C5DC}" type="pres">
      <dgm:prSet presAssocID="{DBA1F9FB-C714-4AB6-9000-63163B198ADE}" presName="sibTrans" presStyleLbl="sibTrans1D1" presStyleIdx="1" presStyleCnt="8"/>
      <dgm:spPr/>
    </dgm:pt>
    <dgm:pt modelId="{42F791FA-C1BB-4D92-AA07-ED3D6E6AC846}" type="pres">
      <dgm:prSet presAssocID="{D8691758-EA7A-4611-904A-5AA791AD8967}" presName="node" presStyleLbl="node1" presStyleIdx="2" presStyleCnt="8">
        <dgm:presLayoutVars>
          <dgm:bulletEnabled val="1"/>
        </dgm:presLayoutVars>
      </dgm:prSet>
      <dgm:spPr/>
    </dgm:pt>
    <dgm:pt modelId="{AA6526FB-AF74-470B-8612-84CBF2678555}" type="pres">
      <dgm:prSet presAssocID="{D8691758-EA7A-4611-904A-5AA791AD8967}" presName="spNode" presStyleCnt="0"/>
      <dgm:spPr/>
    </dgm:pt>
    <dgm:pt modelId="{04C08531-2485-40FA-9432-99C07A9665BF}" type="pres">
      <dgm:prSet presAssocID="{7BA695E5-830A-4687-8103-D21E16C062A4}" presName="sibTrans" presStyleLbl="sibTrans1D1" presStyleIdx="2" presStyleCnt="8"/>
      <dgm:spPr/>
    </dgm:pt>
    <dgm:pt modelId="{EBA7AE02-F3D6-485E-8570-EBECF84428B3}" type="pres">
      <dgm:prSet presAssocID="{06FC8C4F-DE09-403B-988E-E4CDFBAEC2DE}" presName="node" presStyleLbl="node1" presStyleIdx="3" presStyleCnt="8">
        <dgm:presLayoutVars>
          <dgm:bulletEnabled val="1"/>
        </dgm:presLayoutVars>
      </dgm:prSet>
      <dgm:spPr/>
    </dgm:pt>
    <dgm:pt modelId="{E588E912-FBAF-48F2-A683-B3AF30D0C578}" type="pres">
      <dgm:prSet presAssocID="{06FC8C4F-DE09-403B-988E-E4CDFBAEC2DE}" presName="spNode" presStyleCnt="0"/>
      <dgm:spPr/>
    </dgm:pt>
    <dgm:pt modelId="{7D13F6F1-9714-45E1-A406-CBB1181C7BFE}" type="pres">
      <dgm:prSet presAssocID="{AD0DB6BB-26B0-488D-A931-94ADCBEB8EF8}" presName="sibTrans" presStyleLbl="sibTrans1D1" presStyleIdx="3" presStyleCnt="8"/>
      <dgm:spPr/>
    </dgm:pt>
    <dgm:pt modelId="{2EE82492-814B-492E-9031-777714B307A0}" type="pres">
      <dgm:prSet presAssocID="{F2E377E2-8DE3-43D7-A09D-6977BF2D5B2C}" presName="node" presStyleLbl="node1" presStyleIdx="4" presStyleCnt="8">
        <dgm:presLayoutVars>
          <dgm:bulletEnabled val="1"/>
        </dgm:presLayoutVars>
      </dgm:prSet>
      <dgm:spPr/>
    </dgm:pt>
    <dgm:pt modelId="{21D03013-F9CC-42C2-AAD9-D6A6A54C7E1B}" type="pres">
      <dgm:prSet presAssocID="{F2E377E2-8DE3-43D7-A09D-6977BF2D5B2C}" presName="spNode" presStyleCnt="0"/>
      <dgm:spPr/>
    </dgm:pt>
    <dgm:pt modelId="{D378C772-3D6F-483E-9547-EAB4004E7998}" type="pres">
      <dgm:prSet presAssocID="{191EDCAE-FEEE-4266-93F6-F0887BE6DABE}" presName="sibTrans" presStyleLbl="sibTrans1D1" presStyleIdx="4" presStyleCnt="8"/>
      <dgm:spPr/>
    </dgm:pt>
    <dgm:pt modelId="{102A5D9D-3E27-4BE9-B1BB-51FB61712BF0}" type="pres">
      <dgm:prSet presAssocID="{56D4741C-2E67-4F9F-84D4-E7357E9A27E3}" presName="node" presStyleLbl="node1" presStyleIdx="5" presStyleCnt="8">
        <dgm:presLayoutVars>
          <dgm:bulletEnabled val="1"/>
        </dgm:presLayoutVars>
      </dgm:prSet>
      <dgm:spPr/>
    </dgm:pt>
    <dgm:pt modelId="{B900A315-5AF7-4F0B-9FD5-3847EDC61759}" type="pres">
      <dgm:prSet presAssocID="{56D4741C-2E67-4F9F-84D4-E7357E9A27E3}" presName="spNode" presStyleCnt="0"/>
      <dgm:spPr/>
    </dgm:pt>
    <dgm:pt modelId="{56D9B1F8-5786-49C3-9FFB-B80111969BA4}" type="pres">
      <dgm:prSet presAssocID="{86F83882-3AB2-4C27-A2F7-FAB55E6BEB91}" presName="sibTrans" presStyleLbl="sibTrans1D1" presStyleIdx="5" presStyleCnt="8"/>
      <dgm:spPr/>
    </dgm:pt>
    <dgm:pt modelId="{AF5D5B1B-64E2-4519-A4A5-4F119FB39B7B}" type="pres">
      <dgm:prSet presAssocID="{B83F90D6-20A1-4BB0-9E2C-9C52D7B2FE76}" presName="node" presStyleLbl="node1" presStyleIdx="6" presStyleCnt="8">
        <dgm:presLayoutVars>
          <dgm:bulletEnabled val="1"/>
        </dgm:presLayoutVars>
      </dgm:prSet>
      <dgm:spPr/>
    </dgm:pt>
    <dgm:pt modelId="{4B5A98C9-F99D-4E3E-BD67-855FB07C4FDA}" type="pres">
      <dgm:prSet presAssocID="{B83F90D6-20A1-4BB0-9E2C-9C52D7B2FE76}" presName="spNode" presStyleCnt="0"/>
      <dgm:spPr/>
    </dgm:pt>
    <dgm:pt modelId="{AE70B38F-8218-4E7A-8803-40682991F313}" type="pres">
      <dgm:prSet presAssocID="{1EDB89B4-85FC-4850-BC74-033FF3903CE7}" presName="sibTrans" presStyleLbl="sibTrans1D1" presStyleIdx="6" presStyleCnt="8"/>
      <dgm:spPr/>
    </dgm:pt>
    <dgm:pt modelId="{203F2DF4-D860-4767-BDF9-2CBB8DFB4C16}" type="pres">
      <dgm:prSet presAssocID="{1E7F2850-59F7-4EA2-B0A7-65C13CC0AD20}" presName="node" presStyleLbl="node1" presStyleIdx="7" presStyleCnt="8">
        <dgm:presLayoutVars>
          <dgm:bulletEnabled val="1"/>
        </dgm:presLayoutVars>
      </dgm:prSet>
      <dgm:spPr/>
    </dgm:pt>
    <dgm:pt modelId="{3601E1B2-B92E-4A58-A5FA-154EBCC08C19}" type="pres">
      <dgm:prSet presAssocID="{1E7F2850-59F7-4EA2-B0A7-65C13CC0AD20}" presName="spNode" presStyleCnt="0"/>
      <dgm:spPr/>
    </dgm:pt>
    <dgm:pt modelId="{CB4BE97A-3256-474C-B954-B662C4AD4DAA}" type="pres">
      <dgm:prSet presAssocID="{0B269B99-3A1B-431E-8EAF-2D24C38B2A43}" presName="sibTrans" presStyleLbl="sibTrans1D1" presStyleIdx="7" presStyleCnt="8"/>
      <dgm:spPr/>
    </dgm:pt>
  </dgm:ptLst>
  <dgm:cxnLst>
    <dgm:cxn modelId="{56B3BD03-8884-440E-9544-379B5A4227EC}" type="presOf" srcId="{1EDB89B4-85FC-4850-BC74-033FF3903CE7}" destId="{AE70B38F-8218-4E7A-8803-40682991F313}" srcOrd="0" destOrd="0" presId="urn:microsoft.com/office/officeart/2005/8/layout/cycle5"/>
    <dgm:cxn modelId="{E59C0F04-540D-4AA7-BF47-DE75F566F765}" srcId="{BCCD7C43-B3B9-4F56-AFAE-4F2D4A5DD83C}" destId="{D8691758-EA7A-4611-904A-5AA791AD8967}" srcOrd="2" destOrd="0" parTransId="{96936C27-9772-4283-9A94-C49D83D17B68}" sibTransId="{7BA695E5-830A-4687-8103-D21E16C062A4}"/>
    <dgm:cxn modelId="{F3FB7E20-9D81-4763-BCAD-130B9D4D383B}" type="presOf" srcId="{0B269B99-3A1B-431E-8EAF-2D24C38B2A43}" destId="{CB4BE97A-3256-474C-B954-B662C4AD4DAA}" srcOrd="0" destOrd="0" presId="urn:microsoft.com/office/officeart/2005/8/layout/cycle5"/>
    <dgm:cxn modelId="{8C17E527-42E1-440F-AABF-A2A7610CE25A}" type="presOf" srcId="{F2E377E2-8DE3-43D7-A09D-6977BF2D5B2C}" destId="{2EE82492-814B-492E-9031-777714B307A0}" srcOrd="0" destOrd="0" presId="urn:microsoft.com/office/officeart/2005/8/layout/cycle5"/>
    <dgm:cxn modelId="{7EB31E2C-8D21-4542-9B9B-C09B323D5C91}" type="presOf" srcId="{EE04B161-AE2A-4709-97DC-E5AE2D342389}" destId="{AEC15DCC-3226-4A5E-8179-CCC1C19F22EB}" srcOrd="0" destOrd="0" presId="urn:microsoft.com/office/officeart/2005/8/layout/cycle5"/>
    <dgm:cxn modelId="{64576A62-463C-4564-B0F2-FAB81121C5CF}" srcId="{BCCD7C43-B3B9-4F56-AFAE-4F2D4A5DD83C}" destId="{56D4741C-2E67-4F9F-84D4-E7357E9A27E3}" srcOrd="5" destOrd="0" parTransId="{40C48115-C02D-4799-8C2D-E34371FEC001}" sibTransId="{86F83882-3AB2-4C27-A2F7-FAB55E6BEB91}"/>
    <dgm:cxn modelId="{9C614768-AFCF-4D29-A293-3C5A6BC3CA5F}" type="presOf" srcId="{7BA695E5-830A-4687-8103-D21E16C062A4}" destId="{04C08531-2485-40FA-9432-99C07A9665BF}" srcOrd="0" destOrd="0" presId="urn:microsoft.com/office/officeart/2005/8/layout/cycle5"/>
    <dgm:cxn modelId="{790FFE50-77BD-4345-8DE6-3974CF3A12D5}" type="presOf" srcId="{DBA1F9FB-C714-4AB6-9000-63163B198ADE}" destId="{09CFC091-E987-4C4F-8D86-DAE7DD58C5DC}" srcOrd="0" destOrd="0" presId="urn:microsoft.com/office/officeart/2005/8/layout/cycle5"/>
    <dgm:cxn modelId="{9CE6B875-5DCB-47F7-9E15-4AD17AFACF0A}" type="presOf" srcId="{E9175659-1D03-4027-B880-1BD16B2F4A04}" destId="{05CDCA7B-173A-40EE-B6FC-9960BF9344B4}" srcOrd="0" destOrd="0" presId="urn:microsoft.com/office/officeart/2005/8/layout/cycle5"/>
    <dgm:cxn modelId="{D30F7789-8BC3-4400-86D3-FFC31B74B89C}" type="presOf" srcId="{56D4741C-2E67-4F9F-84D4-E7357E9A27E3}" destId="{102A5D9D-3E27-4BE9-B1BB-51FB61712BF0}" srcOrd="0" destOrd="0" presId="urn:microsoft.com/office/officeart/2005/8/layout/cycle5"/>
    <dgm:cxn modelId="{E2FBAF93-8FF5-4235-8C43-814D2F0DA09A}" type="presOf" srcId="{B83F90D6-20A1-4BB0-9E2C-9C52D7B2FE76}" destId="{AF5D5B1B-64E2-4519-A4A5-4F119FB39B7B}" srcOrd="0" destOrd="0" presId="urn:microsoft.com/office/officeart/2005/8/layout/cycle5"/>
    <dgm:cxn modelId="{BE7C0597-75F9-4191-95EF-95EEE51CBF7D}" type="presOf" srcId="{06FC8C4F-DE09-403B-988E-E4CDFBAEC2DE}" destId="{EBA7AE02-F3D6-485E-8570-EBECF84428B3}" srcOrd="0" destOrd="0" presId="urn:microsoft.com/office/officeart/2005/8/layout/cycle5"/>
    <dgm:cxn modelId="{DDD58B98-63B2-47E3-811E-A786767627EB}" type="presOf" srcId="{D8691758-EA7A-4611-904A-5AA791AD8967}" destId="{42F791FA-C1BB-4D92-AA07-ED3D6E6AC846}" srcOrd="0" destOrd="0" presId="urn:microsoft.com/office/officeart/2005/8/layout/cycle5"/>
    <dgm:cxn modelId="{D70E5B9F-398B-4B7F-92EF-53A13BD19F03}" srcId="{BCCD7C43-B3B9-4F56-AFAE-4F2D4A5DD83C}" destId="{1E7F2850-59F7-4EA2-B0A7-65C13CC0AD20}" srcOrd="7" destOrd="0" parTransId="{63BF026D-C397-404F-ABB6-C7A58EF63333}" sibTransId="{0B269B99-3A1B-431E-8EAF-2D24C38B2A43}"/>
    <dgm:cxn modelId="{A4A9EBA2-A9F2-42D5-A922-561163D02DF3}" srcId="{BCCD7C43-B3B9-4F56-AFAE-4F2D4A5DD83C}" destId="{B83F90D6-20A1-4BB0-9E2C-9C52D7B2FE76}" srcOrd="6" destOrd="0" parTransId="{A9E957B9-3F72-4AF3-A4E2-B4A492C2F61F}" sibTransId="{1EDB89B4-85FC-4850-BC74-033FF3903CE7}"/>
    <dgm:cxn modelId="{8E9CDFC1-8627-4F04-8AB5-D59E405992A1}" type="presOf" srcId="{1E7F2850-59F7-4EA2-B0A7-65C13CC0AD20}" destId="{203F2DF4-D860-4767-BDF9-2CBB8DFB4C16}" srcOrd="0" destOrd="0" presId="urn:microsoft.com/office/officeart/2005/8/layout/cycle5"/>
    <dgm:cxn modelId="{0743BFC2-C287-475B-846D-CEA8078F7428}" srcId="{BCCD7C43-B3B9-4F56-AFAE-4F2D4A5DD83C}" destId="{EE04B161-AE2A-4709-97DC-E5AE2D342389}" srcOrd="0" destOrd="0" parTransId="{987A99C1-0D03-40D7-A220-D5945704C478}" sibTransId="{59B99108-1C4A-4CEC-9E94-E851BC0653A2}"/>
    <dgm:cxn modelId="{7D1DA2C5-7E90-4B28-AE42-22535D102B49}" type="presOf" srcId="{59B99108-1C4A-4CEC-9E94-E851BC0653A2}" destId="{2D018B89-14B0-4D45-AB1A-0088572D097D}" srcOrd="0" destOrd="0" presId="urn:microsoft.com/office/officeart/2005/8/layout/cycle5"/>
    <dgm:cxn modelId="{655D15D6-B757-458D-BB26-EF8C809AD8BE}" type="presOf" srcId="{BCCD7C43-B3B9-4F56-AFAE-4F2D4A5DD83C}" destId="{2243D7EC-6545-45A3-BA75-7335BB1B81F8}" srcOrd="0" destOrd="0" presId="urn:microsoft.com/office/officeart/2005/8/layout/cycle5"/>
    <dgm:cxn modelId="{1E83F1D9-D1B6-4D2C-BC29-A725054126DF}" type="presOf" srcId="{AD0DB6BB-26B0-488D-A931-94ADCBEB8EF8}" destId="{7D13F6F1-9714-45E1-A406-CBB1181C7BFE}" srcOrd="0" destOrd="0" presId="urn:microsoft.com/office/officeart/2005/8/layout/cycle5"/>
    <dgm:cxn modelId="{306E55DB-C8E5-416C-BD27-02107103AB4C}" srcId="{BCCD7C43-B3B9-4F56-AFAE-4F2D4A5DD83C}" destId="{F2E377E2-8DE3-43D7-A09D-6977BF2D5B2C}" srcOrd="4" destOrd="0" parTransId="{71603F6A-A363-4281-8230-15D8287F7725}" sibTransId="{191EDCAE-FEEE-4266-93F6-F0887BE6DABE}"/>
    <dgm:cxn modelId="{F52826E2-00C1-499C-AD8D-254D206DF90A}" type="presOf" srcId="{86F83882-3AB2-4C27-A2F7-FAB55E6BEB91}" destId="{56D9B1F8-5786-49C3-9FFB-B80111969BA4}" srcOrd="0" destOrd="0" presId="urn:microsoft.com/office/officeart/2005/8/layout/cycle5"/>
    <dgm:cxn modelId="{58E422E5-EA4C-4F2E-9A90-1DF257E16999}" srcId="{BCCD7C43-B3B9-4F56-AFAE-4F2D4A5DD83C}" destId="{06FC8C4F-DE09-403B-988E-E4CDFBAEC2DE}" srcOrd="3" destOrd="0" parTransId="{7E8BF444-CEEF-431F-A642-A9AC9425C9FE}" sibTransId="{AD0DB6BB-26B0-488D-A931-94ADCBEB8EF8}"/>
    <dgm:cxn modelId="{0A9454EE-386A-4E52-875C-644626F9BD97}" srcId="{BCCD7C43-B3B9-4F56-AFAE-4F2D4A5DD83C}" destId="{E9175659-1D03-4027-B880-1BD16B2F4A04}" srcOrd="1" destOrd="0" parTransId="{254D643E-7CF5-4C08-93E1-ED9A0A948EFF}" sibTransId="{DBA1F9FB-C714-4AB6-9000-63163B198ADE}"/>
    <dgm:cxn modelId="{9D57E9F8-BDF9-4100-98D5-B84C322B9B36}" type="presOf" srcId="{191EDCAE-FEEE-4266-93F6-F0887BE6DABE}" destId="{D378C772-3D6F-483E-9547-EAB4004E7998}" srcOrd="0" destOrd="0" presId="urn:microsoft.com/office/officeart/2005/8/layout/cycle5"/>
    <dgm:cxn modelId="{BE9638FF-43D3-4E16-8DB3-7F1A1FEF5D96}" type="presParOf" srcId="{2243D7EC-6545-45A3-BA75-7335BB1B81F8}" destId="{AEC15DCC-3226-4A5E-8179-CCC1C19F22EB}" srcOrd="0" destOrd="0" presId="urn:microsoft.com/office/officeart/2005/8/layout/cycle5"/>
    <dgm:cxn modelId="{AB021614-C364-4B67-8702-461E6A73CFDC}" type="presParOf" srcId="{2243D7EC-6545-45A3-BA75-7335BB1B81F8}" destId="{0A46BE7E-67A2-40FD-B0D1-23D363F98DE4}" srcOrd="1" destOrd="0" presId="urn:microsoft.com/office/officeart/2005/8/layout/cycle5"/>
    <dgm:cxn modelId="{E3F7E435-95D2-4D25-8755-C3600E5EB666}" type="presParOf" srcId="{2243D7EC-6545-45A3-BA75-7335BB1B81F8}" destId="{2D018B89-14B0-4D45-AB1A-0088572D097D}" srcOrd="2" destOrd="0" presId="urn:microsoft.com/office/officeart/2005/8/layout/cycle5"/>
    <dgm:cxn modelId="{C5AFA747-0D36-4F93-8F6D-EE6D71A53389}" type="presParOf" srcId="{2243D7EC-6545-45A3-BA75-7335BB1B81F8}" destId="{05CDCA7B-173A-40EE-B6FC-9960BF9344B4}" srcOrd="3" destOrd="0" presId="urn:microsoft.com/office/officeart/2005/8/layout/cycle5"/>
    <dgm:cxn modelId="{93B52029-2E71-4240-A44A-4766002794BC}" type="presParOf" srcId="{2243D7EC-6545-45A3-BA75-7335BB1B81F8}" destId="{9173D29D-DBFA-4BF9-90E5-4D1D5D42E940}" srcOrd="4" destOrd="0" presId="urn:microsoft.com/office/officeart/2005/8/layout/cycle5"/>
    <dgm:cxn modelId="{FA90727B-EBDD-4A93-A1C2-DF82F25485CC}" type="presParOf" srcId="{2243D7EC-6545-45A3-BA75-7335BB1B81F8}" destId="{09CFC091-E987-4C4F-8D86-DAE7DD58C5DC}" srcOrd="5" destOrd="0" presId="urn:microsoft.com/office/officeart/2005/8/layout/cycle5"/>
    <dgm:cxn modelId="{68ECFDDD-7D0C-4FB9-AD2B-BF3783BE1B37}" type="presParOf" srcId="{2243D7EC-6545-45A3-BA75-7335BB1B81F8}" destId="{42F791FA-C1BB-4D92-AA07-ED3D6E6AC846}" srcOrd="6" destOrd="0" presId="urn:microsoft.com/office/officeart/2005/8/layout/cycle5"/>
    <dgm:cxn modelId="{525A2CCD-44F4-446C-A472-F58FA2271C9F}" type="presParOf" srcId="{2243D7EC-6545-45A3-BA75-7335BB1B81F8}" destId="{AA6526FB-AF74-470B-8612-84CBF2678555}" srcOrd="7" destOrd="0" presId="urn:microsoft.com/office/officeart/2005/8/layout/cycle5"/>
    <dgm:cxn modelId="{6D60228A-9B04-4A8F-AB26-2B15CCF9983C}" type="presParOf" srcId="{2243D7EC-6545-45A3-BA75-7335BB1B81F8}" destId="{04C08531-2485-40FA-9432-99C07A9665BF}" srcOrd="8" destOrd="0" presId="urn:microsoft.com/office/officeart/2005/8/layout/cycle5"/>
    <dgm:cxn modelId="{89F0AEA0-51D7-4D4C-98E1-58B75FE0D23F}" type="presParOf" srcId="{2243D7EC-6545-45A3-BA75-7335BB1B81F8}" destId="{EBA7AE02-F3D6-485E-8570-EBECF84428B3}" srcOrd="9" destOrd="0" presId="urn:microsoft.com/office/officeart/2005/8/layout/cycle5"/>
    <dgm:cxn modelId="{BADB1BDE-4021-4744-AE46-EE15C8A0763E}" type="presParOf" srcId="{2243D7EC-6545-45A3-BA75-7335BB1B81F8}" destId="{E588E912-FBAF-48F2-A683-B3AF30D0C578}" srcOrd="10" destOrd="0" presId="urn:microsoft.com/office/officeart/2005/8/layout/cycle5"/>
    <dgm:cxn modelId="{17CCAE84-A54A-4BE4-AB65-21641B35F3DF}" type="presParOf" srcId="{2243D7EC-6545-45A3-BA75-7335BB1B81F8}" destId="{7D13F6F1-9714-45E1-A406-CBB1181C7BFE}" srcOrd="11" destOrd="0" presId="urn:microsoft.com/office/officeart/2005/8/layout/cycle5"/>
    <dgm:cxn modelId="{BEB9AA20-4967-4264-8685-747FB4FB9624}" type="presParOf" srcId="{2243D7EC-6545-45A3-BA75-7335BB1B81F8}" destId="{2EE82492-814B-492E-9031-777714B307A0}" srcOrd="12" destOrd="0" presId="urn:microsoft.com/office/officeart/2005/8/layout/cycle5"/>
    <dgm:cxn modelId="{ED4A1DAD-A9C1-4373-9000-923509137BD5}" type="presParOf" srcId="{2243D7EC-6545-45A3-BA75-7335BB1B81F8}" destId="{21D03013-F9CC-42C2-AAD9-D6A6A54C7E1B}" srcOrd="13" destOrd="0" presId="urn:microsoft.com/office/officeart/2005/8/layout/cycle5"/>
    <dgm:cxn modelId="{2915A117-1EC5-4BAB-8670-FAED3912903E}" type="presParOf" srcId="{2243D7EC-6545-45A3-BA75-7335BB1B81F8}" destId="{D378C772-3D6F-483E-9547-EAB4004E7998}" srcOrd="14" destOrd="0" presId="urn:microsoft.com/office/officeart/2005/8/layout/cycle5"/>
    <dgm:cxn modelId="{63303837-B932-4EF3-A48A-CFACDDE1B3A9}" type="presParOf" srcId="{2243D7EC-6545-45A3-BA75-7335BB1B81F8}" destId="{102A5D9D-3E27-4BE9-B1BB-51FB61712BF0}" srcOrd="15" destOrd="0" presId="urn:microsoft.com/office/officeart/2005/8/layout/cycle5"/>
    <dgm:cxn modelId="{580325C3-F869-4EDA-8A5B-CB153312FDA5}" type="presParOf" srcId="{2243D7EC-6545-45A3-BA75-7335BB1B81F8}" destId="{B900A315-5AF7-4F0B-9FD5-3847EDC61759}" srcOrd="16" destOrd="0" presId="urn:microsoft.com/office/officeart/2005/8/layout/cycle5"/>
    <dgm:cxn modelId="{A070FF92-DCC2-49C5-A957-4A9D8819803F}" type="presParOf" srcId="{2243D7EC-6545-45A3-BA75-7335BB1B81F8}" destId="{56D9B1F8-5786-49C3-9FFB-B80111969BA4}" srcOrd="17" destOrd="0" presId="urn:microsoft.com/office/officeart/2005/8/layout/cycle5"/>
    <dgm:cxn modelId="{689EB18A-8468-4B6A-BDF4-DB8E38F5613B}" type="presParOf" srcId="{2243D7EC-6545-45A3-BA75-7335BB1B81F8}" destId="{AF5D5B1B-64E2-4519-A4A5-4F119FB39B7B}" srcOrd="18" destOrd="0" presId="urn:microsoft.com/office/officeart/2005/8/layout/cycle5"/>
    <dgm:cxn modelId="{545D9474-5108-4FC4-9988-FF96139C48B3}" type="presParOf" srcId="{2243D7EC-6545-45A3-BA75-7335BB1B81F8}" destId="{4B5A98C9-F99D-4E3E-BD67-855FB07C4FDA}" srcOrd="19" destOrd="0" presId="urn:microsoft.com/office/officeart/2005/8/layout/cycle5"/>
    <dgm:cxn modelId="{0D821C51-0478-40C0-B27C-52B48B4DC75E}" type="presParOf" srcId="{2243D7EC-6545-45A3-BA75-7335BB1B81F8}" destId="{AE70B38F-8218-4E7A-8803-40682991F313}" srcOrd="20" destOrd="0" presId="urn:microsoft.com/office/officeart/2005/8/layout/cycle5"/>
    <dgm:cxn modelId="{D5DF3FCB-A14A-4044-86E2-536DAAA6F6E7}" type="presParOf" srcId="{2243D7EC-6545-45A3-BA75-7335BB1B81F8}" destId="{203F2DF4-D860-4767-BDF9-2CBB8DFB4C16}" srcOrd="21" destOrd="0" presId="urn:microsoft.com/office/officeart/2005/8/layout/cycle5"/>
    <dgm:cxn modelId="{B5EDFF31-0984-458C-B085-D7EDF2AA2B1E}" type="presParOf" srcId="{2243D7EC-6545-45A3-BA75-7335BB1B81F8}" destId="{3601E1B2-B92E-4A58-A5FA-154EBCC08C19}" srcOrd="22" destOrd="0" presId="urn:microsoft.com/office/officeart/2005/8/layout/cycle5"/>
    <dgm:cxn modelId="{09059737-DB84-401F-B411-5126A7EB9A85}" type="presParOf" srcId="{2243D7EC-6545-45A3-BA75-7335BB1B81F8}" destId="{CB4BE97A-3256-474C-B954-B662C4AD4DAA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A6B18E-DCCD-47CB-8059-6F418845A438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E88261F8-51CF-4541-B16E-E68FD277F1C4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堅固無上道心</a:t>
          </a:r>
        </a:p>
      </dgm:t>
    </dgm:pt>
    <dgm:pt modelId="{00E759A3-2A54-4FF0-BBB2-8BC88EF63790}" type="parTrans" cxnId="{FF7790AB-DD0D-4CD8-A9FA-8C76AE865541}">
      <dgm:prSet/>
      <dgm:spPr/>
      <dgm:t>
        <a:bodyPr/>
        <a:lstStyle/>
        <a:p>
          <a:endParaRPr lang="zh-TW" altLang="en-US"/>
        </a:p>
      </dgm:t>
    </dgm:pt>
    <dgm:pt modelId="{7E938EA2-52DB-4D78-901D-156BCB0F190A}" type="sibTrans" cxnId="{FF7790AB-DD0D-4CD8-A9FA-8C76AE865541}">
      <dgm:prSet/>
      <dgm:spPr/>
      <dgm:t>
        <a:bodyPr/>
        <a:lstStyle/>
        <a:p>
          <a:endParaRPr lang="zh-TW" altLang="en-US"/>
        </a:p>
      </dgm:t>
    </dgm:pt>
    <dgm:pt modelId="{836A22C0-26B7-45A7-98ED-B9587C33DC98}">
      <dgm:prSet phldrT="[文字]" custT="1"/>
      <dgm:spPr>
        <a:solidFill>
          <a:srgbClr val="00B050"/>
        </a:solidFill>
      </dgm:spPr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行菩薩道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依妙法蓮華經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)</a:t>
          </a:r>
          <a:endParaRPr lang="zh-TW" altLang="en-US" sz="3200" dirty="0">
            <a:latin typeface="標楷體" pitchFamily="65" charset="-120"/>
            <a:ea typeface="標楷體" pitchFamily="65" charset="-120"/>
          </a:endParaRPr>
        </a:p>
      </dgm:t>
    </dgm:pt>
    <dgm:pt modelId="{6B4104E7-205F-48E4-831B-825E874B4F9F}" type="parTrans" cxnId="{9AFB92E4-544C-4C90-B854-EA9653E84D7B}">
      <dgm:prSet/>
      <dgm:spPr/>
      <dgm:t>
        <a:bodyPr/>
        <a:lstStyle/>
        <a:p>
          <a:endParaRPr lang="zh-TW" altLang="en-US"/>
        </a:p>
      </dgm:t>
    </dgm:pt>
    <dgm:pt modelId="{132021EB-1904-46DD-A310-BCFD69056649}" type="sibTrans" cxnId="{9AFB92E4-544C-4C90-B854-EA9653E84D7B}">
      <dgm:prSet/>
      <dgm:spPr/>
      <dgm:t>
        <a:bodyPr/>
        <a:lstStyle/>
        <a:p>
          <a:endParaRPr lang="zh-TW" altLang="en-US"/>
        </a:p>
      </dgm:t>
    </dgm:pt>
    <dgm:pt modelId="{6FE8D621-6323-4196-9E05-BCB94930D698}">
      <dgm:prSet phldrT="[文字]" custT="1"/>
      <dgm:spPr/>
      <dgm:t>
        <a:bodyPr/>
        <a:lstStyle/>
        <a:p>
          <a:r>
            <a:rPr lang="zh-TW" altLang="en-US" sz="5400" dirty="0">
              <a:latin typeface="標楷體" pitchFamily="65" charset="-120"/>
              <a:ea typeface="標楷體" pitchFamily="65" charset="-120"/>
            </a:rPr>
            <a:t>成佛</a:t>
          </a:r>
        </a:p>
      </dgm:t>
    </dgm:pt>
    <dgm:pt modelId="{9D33B39D-A59F-4F15-B3E8-77850F104C5F}" type="parTrans" cxnId="{9A08EC1B-4F28-4F9F-9A0E-9EAB962F0817}">
      <dgm:prSet/>
      <dgm:spPr/>
      <dgm:t>
        <a:bodyPr/>
        <a:lstStyle/>
        <a:p>
          <a:endParaRPr lang="zh-TW" altLang="en-US"/>
        </a:p>
      </dgm:t>
    </dgm:pt>
    <dgm:pt modelId="{8A0E11B8-E551-4CC8-A4E3-FB63B130178B}" type="sibTrans" cxnId="{9A08EC1B-4F28-4F9F-9A0E-9EAB962F0817}">
      <dgm:prSet/>
      <dgm:spPr/>
      <dgm:t>
        <a:bodyPr/>
        <a:lstStyle/>
        <a:p>
          <a:endParaRPr lang="zh-TW" altLang="en-US"/>
        </a:p>
      </dgm:t>
    </dgm:pt>
    <dgm:pt modelId="{F7D8FB36-935E-4456-827C-F9BF67C2CB92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供養無量百千萬億佛</a:t>
          </a:r>
        </a:p>
      </dgm:t>
    </dgm:pt>
    <dgm:pt modelId="{A4ACCE7E-F5F1-4126-AEC9-8E6EBE823CAD}" type="parTrans" cxnId="{5E27F2BE-73EF-4839-824E-EBE670E5F658}">
      <dgm:prSet/>
      <dgm:spPr/>
      <dgm:t>
        <a:bodyPr/>
        <a:lstStyle/>
        <a:p>
          <a:endParaRPr lang="zh-TW" altLang="en-US"/>
        </a:p>
      </dgm:t>
    </dgm:pt>
    <dgm:pt modelId="{372294D0-164C-45E7-9CC4-12E06EAA4F05}" type="sibTrans" cxnId="{5E27F2BE-73EF-4839-824E-EBE670E5F658}">
      <dgm:prSet/>
      <dgm:spPr/>
      <dgm:t>
        <a:bodyPr/>
        <a:lstStyle/>
        <a:p>
          <a:endParaRPr lang="zh-TW" altLang="en-US"/>
        </a:p>
      </dgm:t>
    </dgm:pt>
    <dgm:pt modelId="{46A6CC03-94A6-45E2-9D5F-451A6414CFF5}" type="pres">
      <dgm:prSet presAssocID="{3DA6B18E-DCCD-47CB-8059-6F418845A438}" presName="CompostProcess" presStyleCnt="0">
        <dgm:presLayoutVars>
          <dgm:dir/>
          <dgm:resizeHandles val="exact"/>
        </dgm:presLayoutVars>
      </dgm:prSet>
      <dgm:spPr/>
    </dgm:pt>
    <dgm:pt modelId="{185F080C-4897-422D-A54A-073EF02B9EDC}" type="pres">
      <dgm:prSet presAssocID="{3DA6B18E-DCCD-47CB-8059-6F418845A438}" presName="arrow" presStyleLbl="bgShp" presStyleIdx="0" presStyleCnt="1"/>
      <dgm:spPr/>
    </dgm:pt>
    <dgm:pt modelId="{F4410DAB-ADD0-4D39-B22F-58151FBB110F}" type="pres">
      <dgm:prSet presAssocID="{3DA6B18E-DCCD-47CB-8059-6F418845A438}" presName="linearProcess" presStyleCnt="0"/>
      <dgm:spPr/>
    </dgm:pt>
    <dgm:pt modelId="{83D4C18B-5A47-4393-9BF2-E8EABA0CCFC6}" type="pres">
      <dgm:prSet presAssocID="{E88261F8-51CF-4541-B16E-E68FD277F1C4}" presName="textNode" presStyleLbl="node1" presStyleIdx="0" presStyleCnt="4">
        <dgm:presLayoutVars>
          <dgm:bulletEnabled val="1"/>
        </dgm:presLayoutVars>
      </dgm:prSet>
      <dgm:spPr/>
    </dgm:pt>
    <dgm:pt modelId="{7A1E2F10-6091-49AF-8F21-42DC48568D46}" type="pres">
      <dgm:prSet presAssocID="{7E938EA2-52DB-4D78-901D-156BCB0F190A}" presName="sibTrans" presStyleCnt="0"/>
      <dgm:spPr/>
    </dgm:pt>
    <dgm:pt modelId="{CFA0F649-DCD6-42CD-8955-781E1B195FDC}" type="pres">
      <dgm:prSet presAssocID="{F7D8FB36-935E-4456-827C-F9BF67C2CB92}" presName="textNode" presStyleLbl="node1" presStyleIdx="1" presStyleCnt="4">
        <dgm:presLayoutVars>
          <dgm:bulletEnabled val="1"/>
        </dgm:presLayoutVars>
      </dgm:prSet>
      <dgm:spPr/>
    </dgm:pt>
    <dgm:pt modelId="{84888744-37BE-4DE8-A214-2651AC6CCAD1}" type="pres">
      <dgm:prSet presAssocID="{372294D0-164C-45E7-9CC4-12E06EAA4F05}" presName="sibTrans" presStyleCnt="0"/>
      <dgm:spPr/>
    </dgm:pt>
    <dgm:pt modelId="{51ED494E-8773-4019-8B4F-BCED4543CBE9}" type="pres">
      <dgm:prSet presAssocID="{836A22C0-26B7-45A7-98ED-B9587C33DC98}" presName="textNode" presStyleLbl="node1" presStyleIdx="2" presStyleCnt="4">
        <dgm:presLayoutVars>
          <dgm:bulletEnabled val="1"/>
        </dgm:presLayoutVars>
      </dgm:prSet>
      <dgm:spPr/>
    </dgm:pt>
    <dgm:pt modelId="{69381AD1-5AB4-4C01-9CE6-9B14E0445425}" type="pres">
      <dgm:prSet presAssocID="{132021EB-1904-46DD-A310-BCFD69056649}" presName="sibTrans" presStyleCnt="0"/>
      <dgm:spPr/>
    </dgm:pt>
    <dgm:pt modelId="{4A246D80-0780-41F2-BDEA-F97F473C2338}" type="pres">
      <dgm:prSet presAssocID="{6FE8D621-6323-4196-9E05-BCB94930D69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67218613-064A-404F-9D99-3E49DDBA33A1}" type="presOf" srcId="{836A22C0-26B7-45A7-98ED-B9587C33DC98}" destId="{51ED494E-8773-4019-8B4F-BCED4543CBE9}" srcOrd="0" destOrd="0" presId="urn:microsoft.com/office/officeart/2005/8/layout/hProcess9"/>
    <dgm:cxn modelId="{1C146815-108A-4146-B1B0-C9E16D666A88}" type="presOf" srcId="{F7D8FB36-935E-4456-827C-F9BF67C2CB92}" destId="{CFA0F649-DCD6-42CD-8955-781E1B195FDC}" srcOrd="0" destOrd="0" presId="urn:microsoft.com/office/officeart/2005/8/layout/hProcess9"/>
    <dgm:cxn modelId="{9A08EC1B-4F28-4F9F-9A0E-9EAB962F0817}" srcId="{3DA6B18E-DCCD-47CB-8059-6F418845A438}" destId="{6FE8D621-6323-4196-9E05-BCB94930D698}" srcOrd="3" destOrd="0" parTransId="{9D33B39D-A59F-4F15-B3E8-77850F104C5F}" sibTransId="{8A0E11B8-E551-4CC8-A4E3-FB63B130178B}"/>
    <dgm:cxn modelId="{53104A3F-1AB4-49C4-BE4A-7ECC2709500E}" type="presOf" srcId="{3DA6B18E-DCCD-47CB-8059-6F418845A438}" destId="{46A6CC03-94A6-45E2-9D5F-451A6414CFF5}" srcOrd="0" destOrd="0" presId="urn:microsoft.com/office/officeart/2005/8/layout/hProcess9"/>
    <dgm:cxn modelId="{FD63BE42-394E-4CB1-9264-516502FD7C36}" type="presOf" srcId="{E88261F8-51CF-4541-B16E-E68FD277F1C4}" destId="{83D4C18B-5A47-4393-9BF2-E8EABA0CCFC6}" srcOrd="0" destOrd="0" presId="urn:microsoft.com/office/officeart/2005/8/layout/hProcess9"/>
    <dgm:cxn modelId="{0BB87196-F851-47D7-908A-2E067C3F8315}" type="presOf" srcId="{6FE8D621-6323-4196-9E05-BCB94930D698}" destId="{4A246D80-0780-41F2-BDEA-F97F473C2338}" srcOrd="0" destOrd="0" presId="urn:microsoft.com/office/officeart/2005/8/layout/hProcess9"/>
    <dgm:cxn modelId="{FF7790AB-DD0D-4CD8-A9FA-8C76AE865541}" srcId="{3DA6B18E-DCCD-47CB-8059-6F418845A438}" destId="{E88261F8-51CF-4541-B16E-E68FD277F1C4}" srcOrd="0" destOrd="0" parTransId="{00E759A3-2A54-4FF0-BBB2-8BC88EF63790}" sibTransId="{7E938EA2-52DB-4D78-901D-156BCB0F190A}"/>
    <dgm:cxn modelId="{5E27F2BE-73EF-4839-824E-EBE670E5F658}" srcId="{3DA6B18E-DCCD-47CB-8059-6F418845A438}" destId="{F7D8FB36-935E-4456-827C-F9BF67C2CB92}" srcOrd="1" destOrd="0" parTransId="{A4ACCE7E-F5F1-4126-AEC9-8E6EBE823CAD}" sibTransId="{372294D0-164C-45E7-9CC4-12E06EAA4F05}"/>
    <dgm:cxn modelId="{9AFB92E4-544C-4C90-B854-EA9653E84D7B}" srcId="{3DA6B18E-DCCD-47CB-8059-6F418845A438}" destId="{836A22C0-26B7-45A7-98ED-B9587C33DC98}" srcOrd="2" destOrd="0" parTransId="{6B4104E7-205F-48E4-831B-825E874B4F9F}" sibTransId="{132021EB-1904-46DD-A310-BCFD69056649}"/>
    <dgm:cxn modelId="{51E410AD-87ED-402D-8D8D-8D30DBBAFDB2}" type="presParOf" srcId="{46A6CC03-94A6-45E2-9D5F-451A6414CFF5}" destId="{185F080C-4897-422D-A54A-073EF02B9EDC}" srcOrd="0" destOrd="0" presId="urn:microsoft.com/office/officeart/2005/8/layout/hProcess9"/>
    <dgm:cxn modelId="{2717DC8D-CFED-4515-9B49-CD75D9D691BF}" type="presParOf" srcId="{46A6CC03-94A6-45E2-9D5F-451A6414CFF5}" destId="{F4410DAB-ADD0-4D39-B22F-58151FBB110F}" srcOrd="1" destOrd="0" presId="urn:microsoft.com/office/officeart/2005/8/layout/hProcess9"/>
    <dgm:cxn modelId="{DAE92C01-7390-412F-9227-82D01BE6A3C4}" type="presParOf" srcId="{F4410DAB-ADD0-4D39-B22F-58151FBB110F}" destId="{83D4C18B-5A47-4393-9BF2-E8EABA0CCFC6}" srcOrd="0" destOrd="0" presId="urn:microsoft.com/office/officeart/2005/8/layout/hProcess9"/>
    <dgm:cxn modelId="{5AE8EAD9-47BC-4602-99F0-B7D656DEECC7}" type="presParOf" srcId="{F4410DAB-ADD0-4D39-B22F-58151FBB110F}" destId="{7A1E2F10-6091-49AF-8F21-42DC48568D46}" srcOrd="1" destOrd="0" presId="urn:microsoft.com/office/officeart/2005/8/layout/hProcess9"/>
    <dgm:cxn modelId="{5439C124-5449-4B7D-81C4-FA72139C71DF}" type="presParOf" srcId="{F4410DAB-ADD0-4D39-B22F-58151FBB110F}" destId="{CFA0F649-DCD6-42CD-8955-781E1B195FDC}" srcOrd="2" destOrd="0" presId="urn:microsoft.com/office/officeart/2005/8/layout/hProcess9"/>
    <dgm:cxn modelId="{DA2156B2-9F91-4D06-B7AC-83E83CB82BA4}" type="presParOf" srcId="{F4410DAB-ADD0-4D39-B22F-58151FBB110F}" destId="{84888744-37BE-4DE8-A214-2651AC6CCAD1}" srcOrd="3" destOrd="0" presId="urn:microsoft.com/office/officeart/2005/8/layout/hProcess9"/>
    <dgm:cxn modelId="{B5B4675F-97D9-4BAE-940F-AB0891BBC71C}" type="presParOf" srcId="{F4410DAB-ADD0-4D39-B22F-58151FBB110F}" destId="{51ED494E-8773-4019-8B4F-BCED4543CBE9}" srcOrd="4" destOrd="0" presId="urn:microsoft.com/office/officeart/2005/8/layout/hProcess9"/>
    <dgm:cxn modelId="{34E78165-07B2-4DC6-91FE-D0C87738B596}" type="presParOf" srcId="{F4410DAB-ADD0-4D39-B22F-58151FBB110F}" destId="{69381AD1-5AB4-4C01-9CE6-9B14E0445425}" srcOrd="5" destOrd="0" presId="urn:microsoft.com/office/officeart/2005/8/layout/hProcess9"/>
    <dgm:cxn modelId="{3A672811-AB86-451A-8356-2047D5FFA353}" type="presParOf" srcId="{F4410DAB-ADD0-4D39-B22F-58151FBB110F}" destId="{4A246D80-0780-41F2-BDEA-F97F473C233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BAC34-54E5-4A37-B614-AB70713352E3}">
      <dsp:nvSpPr>
        <dsp:cNvPr id="0" name=""/>
        <dsp:cNvSpPr/>
      </dsp:nvSpPr>
      <dsp:spPr>
        <a:xfrm>
          <a:off x="609599" y="0"/>
          <a:ext cx="6908800" cy="4288751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55495-67D3-4A7E-BEE3-EE4C8DE93BDF}">
      <dsp:nvSpPr>
        <dsp:cNvPr id="0" name=""/>
        <dsp:cNvSpPr/>
      </dsp:nvSpPr>
      <dsp:spPr>
        <a:xfrm>
          <a:off x="2778" y="1286625"/>
          <a:ext cx="1804987" cy="17155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7200" kern="1200" dirty="0">
              <a:latin typeface="標楷體" panose="03000509000000000000" pitchFamily="65" charset="-120"/>
              <a:ea typeface="標楷體" panose="03000509000000000000" pitchFamily="65" charset="-120"/>
            </a:rPr>
            <a:t>苦</a:t>
          </a:r>
        </a:p>
      </dsp:txBody>
      <dsp:txXfrm>
        <a:off x="86522" y="1370369"/>
        <a:ext cx="1637499" cy="1548012"/>
      </dsp:txXfrm>
    </dsp:sp>
    <dsp:sp modelId="{8C83B4EF-5FFF-45B5-8268-D8D467002336}">
      <dsp:nvSpPr>
        <dsp:cNvPr id="0" name=""/>
        <dsp:cNvSpPr/>
      </dsp:nvSpPr>
      <dsp:spPr>
        <a:xfrm>
          <a:off x="2108596" y="1286625"/>
          <a:ext cx="1804987" cy="1715500"/>
        </a:xfrm>
        <a:prstGeom prst="round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7200" kern="1200" dirty="0">
              <a:latin typeface="標楷體" panose="03000509000000000000" pitchFamily="65" charset="-120"/>
              <a:ea typeface="標楷體" panose="03000509000000000000" pitchFamily="65" charset="-120"/>
            </a:rPr>
            <a:t>集</a:t>
          </a:r>
        </a:p>
      </dsp:txBody>
      <dsp:txXfrm>
        <a:off x="2192340" y="1370369"/>
        <a:ext cx="1637499" cy="1548012"/>
      </dsp:txXfrm>
    </dsp:sp>
    <dsp:sp modelId="{164ACAF8-8847-44AD-8A1D-E754D9F7AC55}">
      <dsp:nvSpPr>
        <dsp:cNvPr id="0" name=""/>
        <dsp:cNvSpPr/>
      </dsp:nvSpPr>
      <dsp:spPr>
        <a:xfrm>
          <a:off x="4214415" y="1286625"/>
          <a:ext cx="1804987" cy="1715500"/>
        </a:xfrm>
        <a:prstGeom prst="round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7200" kern="1200" dirty="0">
              <a:latin typeface="標楷體" panose="03000509000000000000" pitchFamily="65" charset="-120"/>
              <a:ea typeface="標楷體" panose="03000509000000000000" pitchFamily="65" charset="-120"/>
            </a:rPr>
            <a:t>滅</a:t>
          </a:r>
        </a:p>
      </dsp:txBody>
      <dsp:txXfrm>
        <a:off x="4298159" y="1370369"/>
        <a:ext cx="1637499" cy="1548012"/>
      </dsp:txXfrm>
    </dsp:sp>
    <dsp:sp modelId="{B42DD7A8-75D8-4FB9-A6E8-AC599B3C625B}">
      <dsp:nvSpPr>
        <dsp:cNvPr id="0" name=""/>
        <dsp:cNvSpPr/>
      </dsp:nvSpPr>
      <dsp:spPr>
        <a:xfrm>
          <a:off x="6320234" y="1286625"/>
          <a:ext cx="1804987" cy="1715500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274320" rIns="274320" bIns="2743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7200" kern="1200" dirty="0">
              <a:latin typeface="標楷體" panose="03000509000000000000" pitchFamily="65" charset="-120"/>
              <a:ea typeface="標楷體" panose="03000509000000000000" pitchFamily="65" charset="-120"/>
            </a:rPr>
            <a:t>道</a:t>
          </a:r>
          <a:endParaRPr lang="zh-TW" altLang="en-US" sz="65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6403978" y="1370369"/>
        <a:ext cx="1637499" cy="1548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E591E-7C50-4D31-B739-79563595A82F}">
      <dsp:nvSpPr>
        <dsp:cNvPr id="0" name=""/>
        <dsp:cNvSpPr/>
      </dsp:nvSpPr>
      <dsp:spPr>
        <a:xfrm rot="10800000">
          <a:off x="1331280" y="2554"/>
          <a:ext cx="4568248" cy="72252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614" tIns="182880" rIns="341376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布施</a:t>
          </a:r>
        </a:p>
      </dsp:txBody>
      <dsp:txXfrm rot="10800000">
        <a:off x="1511911" y="2554"/>
        <a:ext cx="4387617" cy="722526"/>
      </dsp:txXfrm>
    </dsp:sp>
    <dsp:sp modelId="{C316418D-F332-4269-B2C7-74881DCE9136}">
      <dsp:nvSpPr>
        <dsp:cNvPr id="0" name=""/>
        <dsp:cNvSpPr/>
      </dsp:nvSpPr>
      <dsp:spPr>
        <a:xfrm>
          <a:off x="970017" y="2554"/>
          <a:ext cx="722526" cy="72252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A8DA5-EB31-43FB-8B12-CABCB67E6370}">
      <dsp:nvSpPr>
        <dsp:cNvPr id="0" name=""/>
        <dsp:cNvSpPr/>
      </dsp:nvSpPr>
      <dsp:spPr>
        <a:xfrm rot="10800000">
          <a:off x="1331280" y="940760"/>
          <a:ext cx="4568248" cy="722526"/>
        </a:xfrm>
        <a:prstGeom prst="homePlate">
          <a:avLst/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614" tIns="182880" rIns="341376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800" kern="1200" dirty="0">
              <a:latin typeface="標楷體" panose="03000509000000000000" pitchFamily="65" charset="-120"/>
              <a:ea typeface="標楷體" panose="03000509000000000000" pitchFamily="65" charset="-120"/>
            </a:rPr>
            <a:t>持戒</a:t>
          </a:r>
        </a:p>
      </dsp:txBody>
      <dsp:txXfrm rot="10800000">
        <a:off x="1511911" y="940760"/>
        <a:ext cx="4387617" cy="722526"/>
      </dsp:txXfrm>
    </dsp:sp>
    <dsp:sp modelId="{88739C78-990C-4FA2-8616-9D0E3163AADE}">
      <dsp:nvSpPr>
        <dsp:cNvPr id="0" name=""/>
        <dsp:cNvSpPr/>
      </dsp:nvSpPr>
      <dsp:spPr>
        <a:xfrm>
          <a:off x="970017" y="940760"/>
          <a:ext cx="722526" cy="72252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E964A-B175-41A8-9554-5434D7FD99D1}">
      <dsp:nvSpPr>
        <dsp:cNvPr id="0" name=""/>
        <dsp:cNvSpPr/>
      </dsp:nvSpPr>
      <dsp:spPr>
        <a:xfrm rot="10800000">
          <a:off x="1331280" y="1878967"/>
          <a:ext cx="4568248" cy="722526"/>
        </a:xfrm>
        <a:prstGeom prst="homePlate">
          <a:avLst/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614" tIns="182880" rIns="341376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忍辱</a:t>
          </a:r>
        </a:p>
      </dsp:txBody>
      <dsp:txXfrm rot="10800000">
        <a:off x="1511911" y="1878967"/>
        <a:ext cx="4387617" cy="722526"/>
      </dsp:txXfrm>
    </dsp:sp>
    <dsp:sp modelId="{553B4983-A4AB-45B6-9DD6-F100A7C45CD8}">
      <dsp:nvSpPr>
        <dsp:cNvPr id="0" name=""/>
        <dsp:cNvSpPr/>
      </dsp:nvSpPr>
      <dsp:spPr>
        <a:xfrm>
          <a:off x="970017" y="1878967"/>
          <a:ext cx="722526" cy="72252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50B7E9-0600-40CD-8463-4BB2E3BDB97B}">
      <dsp:nvSpPr>
        <dsp:cNvPr id="0" name=""/>
        <dsp:cNvSpPr/>
      </dsp:nvSpPr>
      <dsp:spPr>
        <a:xfrm rot="10800000">
          <a:off x="1331280" y="2817173"/>
          <a:ext cx="4568248" cy="722526"/>
        </a:xfrm>
        <a:prstGeom prst="homePlate">
          <a:avLst/>
        </a:prstGeom>
        <a:solidFill>
          <a:schemeClr val="accent4">
            <a:hueOff val="6237415"/>
            <a:satOff val="-28781"/>
            <a:lumOff val="1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614" tIns="182880" rIns="341376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800" kern="1200" dirty="0">
              <a:latin typeface="標楷體" panose="03000509000000000000" pitchFamily="65" charset="-120"/>
              <a:ea typeface="標楷體" panose="03000509000000000000" pitchFamily="65" charset="-120"/>
            </a:rPr>
            <a:t>精進</a:t>
          </a:r>
        </a:p>
      </dsp:txBody>
      <dsp:txXfrm rot="10800000">
        <a:off x="1511911" y="2817173"/>
        <a:ext cx="4387617" cy="722526"/>
      </dsp:txXfrm>
    </dsp:sp>
    <dsp:sp modelId="{B3F9D8A8-61F8-4598-9FCA-C09E322707C0}">
      <dsp:nvSpPr>
        <dsp:cNvPr id="0" name=""/>
        <dsp:cNvSpPr/>
      </dsp:nvSpPr>
      <dsp:spPr>
        <a:xfrm>
          <a:off x="970017" y="2817173"/>
          <a:ext cx="722526" cy="722526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A0776-6A58-4FD0-9BF6-45EA40E0B2F1}">
      <dsp:nvSpPr>
        <dsp:cNvPr id="0" name=""/>
        <dsp:cNvSpPr/>
      </dsp:nvSpPr>
      <dsp:spPr>
        <a:xfrm rot="10800000">
          <a:off x="1331280" y="3755379"/>
          <a:ext cx="4568248" cy="722526"/>
        </a:xfrm>
        <a:prstGeom prst="homePlate">
          <a:avLst/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614" tIns="182880" rIns="341376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800" kern="1200" dirty="0">
              <a:latin typeface="標楷體" panose="03000509000000000000" pitchFamily="65" charset="-120"/>
              <a:ea typeface="標楷體" panose="03000509000000000000" pitchFamily="65" charset="-120"/>
            </a:rPr>
            <a:t>禪定</a:t>
          </a:r>
        </a:p>
      </dsp:txBody>
      <dsp:txXfrm rot="10800000">
        <a:off x="1511911" y="3755379"/>
        <a:ext cx="4387617" cy="722526"/>
      </dsp:txXfrm>
    </dsp:sp>
    <dsp:sp modelId="{97633D31-493D-4D70-80E7-D68E17899931}">
      <dsp:nvSpPr>
        <dsp:cNvPr id="0" name=""/>
        <dsp:cNvSpPr/>
      </dsp:nvSpPr>
      <dsp:spPr>
        <a:xfrm>
          <a:off x="970017" y="3755379"/>
          <a:ext cx="722526" cy="722526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D80D4F-0360-4B44-8C32-E0A00D1E6F1C}">
      <dsp:nvSpPr>
        <dsp:cNvPr id="0" name=""/>
        <dsp:cNvSpPr/>
      </dsp:nvSpPr>
      <dsp:spPr>
        <a:xfrm rot="10800000">
          <a:off x="1331280" y="4693585"/>
          <a:ext cx="4568248" cy="722526"/>
        </a:xfrm>
        <a:prstGeom prst="homePlat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614" tIns="182880" rIns="341376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800" kern="1200" dirty="0">
              <a:latin typeface="標楷體" panose="03000509000000000000" pitchFamily="65" charset="-120"/>
              <a:ea typeface="標楷體" panose="03000509000000000000" pitchFamily="65" charset="-120"/>
            </a:rPr>
            <a:t>般若</a:t>
          </a:r>
          <a:endParaRPr lang="zh-TW" altLang="en-US" sz="31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10800000">
        <a:off x="1511911" y="4693585"/>
        <a:ext cx="4387617" cy="722526"/>
      </dsp:txXfrm>
    </dsp:sp>
    <dsp:sp modelId="{02344CCB-CD0D-4F93-A1C6-F229CAA63DBC}">
      <dsp:nvSpPr>
        <dsp:cNvPr id="0" name=""/>
        <dsp:cNvSpPr/>
      </dsp:nvSpPr>
      <dsp:spPr>
        <a:xfrm>
          <a:off x="970017" y="4693585"/>
          <a:ext cx="722526" cy="722526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15DCC-3226-4A5E-8179-CCC1C19F22EB}">
      <dsp:nvSpPr>
        <dsp:cNvPr id="0" name=""/>
        <dsp:cNvSpPr/>
      </dsp:nvSpPr>
      <dsp:spPr>
        <a:xfrm>
          <a:off x="5185428" y="1596"/>
          <a:ext cx="1054379" cy="6853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有意眼</a:t>
          </a:r>
        </a:p>
      </dsp:txBody>
      <dsp:txXfrm>
        <a:off x="5218884" y="35052"/>
        <a:ext cx="987467" cy="618434"/>
      </dsp:txXfrm>
    </dsp:sp>
    <dsp:sp modelId="{2D018B89-14B0-4D45-AB1A-0088572D097D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3057086" y="98655"/>
              </a:moveTo>
              <a:arcTo wR="2379086" hR="2379086" stAng="17193472" swAng="681045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CDCA7B-173A-40EE-B6FC-9960BF9344B4}">
      <dsp:nvSpPr>
        <dsp:cNvPr id="0" name=""/>
        <dsp:cNvSpPr/>
      </dsp:nvSpPr>
      <dsp:spPr>
        <a:xfrm>
          <a:off x="6867696" y="698414"/>
          <a:ext cx="1054379" cy="685346"/>
        </a:xfrm>
        <a:prstGeom prst="round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善意耳</a:t>
          </a:r>
        </a:p>
      </dsp:txBody>
      <dsp:txXfrm>
        <a:off x="6901152" y="731870"/>
        <a:ext cx="987467" cy="618434"/>
      </dsp:txXfrm>
    </dsp:sp>
    <dsp:sp modelId="{09CFC091-E987-4C4F-8D86-DAE7DD58C5DC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4457553" y="1221490"/>
              </a:moveTo>
              <a:arcTo wR="2379086" hR="2379086" stAng="19853071" swAng="940864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791FA-C1BB-4D92-AA07-ED3D6E6AC846}">
      <dsp:nvSpPr>
        <dsp:cNvPr id="0" name=""/>
        <dsp:cNvSpPr/>
      </dsp:nvSpPr>
      <dsp:spPr>
        <a:xfrm>
          <a:off x="7564514" y="2380682"/>
          <a:ext cx="1054379" cy="68534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無量意鼻</a:t>
          </a:r>
        </a:p>
      </dsp:txBody>
      <dsp:txXfrm>
        <a:off x="7597970" y="2414138"/>
        <a:ext cx="987467" cy="618434"/>
      </dsp:txXfrm>
    </dsp:sp>
    <dsp:sp modelId="{04C08531-2485-40FA-9432-99C07A9665BF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4693072" y="2931824"/>
              </a:moveTo>
              <a:arcTo wR="2379086" hR="2379086" stAng="806065" swAng="94086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7AE02-F3D6-485E-8570-EBECF84428B3}">
      <dsp:nvSpPr>
        <dsp:cNvPr id="0" name=""/>
        <dsp:cNvSpPr/>
      </dsp:nvSpPr>
      <dsp:spPr>
        <a:xfrm>
          <a:off x="6867696" y="4062950"/>
          <a:ext cx="1054379" cy="68534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>
              <a:latin typeface="標楷體" pitchFamily="65" charset="-120"/>
              <a:ea typeface="標楷體" pitchFamily="65" charset="-120"/>
            </a:rPr>
            <a:t>寶意舌</a:t>
          </a:r>
          <a:endParaRPr lang="zh-TW" altLang="en-US" sz="24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6901152" y="4096406"/>
        <a:ext cx="987467" cy="618434"/>
      </dsp:txXfrm>
    </dsp:sp>
    <dsp:sp modelId="{7D13F6F1-9714-45E1-A406-CBB1181C7BFE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3492647" y="4481473"/>
              </a:moveTo>
              <a:arcTo wR="2379086" hR="2379086" stAng="3725483" swAng="681045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E82492-814B-492E-9031-777714B307A0}">
      <dsp:nvSpPr>
        <dsp:cNvPr id="0" name=""/>
        <dsp:cNvSpPr/>
      </dsp:nvSpPr>
      <dsp:spPr>
        <a:xfrm>
          <a:off x="5185428" y="4759768"/>
          <a:ext cx="1054379" cy="685346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增意身</a:t>
          </a:r>
        </a:p>
      </dsp:txBody>
      <dsp:txXfrm>
        <a:off x="5218884" y="4793224"/>
        <a:ext cx="987467" cy="618434"/>
      </dsp:txXfrm>
    </dsp:sp>
    <dsp:sp modelId="{D378C772-3D6F-483E-9547-EAB4004E7998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1701085" y="4659517"/>
              </a:moveTo>
              <a:arcTo wR="2379086" hR="2379086" stAng="6393472" swAng="681045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A5D9D-3E27-4BE9-B1BB-51FB61712BF0}">
      <dsp:nvSpPr>
        <dsp:cNvPr id="0" name=""/>
        <dsp:cNvSpPr/>
      </dsp:nvSpPr>
      <dsp:spPr>
        <a:xfrm>
          <a:off x="3503160" y="4062950"/>
          <a:ext cx="1054379" cy="685346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除疑意意</a:t>
          </a:r>
        </a:p>
      </dsp:txBody>
      <dsp:txXfrm>
        <a:off x="3536616" y="4096406"/>
        <a:ext cx="987467" cy="618434"/>
      </dsp:txXfrm>
    </dsp:sp>
    <dsp:sp modelId="{56D9B1F8-5786-49C3-9FFB-B80111969BA4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300619" y="3536681"/>
              </a:moveTo>
              <a:arcTo wR="2379086" hR="2379086" stAng="9053071" swAng="940864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5D5B1B-64E2-4519-A4A5-4F119FB39B7B}">
      <dsp:nvSpPr>
        <dsp:cNvPr id="0" name=""/>
        <dsp:cNvSpPr/>
      </dsp:nvSpPr>
      <dsp:spPr>
        <a:xfrm>
          <a:off x="2806342" y="2380682"/>
          <a:ext cx="1054379" cy="685346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響意末那</a:t>
          </a:r>
        </a:p>
      </dsp:txBody>
      <dsp:txXfrm>
        <a:off x="2839798" y="2414138"/>
        <a:ext cx="987467" cy="618434"/>
      </dsp:txXfrm>
    </dsp:sp>
    <dsp:sp modelId="{AE70B38F-8218-4E7A-8803-40682991F313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65100" y="1826348"/>
              </a:moveTo>
              <a:arcTo wR="2379086" hR="2379086" stAng="11606065" swAng="940864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F2DF4-D860-4767-BDF9-2CBB8DFB4C16}">
      <dsp:nvSpPr>
        <dsp:cNvPr id="0" name=""/>
        <dsp:cNvSpPr/>
      </dsp:nvSpPr>
      <dsp:spPr>
        <a:xfrm>
          <a:off x="3503160" y="698414"/>
          <a:ext cx="1054379" cy="685346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法意</a:t>
          </a:r>
          <a:r>
            <a:rPr lang="zh-TW" altLang="en-US" sz="2000" b="1" kern="1200" dirty="0">
              <a:latin typeface="標楷體" pitchFamily="65" charset="-120"/>
              <a:ea typeface="標楷體" pitchFamily="65" charset="-120"/>
            </a:rPr>
            <a:t>阿賴耶</a:t>
          </a:r>
          <a:endParaRPr lang="zh-TW" altLang="en-US" sz="14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3536616" y="731870"/>
        <a:ext cx="987467" cy="618434"/>
      </dsp:txXfrm>
    </dsp:sp>
    <dsp:sp modelId="{CB4BE97A-3256-474C-B954-B662C4AD4DAA}">
      <dsp:nvSpPr>
        <dsp:cNvPr id="0" name=""/>
        <dsp:cNvSpPr/>
      </dsp:nvSpPr>
      <dsp:spPr>
        <a:xfrm>
          <a:off x="3333532" y="344269"/>
          <a:ext cx="4758172" cy="4758172"/>
        </a:xfrm>
        <a:custGeom>
          <a:avLst/>
          <a:gdLst/>
          <a:ahLst/>
          <a:cxnLst/>
          <a:rect l="0" t="0" r="0" b="0"/>
          <a:pathLst>
            <a:path>
              <a:moveTo>
                <a:pt x="1265524" y="276699"/>
              </a:moveTo>
              <a:arcTo wR="2379086" hR="2379086" stAng="14525483" swAng="681045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161EE3-68C8-4FFA-AE30-D8C7BB5E2C66}">
      <dsp:nvSpPr>
        <dsp:cNvPr id="0" name=""/>
        <dsp:cNvSpPr/>
      </dsp:nvSpPr>
      <dsp:spPr>
        <a:xfrm>
          <a:off x="4464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凡夫修行</a:t>
          </a:r>
        </a:p>
      </dsp:txBody>
      <dsp:txXfrm>
        <a:off x="42469" y="1241350"/>
        <a:ext cx="1308091" cy="1221585"/>
      </dsp:txXfrm>
    </dsp:sp>
    <dsp:sp modelId="{40A1679E-26BE-49BB-A37A-137668043AF6}">
      <dsp:nvSpPr>
        <dsp:cNvPr id="0" name=""/>
        <dsp:cNvSpPr/>
      </dsp:nvSpPr>
      <dsp:spPr>
        <a:xfrm>
          <a:off x="1526976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1526976" y="1749165"/>
        <a:ext cx="205400" cy="205955"/>
      </dsp:txXfrm>
    </dsp:sp>
    <dsp:sp modelId="{189EE3F7-92A6-4DDC-A52F-81DA98A51C09}">
      <dsp:nvSpPr>
        <dsp:cNvPr id="0" name=""/>
        <dsp:cNvSpPr/>
      </dsp:nvSpPr>
      <dsp:spPr>
        <a:xfrm>
          <a:off x="1942207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發心立願</a:t>
          </a:r>
        </a:p>
      </dsp:txBody>
      <dsp:txXfrm>
        <a:off x="1980212" y="1241350"/>
        <a:ext cx="1308091" cy="1221585"/>
      </dsp:txXfrm>
    </dsp:sp>
    <dsp:sp modelId="{A9F423FC-761B-4734-BA66-685ACD6B344A}">
      <dsp:nvSpPr>
        <dsp:cNvPr id="0" name=""/>
        <dsp:cNvSpPr/>
      </dsp:nvSpPr>
      <dsp:spPr>
        <a:xfrm>
          <a:off x="3464718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3464718" y="1749165"/>
        <a:ext cx="205400" cy="205955"/>
      </dsp:txXfrm>
    </dsp:sp>
    <dsp:sp modelId="{449619BF-22CA-4D8F-B3D2-BB2E176ECFB6}">
      <dsp:nvSpPr>
        <dsp:cNvPr id="0" name=""/>
        <dsp:cNvSpPr/>
      </dsp:nvSpPr>
      <dsp:spPr>
        <a:xfrm>
          <a:off x="3879949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身體力行</a:t>
          </a:r>
        </a:p>
      </dsp:txBody>
      <dsp:txXfrm>
        <a:off x="3917954" y="1241350"/>
        <a:ext cx="1308091" cy="1221585"/>
      </dsp:txXfrm>
    </dsp:sp>
    <dsp:sp modelId="{943EB31F-FC13-4727-92D6-39BD810F51EB}">
      <dsp:nvSpPr>
        <dsp:cNvPr id="0" name=""/>
        <dsp:cNvSpPr/>
      </dsp:nvSpPr>
      <dsp:spPr>
        <a:xfrm>
          <a:off x="5402460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5402460" y="1749165"/>
        <a:ext cx="205400" cy="205955"/>
      </dsp:txXfrm>
    </dsp:sp>
    <dsp:sp modelId="{F0C120BE-CD82-4816-9950-FF8889BF58CA}">
      <dsp:nvSpPr>
        <dsp:cNvPr id="0" name=""/>
        <dsp:cNvSpPr/>
      </dsp:nvSpPr>
      <dsp:spPr>
        <a:xfrm>
          <a:off x="5817691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親身體悟</a:t>
          </a:r>
        </a:p>
      </dsp:txBody>
      <dsp:txXfrm>
        <a:off x="5855696" y="1241350"/>
        <a:ext cx="1308091" cy="1221585"/>
      </dsp:txXfrm>
    </dsp:sp>
    <dsp:sp modelId="{DD54B3BB-CCF1-4D2A-8912-6873C578E199}">
      <dsp:nvSpPr>
        <dsp:cNvPr id="0" name=""/>
        <dsp:cNvSpPr/>
      </dsp:nvSpPr>
      <dsp:spPr>
        <a:xfrm>
          <a:off x="7340203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7340203" y="1749165"/>
        <a:ext cx="205400" cy="205955"/>
      </dsp:txXfrm>
    </dsp:sp>
    <dsp:sp modelId="{410C621E-8091-40E9-BCA8-FA080AC48B1A}">
      <dsp:nvSpPr>
        <dsp:cNvPr id="0" name=""/>
        <dsp:cNvSpPr/>
      </dsp:nvSpPr>
      <dsp:spPr>
        <a:xfrm>
          <a:off x="7755433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佛德現前</a:t>
          </a:r>
        </a:p>
      </dsp:txBody>
      <dsp:txXfrm>
        <a:off x="7793438" y="1241350"/>
        <a:ext cx="1308091" cy="12215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161EE3-68C8-4FFA-AE30-D8C7BB5E2C66}">
      <dsp:nvSpPr>
        <dsp:cNvPr id="0" name=""/>
        <dsp:cNvSpPr/>
      </dsp:nvSpPr>
      <dsp:spPr>
        <a:xfrm>
          <a:off x="4464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凡夫修行</a:t>
          </a:r>
        </a:p>
      </dsp:txBody>
      <dsp:txXfrm>
        <a:off x="42469" y="1241350"/>
        <a:ext cx="1308091" cy="1221585"/>
      </dsp:txXfrm>
    </dsp:sp>
    <dsp:sp modelId="{40A1679E-26BE-49BB-A37A-137668043AF6}">
      <dsp:nvSpPr>
        <dsp:cNvPr id="0" name=""/>
        <dsp:cNvSpPr/>
      </dsp:nvSpPr>
      <dsp:spPr>
        <a:xfrm>
          <a:off x="1526976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1526976" y="1749165"/>
        <a:ext cx="205400" cy="205955"/>
      </dsp:txXfrm>
    </dsp:sp>
    <dsp:sp modelId="{189EE3F7-92A6-4DDC-A52F-81DA98A51C09}">
      <dsp:nvSpPr>
        <dsp:cNvPr id="0" name=""/>
        <dsp:cNvSpPr/>
      </dsp:nvSpPr>
      <dsp:spPr>
        <a:xfrm>
          <a:off x="1942207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發心立願</a:t>
          </a:r>
        </a:p>
      </dsp:txBody>
      <dsp:txXfrm>
        <a:off x="1980212" y="1241350"/>
        <a:ext cx="1308091" cy="1221585"/>
      </dsp:txXfrm>
    </dsp:sp>
    <dsp:sp modelId="{A9F423FC-761B-4734-BA66-685ACD6B344A}">
      <dsp:nvSpPr>
        <dsp:cNvPr id="0" name=""/>
        <dsp:cNvSpPr/>
      </dsp:nvSpPr>
      <dsp:spPr>
        <a:xfrm>
          <a:off x="3464718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3464718" y="1749165"/>
        <a:ext cx="205400" cy="205955"/>
      </dsp:txXfrm>
    </dsp:sp>
    <dsp:sp modelId="{449619BF-22CA-4D8F-B3D2-BB2E176ECFB6}">
      <dsp:nvSpPr>
        <dsp:cNvPr id="0" name=""/>
        <dsp:cNvSpPr/>
      </dsp:nvSpPr>
      <dsp:spPr>
        <a:xfrm>
          <a:off x="3879949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身體力行</a:t>
          </a:r>
        </a:p>
      </dsp:txBody>
      <dsp:txXfrm>
        <a:off x="3917954" y="1241350"/>
        <a:ext cx="1308091" cy="1221585"/>
      </dsp:txXfrm>
    </dsp:sp>
    <dsp:sp modelId="{943EB31F-FC13-4727-92D6-39BD810F51EB}">
      <dsp:nvSpPr>
        <dsp:cNvPr id="0" name=""/>
        <dsp:cNvSpPr/>
      </dsp:nvSpPr>
      <dsp:spPr>
        <a:xfrm>
          <a:off x="5402460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5402460" y="1749165"/>
        <a:ext cx="205400" cy="205955"/>
      </dsp:txXfrm>
    </dsp:sp>
    <dsp:sp modelId="{F0C120BE-CD82-4816-9950-FF8889BF58CA}">
      <dsp:nvSpPr>
        <dsp:cNvPr id="0" name=""/>
        <dsp:cNvSpPr/>
      </dsp:nvSpPr>
      <dsp:spPr>
        <a:xfrm>
          <a:off x="5817691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親身體悟</a:t>
          </a:r>
        </a:p>
      </dsp:txBody>
      <dsp:txXfrm>
        <a:off x="5855696" y="1241350"/>
        <a:ext cx="1308091" cy="1221585"/>
      </dsp:txXfrm>
    </dsp:sp>
    <dsp:sp modelId="{DD54B3BB-CCF1-4D2A-8912-6873C578E199}">
      <dsp:nvSpPr>
        <dsp:cNvPr id="0" name=""/>
        <dsp:cNvSpPr/>
      </dsp:nvSpPr>
      <dsp:spPr>
        <a:xfrm>
          <a:off x="7340203" y="1680514"/>
          <a:ext cx="293429" cy="343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400" kern="1200"/>
        </a:p>
      </dsp:txBody>
      <dsp:txXfrm>
        <a:off x="7340203" y="1749165"/>
        <a:ext cx="205400" cy="205955"/>
      </dsp:txXfrm>
    </dsp:sp>
    <dsp:sp modelId="{410C621E-8091-40E9-BCA8-FA080AC48B1A}">
      <dsp:nvSpPr>
        <dsp:cNvPr id="0" name=""/>
        <dsp:cNvSpPr/>
      </dsp:nvSpPr>
      <dsp:spPr>
        <a:xfrm>
          <a:off x="7755433" y="1203345"/>
          <a:ext cx="1384101" cy="129759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佛德現前</a:t>
          </a:r>
        </a:p>
      </dsp:txBody>
      <dsp:txXfrm>
        <a:off x="7793438" y="1241350"/>
        <a:ext cx="1308091" cy="12215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15DCC-3226-4A5E-8179-CCC1C19F22EB}">
      <dsp:nvSpPr>
        <dsp:cNvPr id="0" name=""/>
        <dsp:cNvSpPr/>
      </dsp:nvSpPr>
      <dsp:spPr>
        <a:xfrm>
          <a:off x="3159923" y="463"/>
          <a:ext cx="477971" cy="3106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有意眼</a:t>
          </a:r>
        </a:p>
      </dsp:txBody>
      <dsp:txXfrm>
        <a:off x="3175089" y="15629"/>
        <a:ext cx="447639" cy="280349"/>
      </dsp:txXfrm>
    </dsp:sp>
    <dsp:sp modelId="{2D018B89-14B0-4D45-AB1A-0088572D097D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1386460" y="44724"/>
              </a:moveTo>
              <a:arcTo wR="1079022" hR="1079022" stAng="17193254" swAng="681562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CDCA7B-173A-40EE-B6FC-9960BF9344B4}">
      <dsp:nvSpPr>
        <dsp:cNvPr id="0" name=""/>
        <dsp:cNvSpPr/>
      </dsp:nvSpPr>
      <dsp:spPr>
        <a:xfrm>
          <a:off x="3922907" y="316501"/>
          <a:ext cx="477971" cy="310681"/>
        </a:xfrm>
        <a:prstGeom prst="round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善意耳</a:t>
          </a:r>
        </a:p>
      </dsp:txBody>
      <dsp:txXfrm>
        <a:off x="3938073" y="331667"/>
        <a:ext cx="447639" cy="280349"/>
      </dsp:txXfrm>
    </dsp:sp>
    <dsp:sp modelId="{09CFC091-E987-4C4F-8D86-DAE7DD58C5DC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2021671" y="553948"/>
              </a:moveTo>
              <a:arcTo wR="1079022" hR="1079022" stAng="19852880" swAng="941197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791FA-C1BB-4D92-AA07-ED3D6E6AC846}">
      <dsp:nvSpPr>
        <dsp:cNvPr id="0" name=""/>
        <dsp:cNvSpPr/>
      </dsp:nvSpPr>
      <dsp:spPr>
        <a:xfrm>
          <a:off x="4238946" y="1079485"/>
          <a:ext cx="477971" cy="3106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無量意鼻</a:t>
          </a:r>
        </a:p>
      </dsp:txBody>
      <dsp:txXfrm>
        <a:off x="4254112" y="1094651"/>
        <a:ext cx="447639" cy="280349"/>
      </dsp:txXfrm>
    </dsp:sp>
    <dsp:sp modelId="{04C08531-2485-40FA-9432-99C07A9665BF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2128529" y="1329670"/>
              </a:moveTo>
              <a:arcTo wR="1079022" hR="1079022" stAng="805923" swAng="941197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7AE02-F3D6-485E-8570-EBECF84428B3}">
      <dsp:nvSpPr>
        <dsp:cNvPr id="0" name=""/>
        <dsp:cNvSpPr/>
      </dsp:nvSpPr>
      <dsp:spPr>
        <a:xfrm>
          <a:off x="3922907" y="1842469"/>
          <a:ext cx="477971" cy="31068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寶意舌</a:t>
          </a:r>
        </a:p>
      </dsp:txBody>
      <dsp:txXfrm>
        <a:off x="3938073" y="1857635"/>
        <a:ext cx="447639" cy="280349"/>
      </dsp:txXfrm>
    </dsp:sp>
    <dsp:sp modelId="{7D13F6F1-9714-45E1-A406-CBB1181C7BFE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1584155" y="2032505"/>
              </a:moveTo>
              <a:arcTo wR="1079022" hR="1079022" stAng="3725184" swAng="681562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E82492-814B-492E-9031-777714B307A0}">
      <dsp:nvSpPr>
        <dsp:cNvPr id="0" name=""/>
        <dsp:cNvSpPr/>
      </dsp:nvSpPr>
      <dsp:spPr>
        <a:xfrm>
          <a:off x="3159923" y="2158508"/>
          <a:ext cx="477971" cy="310681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增意身</a:t>
          </a:r>
        </a:p>
      </dsp:txBody>
      <dsp:txXfrm>
        <a:off x="3175089" y="2173674"/>
        <a:ext cx="447639" cy="280349"/>
      </dsp:txXfrm>
    </dsp:sp>
    <dsp:sp modelId="{D378C772-3D6F-483E-9547-EAB4004E7998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771584" y="2113319"/>
              </a:moveTo>
              <a:arcTo wR="1079022" hR="1079022" stAng="6393254" swAng="681562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2A5D9D-3E27-4BE9-B1BB-51FB61712BF0}">
      <dsp:nvSpPr>
        <dsp:cNvPr id="0" name=""/>
        <dsp:cNvSpPr/>
      </dsp:nvSpPr>
      <dsp:spPr>
        <a:xfrm>
          <a:off x="2396939" y="1842469"/>
          <a:ext cx="477971" cy="310681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除疑意意</a:t>
          </a:r>
        </a:p>
      </dsp:txBody>
      <dsp:txXfrm>
        <a:off x="2412105" y="1857635"/>
        <a:ext cx="447639" cy="280349"/>
      </dsp:txXfrm>
    </dsp:sp>
    <dsp:sp modelId="{56D9B1F8-5786-49C3-9FFB-B80111969BA4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136373" y="1604096"/>
              </a:moveTo>
              <a:arcTo wR="1079022" hR="1079022" stAng="9052880" swAng="94119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5D5B1B-64E2-4519-A4A5-4F119FB39B7B}">
      <dsp:nvSpPr>
        <dsp:cNvPr id="0" name=""/>
        <dsp:cNvSpPr/>
      </dsp:nvSpPr>
      <dsp:spPr>
        <a:xfrm>
          <a:off x="2080901" y="1079485"/>
          <a:ext cx="477971" cy="310681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響意末那</a:t>
          </a:r>
        </a:p>
      </dsp:txBody>
      <dsp:txXfrm>
        <a:off x="2096067" y="1094651"/>
        <a:ext cx="447639" cy="280349"/>
      </dsp:txXfrm>
    </dsp:sp>
    <dsp:sp modelId="{AE70B38F-8218-4E7A-8803-40682991F313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29515" y="828374"/>
              </a:moveTo>
              <a:arcTo wR="1079022" hR="1079022" stAng="11605923" swAng="941197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F2DF4-D860-4767-BDF9-2CBB8DFB4C16}">
      <dsp:nvSpPr>
        <dsp:cNvPr id="0" name=""/>
        <dsp:cNvSpPr/>
      </dsp:nvSpPr>
      <dsp:spPr>
        <a:xfrm>
          <a:off x="2396939" y="316501"/>
          <a:ext cx="477971" cy="310681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100" b="1" kern="1200" dirty="0">
              <a:latin typeface="標楷體" pitchFamily="65" charset="-120"/>
              <a:ea typeface="標楷體" pitchFamily="65" charset="-120"/>
            </a:rPr>
            <a:t>法意</a:t>
          </a:r>
          <a:r>
            <a:rPr lang="zh-TW" altLang="en-US" sz="900" b="1" kern="1200" dirty="0">
              <a:latin typeface="標楷體" pitchFamily="65" charset="-120"/>
              <a:ea typeface="標楷體" pitchFamily="65" charset="-120"/>
            </a:rPr>
            <a:t>阿賴耶</a:t>
          </a:r>
          <a:endParaRPr lang="zh-TW" altLang="en-US" sz="14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2412105" y="331667"/>
        <a:ext cx="447639" cy="280349"/>
      </dsp:txXfrm>
    </dsp:sp>
    <dsp:sp modelId="{CB4BE97A-3256-474C-B954-B662C4AD4DAA}">
      <dsp:nvSpPr>
        <dsp:cNvPr id="0" name=""/>
        <dsp:cNvSpPr/>
      </dsp:nvSpPr>
      <dsp:spPr>
        <a:xfrm>
          <a:off x="2319887" y="155804"/>
          <a:ext cx="2158044" cy="2158044"/>
        </a:xfrm>
        <a:custGeom>
          <a:avLst/>
          <a:gdLst/>
          <a:ahLst/>
          <a:cxnLst/>
          <a:rect l="0" t="0" r="0" b="0"/>
          <a:pathLst>
            <a:path>
              <a:moveTo>
                <a:pt x="573889" y="125539"/>
              </a:moveTo>
              <a:arcTo wR="1079022" hR="1079022" stAng="14525184" swAng="681562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F080C-4897-422D-A54A-073EF02B9EDC}">
      <dsp:nvSpPr>
        <dsp:cNvPr id="0" name=""/>
        <dsp:cNvSpPr/>
      </dsp:nvSpPr>
      <dsp:spPr>
        <a:xfrm>
          <a:off x="822959" y="0"/>
          <a:ext cx="9326880" cy="4525433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4C18B-5A47-4393-9BF2-E8EABA0CCFC6}">
      <dsp:nvSpPr>
        <dsp:cNvPr id="0" name=""/>
        <dsp:cNvSpPr/>
      </dsp:nvSpPr>
      <dsp:spPr>
        <a:xfrm>
          <a:off x="3750" y="1357629"/>
          <a:ext cx="2436733" cy="18101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堅固無上道心</a:t>
          </a:r>
        </a:p>
      </dsp:txBody>
      <dsp:txXfrm>
        <a:off x="92115" y="1445994"/>
        <a:ext cx="2260003" cy="1633443"/>
      </dsp:txXfrm>
    </dsp:sp>
    <dsp:sp modelId="{CFA0F649-DCD6-42CD-8955-781E1B195FDC}">
      <dsp:nvSpPr>
        <dsp:cNvPr id="0" name=""/>
        <dsp:cNvSpPr/>
      </dsp:nvSpPr>
      <dsp:spPr>
        <a:xfrm>
          <a:off x="2846605" y="1357629"/>
          <a:ext cx="2436733" cy="1810173"/>
        </a:xfrm>
        <a:prstGeom prst="roundRect">
          <a:avLst/>
        </a:prstGeom>
        <a:solidFill>
          <a:schemeClr val="accent2">
            <a:hueOff val="-5775273"/>
            <a:satOff val="5219"/>
            <a:lumOff val="58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供養無量百千萬億佛</a:t>
          </a:r>
        </a:p>
      </dsp:txBody>
      <dsp:txXfrm>
        <a:off x="2934970" y="1445994"/>
        <a:ext cx="2260003" cy="1633443"/>
      </dsp:txXfrm>
    </dsp:sp>
    <dsp:sp modelId="{51ED494E-8773-4019-8B4F-BCED4543CBE9}">
      <dsp:nvSpPr>
        <dsp:cNvPr id="0" name=""/>
        <dsp:cNvSpPr/>
      </dsp:nvSpPr>
      <dsp:spPr>
        <a:xfrm>
          <a:off x="5689461" y="1357629"/>
          <a:ext cx="2436733" cy="1810173"/>
        </a:xfrm>
        <a:prstGeom prst="roundRect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行菩薩道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依妙法蓮華經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)</a:t>
          </a:r>
          <a:endParaRPr lang="zh-TW" altLang="en-US" sz="3200" kern="1200" dirty="0">
            <a:latin typeface="標楷體" pitchFamily="65" charset="-120"/>
            <a:ea typeface="標楷體" pitchFamily="65" charset="-120"/>
          </a:endParaRPr>
        </a:p>
      </dsp:txBody>
      <dsp:txXfrm>
        <a:off x="5777826" y="1445994"/>
        <a:ext cx="2260003" cy="1633443"/>
      </dsp:txXfrm>
    </dsp:sp>
    <dsp:sp modelId="{4A246D80-0780-41F2-BDEA-F97F473C2338}">
      <dsp:nvSpPr>
        <dsp:cNvPr id="0" name=""/>
        <dsp:cNvSpPr/>
      </dsp:nvSpPr>
      <dsp:spPr>
        <a:xfrm>
          <a:off x="8532316" y="1357629"/>
          <a:ext cx="2436733" cy="1810173"/>
        </a:xfrm>
        <a:prstGeom prst="roundRect">
          <a:avLst/>
        </a:prstGeom>
        <a:solidFill>
          <a:schemeClr val="accent2">
            <a:hueOff val="-17325818"/>
            <a:satOff val="15657"/>
            <a:lumOff val="176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400" kern="1200" dirty="0">
              <a:latin typeface="標楷體" pitchFamily="65" charset="-120"/>
              <a:ea typeface="標楷體" pitchFamily="65" charset="-120"/>
            </a:rPr>
            <a:t>成佛</a:t>
          </a:r>
        </a:p>
      </dsp:txBody>
      <dsp:txXfrm>
        <a:off x="8620681" y="1445994"/>
        <a:ext cx="2260003" cy="1633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82695-57DE-4667-946B-344CA227A366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4F4B3-DB49-48FC-80E2-A9DD3A6FF5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8052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4F4B3-DB49-48FC-80E2-A9DD3A6FF51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641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龍種上尊王佛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4773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928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zh-TW" sz="1200" kern="1200" dirty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新細明體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615AB-BE0A-4A91-BA6A-741243BC603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213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zh-TW" sz="1200" kern="1200" dirty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新細明體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615AB-BE0A-4A91-BA6A-741243BC603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962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zh-TW" sz="1200" kern="1200" dirty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新細明體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615AB-BE0A-4A91-BA6A-741243BC603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234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zh-TW" sz="1200" kern="1200" dirty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新細明體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615AB-BE0A-4A91-BA6A-741243BC603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392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zh-TW" sz="1200" kern="1200" dirty="0">
              <a:solidFill>
                <a:schemeClr val="tx1"/>
              </a:solidFill>
              <a:effectLst/>
              <a:latin typeface="Times New Roman" pitchFamily="18" charset="0"/>
              <a:ea typeface="新細明體" pitchFamily="18" charset="-120"/>
              <a:cs typeface="新細明體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3615AB-BE0A-4A91-BA6A-741243BC603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113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3463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0035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4302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9245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53014F-26BE-4EE4-8515-02EEB3DCD8BD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185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53014F-26BE-4EE4-8515-02EEB3DCD8BD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285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096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4F4B3-DB49-48FC-80E2-A9DD3A6FF51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077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4F4B3-DB49-48FC-80E2-A9DD3A6FF51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502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462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56384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27931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82468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29EF3-9554-42AB-BE36-B8F0BFAFCC8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940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69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36977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4F4B3-DB49-48FC-80E2-A9DD3A6FF511}" type="slidenum">
              <a:rPr lang="zh-TW" altLang="en-US" smtClean="0"/>
              <a:t>73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40720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4F4B3-DB49-48FC-80E2-A9DD3A6FF51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3352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投影片圖像版面配置區 1">
            <a:extLst>
              <a:ext uri="{FF2B5EF4-FFF2-40B4-BE49-F238E27FC236}">
                <a16:creationId xmlns:a16="http://schemas.microsoft.com/office/drawing/2014/main" id="{810B53C4-91A1-4218-833F-398B9562BA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備忘稿版面配置區 2">
            <a:extLst>
              <a:ext uri="{FF2B5EF4-FFF2-40B4-BE49-F238E27FC236}">
                <a16:creationId xmlns:a16="http://schemas.microsoft.com/office/drawing/2014/main" id="{85D2E37E-9FFE-46E2-BB70-A37CA69C0A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zh-TW" b="1"/>
              <a:t>18「實相」=「法性」=「真如」</a:t>
            </a:r>
            <a:endParaRPr lang="zh-TW" altLang="zh-TW"/>
          </a:p>
          <a:p>
            <a:pPr eaLnBrk="1" hangingPunct="1">
              <a:spcBef>
                <a:spcPct val="0"/>
              </a:spcBef>
            </a:pPr>
            <a:r>
              <a:rPr lang="zh-TW" altLang="zh-TW" b="1"/>
              <a:t>就是萬有本體中含藏的法性</a:t>
            </a:r>
            <a:endParaRPr lang="zh-TW" altLang="zh-TW"/>
          </a:p>
          <a:p>
            <a:pPr eaLnBrk="1" hangingPunct="1">
              <a:spcBef>
                <a:spcPct val="0"/>
              </a:spcBef>
            </a:pPr>
            <a:r>
              <a:rPr lang="zh-TW" altLang="zh-TW" b="1"/>
              <a:t>佛陀所說的法都是從名相中道出其源頭的法性，</a:t>
            </a:r>
            <a:endParaRPr lang="zh-TW" altLang="zh-TW"/>
          </a:p>
          <a:p>
            <a:pPr eaLnBrk="1" hangingPunct="1">
              <a:spcBef>
                <a:spcPct val="0"/>
              </a:spcBef>
            </a:pPr>
            <a:r>
              <a:rPr lang="zh-TW" altLang="zh-TW" b="1"/>
              <a:t>即諸法同一、不生不滅的本性真理。---p878</a:t>
            </a:r>
            <a:endParaRPr lang="zh-TW" altLang="zh-TW"/>
          </a:p>
          <a:p>
            <a:pPr eaLnBrk="1" hangingPunct="1">
              <a:spcBef>
                <a:spcPct val="0"/>
              </a:spcBef>
            </a:pPr>
            <a:endParaRPr lang="zh-TW" altLang="en-US"/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0420" name="投影片編號版面配置區 3">
            <a:extLst>
              <a:ext uri="{FF2B5EF4-FFF2-40B4-BE49-F238E27FC236}">
                <a16:creationId xmlns:a16="http://schemas.microsoft.com/office/drawing/2014/main" id="{9909ACFF-0116-4373-B01C-D167E75E0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fld id="{E322A5C6-D127-4EA4-81F6-1BAE9BA3FCC2}" type="slidenum">
              <a:rPr kumimoji="0" lang="zh-TW" altLang="en-US"/>
              <a:pPr eaLnBrk="1" hangingPunct="1"/>
              <a:t>76</a:t>
            </a:fld>
            <a:endParaRPr kumimoji="0"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4F4B3-DB49-48FC-80E2-A9DD3A6FF51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141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4F4B3-DB49-48FC-80E2-A9DD3A6FF51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0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2"/>
          <a:srcRect l="1" t="3646" r="729" b="2951"/>
          <a:stretch/>
        </p:blipFill>
        <p:spPr>
          <a:xfrm>
            <a:off x="0" y="0"/>
            <a:ext cx="121920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4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2"/>
          <a:srcRect l="1" t="3993" r="781" b="5729"/>
          <a:stretch/>
        </p:blipFill>
        <p:spPr>
          <a:xfrm>
            <a:off x="0" y="63500"/>
            <a:ext cx="12192000" cy="692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3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2"/>
          <a:srcRect l="625" t="5469" r="312" b="5989"/>
          <a:stretch/>
        </p:blipFill>
        <p:spPr>
          <a:xfrm>
            <a:off x="-207818" y="0"/>
            <a:ext cx="12399818" cy="706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42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22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844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2"/>
          <a:srcRect t="8433" r="1996" b="3040"/>
          <a:stretch/>
        </p:blipFill>
        <p:spPr>
          <a:xfrm>
            <a:off x="0" y="0"/>
            <a:ext cx="12192000" cy="693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2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721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87C6FEB-98BD-4815-BADE-4495D4FE5F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386" t="19665" r="43153" b="32165"/>
          <a:stretch/>
        </p:blipFill>
        <p:spPr>
          <a:xfrm>
            <a:off x="21568" y="10608"/>
            <a:ext cx="1899548" cy="13956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808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721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48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721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90055FBA-3579-4B38-89C9-26671329B6A9}"/>
              </a:ext>
            </a:extLst>
          </p:cNvPr>
          <p:cNvSpPr txBox="1">
            <a:spLocks/>
          </p:cNvSpPr>
          <p:nvPr userDrawn="1"/>
        </p:nvSpPr>
        <p:spPr>
          <a:xfrm>
            <a:off x="838200" y="2601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defRPr>
            </a:lvl1pPr>
          </a:lstStyle>
          <a:p>
            <a:pPr algn="ctr"/>
            <a:r>
              <a:rPr lang="zh-TW" altLang="en-US" dirty="0"/>
              <a:t>按一下以編輯母片標題樣式</a:t>
            </a:r>
          </a:p>
        </p:txBody>
      </p:sp>
      <p:sp>
        <p:nvSpPr>
          <p:cNvPr id="9" name="直排文字版面配置區 2">
            <a:extLst>
              <a:ext uri="{FF2B5EF4-FFF2-40B4-BE49-F238E27FC236}">
                <a16:creationId xmlns:a16="http://schemas.microsoft.com/office/drawing/2014/main" id="{5A3BAF67-437E-4960-9008-7ABA53570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299537A-83DD-4028-A682-C92E005F62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386" t="19665" r="43153" b="32165"/>
          <a:stretch/>
        </p:blipFill>
        <p:spPr>
          <a:xfrm>
            <a:off x="21568" y="10608"/>
            <a:ext cx="1899548" cy="13956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986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 rotWithShape="1">
          <a:blip r:embed="rId2"/>
          <a:srcRect t="4839" r="4627" b="5265"/>
          <a:stretch/>
        </p:blipFill>
        <p:spPr>
          <a:xfrm>
            <a:off x="100208" y="45846"/>
            <a:ext cx="12091792" cy="68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44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558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4024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>
            <a:lvl1pPr>
              <a:defRPr sz="4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 sz="4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 sz="4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 sz="4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 sz="40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866072" y="5994400"/>
            <a:ext cx="4114800" cy="365125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9282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>
            <a:lvl1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 sz="400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9186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7201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07435" y="44624"/>
            <a:ext cx="10117765" cy="1224136"/>
          </a:xfrm>
        </p:spPr>
        <p:txBody>
          <a:bodyPr anchor="b"/>
          <a:lstStyle>
            <a:lvl1pPr algn="ctr">
              <a:defRPr sz="54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3392" y="1412776"/>
            <a:ext cx="10463675" cy="4464496"/>
          </a:xfrm>
        </p:spPr>
        <p:txBody>
          <a:bodyPr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695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C241223-99C0-4405-9953-78B58DC5A0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867" y="4005263"/>
            <a:ext cx="2455333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007435" y="404665"/>
            <a:ext cx="10117765" cy="1224136"/>
          </a:xfrm>
        </p:spPr>
        <p:txBody>
          <a:bodyPr anchor="b"/>
          <a:lstStyle>
            <a:lvl1pPr>
              <a:defRPr sz="54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104934" y="1916832"/>
            <a:ext cx="9982133" cy="3433936"/>
          </a:xfrm>
        </p:spPr>
        <p:txBody>
          <a:bodyPr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74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32EEBEFD-2DE6-4803-B9C8-F1F85156B0FF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077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9436C-86D5-4CBB-9444-C8D8C6014938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432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1BCDC-1662-4176-BA5B-3CD370AA515C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558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2354-3BDD-478B-89A5-2A7D02C27F53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769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824D-84B5-451D-A4D0-6B4E135B794B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6615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68495-2357-43B5-A527-E2F128E93C01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840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13D45-D641-44AC-AD0C-C7411C86B305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78847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16F64-CD67-496C-9478-A27CCAB37B17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4443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D37C-EFC0-446A-9DB4-50957B382194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6133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CA866-11EA-48F0-8FFA-9B5A6BCC63E3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963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D927C-61E2-4BA7-AADE-727B8CCD0850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75525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6710E-128C-40DE-8B16-0F3FA99196A7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4649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B515-8967-4988-8526-264E169EC539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115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9F6-97FF-49E7-997A-7B0C0CA87FF7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8473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78F5-155D-4244-A77D-C897E05A52D8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87090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25B79-264A-4780-9EE8-2A31F8CBE1EC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5274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811D-C8E4-4345-AA0D-4D11FF26D061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2039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799351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85296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8435728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5249975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7503204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3271504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9789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55798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5115939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6658076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6092095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延伸引導2">
    <p:bg>
      <p:bgPr>
        <a:gradFill rotWithShape="0">
          <a:gsLst>
            <a:gs pos="0">
              <a:srgbClr val="DEC59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8118" y="4437063"/>
            <a:ext cx="35433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字方塊 3"/>
          <p:cNvSpPr txBox="1">
            <a:spLocks noChangeArrowheads="1"/>
          </p:cNvSpPr>
          <p:nvPr userDrawn="1"/>
        </p:nvSpPr>
        <p:spPr bwMode="auto">
          <a:xfrm>
            <a:off x="5232400" y="6308726"/>
            <a:ext cx="422486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endParaRPr kumimoji="0" lang="zh-TW" altLang="en-US" sz="28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5530626"/>
          </a:xfrm>
        </p:spPr>
        <p:txBody>
          <a:bodyPr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374967" y="5648326"/>
            <a:ext cx="732367" cy="396875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C771C09-5FE3-4A3F-89AE-6946AABFE4B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31822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3392" y="260648"/>
            <a:ext cx="10463675" cy="5616624"/>
          </a:xfrm>
        </p:spPr>
        <p:txBody>
          <a:bodyPr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806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0CC55-61A2-4D54-A271-E85B9A06E46B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5C245-E162-40A9-A578-963478DB142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52941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zh-TW" altLang="en-US" noProof="0" dirty="0"/>
              <a:t>按一下以編輯母片文字樣式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471598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0" b="-65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2406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4675720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1963315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8711773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724856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703633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2339779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2708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682708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757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41012652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821990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延伸引導2">
    <p:bg>
      <p:bgPr>
        <a:gradFill rotWithShape="0">
          <a:gsLst>
            <a:gs pos="0">
              <a:srgbClr val="DEC59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8118" y="4437063"/>
            <a:ext cx="35433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字方塊 3"/>
          <p:cNvSpPr txBox="1">
            <a:spLocks noChangeArrowheads="1"/>
          </p:cNvSpPr>
          <p:nvPr userDrawn="1"/>
        </p:nvSpPr>
        <p:spPr bwMode="auto">
          <a:xfrm>
            <a:off x="5232400" y="6308726"/>
            <a:ext cx="422486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endParaRPr kumimoji="0" lang="zh-TW" altLang="en-US" sz="28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5530626"/>
          </a:xfrm>
        </p:spPr>
        <p:txBody>
          <a:bodyPr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374967" y="5648326"/>
            <a:ext cx="732367" cy="396875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C771C09-5FE3-4A3F-89AE-6946AABFE4B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97877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3392" y="260648"/>
            <a:ext cx="10463675" cy="5616624"/>
          </a:xfrm>
        </p:spPr>
        <p:txBody>
          <a:bodyPr>
            <a:noAutofit/>
          </a:bodyPr>
          <a:lstStyle>
            <a:lvl1pPr marL="0" indent="0" algn="l">
              <a:buNone/>
              <a:defRPr sz="4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1126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0" b="-65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1195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延伸時事導讀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9">
            <a:extLst>
              <a:ext uri="{FF2B5EF4-FFF2-40B4-BE49-F238E27FC236}">
                <a16:creationId xmlns:a16="http://schemas.microsoft.com/office/drawing/2014/main" id="{F8E25DD8-DC8E-4CCB-A153-8AD1EA65C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D20854D-7177-451C-B3B6-3503237832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667" y="5445125"/>
            <a:ext cx="2927351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103445" y="1700808"/>
            <a:ext cx="100811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D430B17-8710-4501-93A6-4562DF4AF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01576-95E9-4570-815F-A7F68138AE2D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55A9823-AE86-465B-BD95-A9114605B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D4EC79F-CB76-49B1-9757-E2B6B7DC1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D09AF-8425-4215-B836-7708A4FC8F5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82451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zh-TW" altLang="en-US" noProof="0" dirty="0"/>
              <a:t>按一下以編輯母片文字樣式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8125F89-3DD6-4445-BBB2-C6B3E2E9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78511-CFCA-4EB5-8191-ABD0CDFC128E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37905A1-6BD0-4879-90F1-961A5C436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4EF80FDC-CFDE-4097-A704-F27ECD148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A54CB-DD74-4644-9710-CF9AD5635CD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6592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EC5F4DB7-033E-4709-9E5A-B34A017273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867" y="4005263"/>
            <a:ext cx="2455333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8" name="文字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zh-TW" altLang="en-US" noProof="0" dirty="0"/>
              <a:t>按一下以編輯母片文字樣式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7773126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58598-D35E-4B3C-A32B-C89D630ECDDD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E5B8F-A74D-4CB6-9D36-36C2F891C25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9371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962" y="2130995"/>
            <a:ext cx="10362077" cy="146918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520" y="3885931"/>
            <a:ext cx="8534961" cy="1752241"/>
          </a:xfrm>
        </p:spPr>
        <p:txBody>
          <a:bodyPr/>
          <a:lstStyle>
            <a:lvl1pPr marL="0" indent="0" algn="ctr">
              <a:buNone/>
              <a:defRPr/>
            </a:lvl1pPr>
            <a:lvl2pPr marL="388209" indent="0" algn="ctr">
              <a:buNone/>
              <a:defRPr/>
            </a:lvl2pPr>
            <a:lvl3pPr marL="776417" indent="0" algn="ctr">
              <a:buNone/>
              <a:defRPr/>
            </a:lvl3pPr>
            <a:lvl4pPr marL="1164626" indent="0" algn="ctr">
              <a:buNone/>
              <a:defRPr/>
            </a:lvl4pPr>
            <a:lvl5pPr marL="1552834" indent="0" algn="ctr">
              <a:buNone/>
              <a:defRPr/>
            </a:lvl5pPr>
            <a:lvl6pPr marL="1941043" indent="0" algn="ctr">
              <a:buNone/>
              <a:defRPr/>
            </a:lvl6pPr>
            <a:lvl7pPr marL="2329251" indent="0" algn="ctr">
              <a:buNone/>
              <a:defRPr/>
            </a:lvl7pPr>
            <a:lvl8pPr marL="2717460" indent="0" algn="ctr">
              <a:buNone/>
              <a:defRPr/>
            </a:lvl8pPr>
            <a:lvl9pPr marL="3105668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98D7C-C375-42BA-82F8-B2A7C82323E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3390036"/>
      </p:ext>
    </p:extLst>
  </p:cSld>
  <p:clrMapOvr>
    <a:masterClrMapping/>
  </p:clrMapOvr>
  <p:transition spd="slow"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0671F-098D-4592-B2DA-7A8A73DA1F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84920158"/>
      </p:ext>
    </p:extLst>
  </p:cSld>
  <p:clrMapOvr>
    <a:masterClrMapping/>
  </p:clrMapOvr>
  <p:transition spd="slow"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2674" y="4407559"/>
            <a:ext cx="10363481" cy="1361356"/>
          </a:xfrm>
        </p:spPr>
        <p:txBody>
          <a:bodyPr anchor="t"/>
          <a:lstStyle>
            <a:lvl1pPr algn="l">
              <a:defRPr sz="3396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2674" y="2907372"/>
            <a:ext cx="10363481" cy="1500187"/>
          </a:xfrm>
        </p:spPr>
        <p:txBody>
          <a:bodyPr anchor="b"/>
          <a:lstStyle>
            <a:lvl1pPr marL="0" indent="0">
              <a:buNone/>
              <a:defRPr sz="1698"/>
            </a:lvl1pPr>
            <a:lvl2pPr marL="388209" indent="0">
              <a:buNone/>
              <a:defRPr sz="1528"/>
            </a:lvl2pPr>
            <a:lvl3pPr marL="776417" indent="0">
              <a:buNone/>
              <a:defRPr sz="1359"/>
            </a:lvl3pPr>
            <a:lvl4pPr marL="1164626" indent="0">
              <a:buNone/>
              <a:defRPr sz="1189"/>
            </a:lvl4pPr>
            <a:lvl5pPr marL="1552834" indent="0">
              <a:buNone/>
              <a:defRPr sz="1189"/>
            </a:lvl5pPr>
            <a:lvl6pPr marL="1941043" indent="0">
              <a:buNone/>
              <a:defRPr sz="1189"/>
            </a:lvl6pPr>
            <a:lvl7pPr marL="2329251" indent="0">
              <a:buNone/>
              <a:defRPr sz="1189"/>
            </a:lvl7pPr>
            <a:lvl8pPr marL="2717460" indent="0">
              <a:buNone/>
              <a:defRPr sz="1189"/>
            </a:lvl8pPr>
            <a:lvl9pPr marL="3105668" indent="0">
              <a:buNone/>
              <a:defRPr sz="118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BD37C-ACE9-45F3-8986-24390E93267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345475"/>
      </p:ext>
    </p:extLst>
  </p:cSld>
  <p:clrMapOvr>
    <a:masterClrMapping/>
  </p:clrMapOvr>
  <p:transition spd="slow">
    <p:split orient="vert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0" y="172528"/>
            <a:ext cx="4131359" cy="6480594"/>
          </a:xfrm>
        </p:spPr>
        <p:txBody>
          <a:bodyPr/>
          <a:lstStyle>
            <a:lvl1pPr>
              <a:defRPr sz="2377"/>
            </a:lvl1pPr>
            <a:lvl2pPr>
              <a:defRPr sz="2038"/>
            </a:lvl2pPr>
            <a:lvl3pPr>
              <a:defRPr sz="1698"/>
            </a:lvl3pPr>
            <a:lvl4pPr>
              <a:defRPr sz="1528"/>
            </a:lvl4pPr>
            <a:lvl5pPr>
              <a:defRPr sz="1528"/>
            </a:lvl5pPr>
            <a:lvl6pPr>
              <a:defRPr sz="1528"/>
            </a:lvl6pPr>
            <a:lvl7pPr>
              <a:defRPr sz="1528"/>
            </a:lvl7pPr>
            <a:lvl8pPr>
              <a:defRPr sz="1528"/>
            </a:lvl8pPr>
            <a:lvl9pPr>
              <a:defRPr sz="1528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266077" y="172528"/>
            <a:ext cx="4132763" cy="6480594"/>
          </a:xfrm>
        </p:spPr>
        <p:txBody>
          <a:bodyPr/>
          <a:lstStyle>
            <a:lvl1pPr>
              <a:defRPr sz="2377"/>
            </a:lvl1pPr>
            <a:lvl2pPr>
              <a:defRPr sz="2038"/>
            </a:lvl2pPr>
            <a:lvl3pPr>
              <a:defRPr sz="1698"/>
            </a:lvl3pPr>
            <a:lvl4pPr>
              <a:defRPr sz="1528"/>
            </a:lvl4pPr>
            <a:lvl5pPr>
              <a:defRPr sz="1528"/>
            </a:lvl5pPr>
            <a:lvl6pPr>
              <a:defRPr sz="1528"/>
            </a:lvl6pPr>
            <a:lvl7pPr>
              <a:defRPr sz="1528"/>
            </a:lvl7pPr>
            <a:lvl8pPr>
              <a:defRPr sz="1528"/>
            </a:lvl8pPr>
            <a:lvl9pPr>
              <a:defRPr sz="1528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BDDC0-A51E-4B28-8621-77482A7FFF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80688095"/>
      </p:ext>
    </p:extLst>
  </p:cSld>
  <p:clrMapOvr>
    <a:masterClrMapping/>
  </p:clrMapOvr>
  <p:transition spd="slow">
    <p:split orient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039" y="274967"/>
            <a:ext cx="1097392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039" y="1535233"/>
            <a:ext cx="5387326" cy="640241"/>
          </a:xfrm>
        </p:spPr>
        <p:txBody>
          <a:bodyPr anchor="b"/>
          <a:lstStyle>
            <a:lvl1pPr marL="0" indent="0">
              <a:buNone/>
              <a:defRPr sz="2038" b="1"/>
            </a:lvl1pPr>
            <a:lvl2pPr marL="388209" indent="0">
              <a:buNone/>
              <a:defRPr sz="1698" b="1"/>
            </a:lvl2pPr>
            <a:lvl3pPr marL="776417" indent="0">
              <a:buNone/>
              <a:defRPr sz="1528" b="1"/>
            </a:lvl3pPr>
            <a:lvl4pPr marL="1164626" indent="0">
              <a:buNone/>
              <a:defRPr sz="1359" b="1"/>
            </a:lvl4pPr>
            <a:lvl5pPr marL="1552834" indent="0">
              <a:buNone/>
              <a:defRPr sz="1359" b="1"/>
            </a:lvl5pPr>
            <a:lvl6pPr marL="1941043" indent="0">
              <a:buNone/>
              <a:defRPr sz="1359" b="1"/>
            </a:lvl6pPr>
            <a:lvl7pPr marL="2329251" indent="0">
              <a:buNone/>
              <a:defRPr sz="1359" b="1"/>
            </a:lvl7pPr>
            <a:lvl8pPr marL="2717460" indent="0">
              <a:buNone/>
              <a:defRPr sz="1359" b="1"/>
            </a:lvl8pPr>
            <a:lvl9pPr marL="3105668" indent="0">
              <a:buNone/>
              <a:defRPr sz="1359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039" y="2175474"/>
            <a:ext cx="5387326" cy="3950629"/>
          </a:xfrm>
        </p:spPr>
        <p:txBody>
          <a:bodyPr/>
          <a:lstStyle>
            <a:lvl1pPr>
              <a:defRPr sz="2038"/>
            </a:lvl1pPr>
            <a:lvl2pPr>
              <a:defRPr sz="1698"/>
            </a:lvl2pPr>
            <a:lvl3pPr>
              <a:defRPr sz="1528"/>
            </a:lvl3pPr>
            <a:lvl4pPr>
              <a:defRPr sz="1359"/>
            </a:lvl4pPr>
            <a:lvl5pPr>
              <a:defRPr sz="1359"/>
            </a:lvl5pPr>
            <a:lvl6pPr>
              <a:defRPr sz="1359"/>
            </a:lvl6pPr>
            <a:lvl7pPr>
              <a:defRPr sz="1359"/>
            </a:lvl7pPr>
            <a:lvl8pPr>
              <a:defRPr sz="1359"/>
            </a:lvl8pPr>
            <a:lvl9pPr>
              <a:defRPr sz="135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0" y="1535233"/>
            <a:ext cx="5390132" cy="640241"/>
          </a:xfrm>
        </p:spPr>
        <p:txBody>
          <a:bodyPr anchor="b"/>
          <a:lstStyle>
            <a:lvl1pPr marL="0" indent="0">
              <a:buNone/>
              <a:defRPr sz="2038" b="1"/>
            </a:lvl1pPr>
            <a:lvl2pPr marL="388209" indent="0">
              <a:buNone/>
              <a:defRPr sz="1698" b="1"/>
            </a:lvl2pPr>
            <a:lvl3pPr marL="776417" indent="0">
              <a:buNone/>
              <a:defRPr sz="1528" b="1"/>
            </a:lvl3pPr>
            <a:lvl4pPr marL="1164626" indent="0">
              <a:buNone/>
              <a:defRPr sz="1359" b="1"/>
            </a:lvl4pPr>
            <a:lvl5pPr marL="1552834" indent="0">
              <a:buNone/>
              <a:defRPr sz="1359" b="1"/>
            </a:lvl5pPr>
            <a:lvl6pPr marL="1941043" indent="0">
              <a:buNone/>
              <a:defRPr sz="1359" b="1"/>
            </a:lvl6pPr>
            <a:lvl7pPr marL="2329251" indent="0">
              <a:buNone/>
              <a:defRPr sz="1359" b="1"/>
            </a:lvl7pPr>
            <a:lvl8pPr marL="2717460" indent="0">
              <a:buNone/>
              <a:defRPr sz="1359" b="1"/>
            </a:lvl8pPr>
            <a:lvl9pPr marL="3105668" indent="0">
              <a:buNone/>
              <a:defRPr sz="1359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0" y="2175474"/>
            <a:ext cx="5390132" cy="3950629"/>
          </a:xfrm>
        </p:spPr>
        <p:txBody>
          <a:bodyPr/>
          <a:lstStyle>
            <a:lvl1pPr>
              <a:defRPr sz="2038"/>
            </a:lvl1pPr>
            <a:lvl2pPr>
              <a:defRPr sz="1698"/>
            </a:lvl2pPr>
            <a:lvl3pPr>
              <a:defRPr sz="1528"/>
            </a:lvl3pPr>
            <a:lvl4pPr>
              <a:defRPr sz="1359"/>
            </a:lvl4pPr>
            <a:lvl5pPr>
              <a:defRPr sz="1359"/>
            </a:lvl5pPr>
            <a:lvl6pPr>
              <a:defRPr sz="1359"/>
            </a:lvl6pPr>
            <a:lvl7pPr>
              <a:defRPr sz="1359"/>
            </a:lvl7pPr>
            <a:lvl8pPr>
              <a:defRPr sz="1359"/>
            </a:lvl8pPr>
            <a:lvl9pPr>
              <a:defRPr sz="135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9DB09-6C5A-4436-9B39-B9BCA60624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4889284"/>
      </p:ext>
    </p:extLst>
  </p:cSld>
  <p:clrMapOvr>
    <a:masterClrMapping/>
  </p:clrMapOvr>
  <p:transition spd="slow">
    <p:split orient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1E7D0-08D5-47A7-BAAF-7398B2CB472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1270373"/>
      </p:ext>
    </p:extLst>
  </p:cSld>
  <p:clrMapOvr>
    <a:masterClrMapping/>
  </p:clrMapOvr>
  <p:transition spd="slow">
    <p:split orient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192B-B74B-4CF9-8E7D-E8D8EF4A20A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43540846"/>
      </p:ext>
    </p:extLst>
  </p:cSld>
  <p:clrMapOvr>
    <a:masterClrMapping/>
  </p:clrMapOvr>
  <p:transition spd="slow">
    <p:split orient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039" y="273620"/>
            <a:ext cx="4012078" cy="1161870"/>
          </a:xfrm>
        </p:spPr>
        <p:txBody>
          <a:bodyPr anchor="b"/>
          <a:lstStyle>
            <a:lvl1pPr algn="l">
              <a:defRPr sz="1698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062" y="273620"/>
            <a:ext cx="6815900" cy="5852483"/>
          </a:xfrm>
        </p:spPr>
        <p:txBody>
          <a:bodyPr/>
          <a:lstStyle>
            <a:lvl1pPr>
              <a:defRPr sz="2717"/>
            </a:lvl1pPr>
            <a:lvl2pPr>
              <a:defRPr sz="2377"/>
            </a:lvl2pPr>
            <a:lvl3pPr>
              <a:defRPr sz="2038"/>
            </a:lvl3pPr>
            <a:lvl4pPr>
              <a:defRPr sz="1698"/>
            </a:lvl4pPr>
            <a:lvl5pPr>
              <a:defRPr sz="1698"/>
            </a:lvl5pPr>
            <a:lvl6pPr>
              <a:defRPr sz="1698"/>
            </a:lvl6pPr>
            <a:lvl7pPr>
              <a:defRPr sz="1698"/>
            </a:lvl7pPr>
            <a:lvl8pPr>
              <a:defRPr sz="1698"/>
            </a:lvl8pPr>
            <a:lvl9pPr>
              <a:defRPr sz="1698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039" y="1435490"/>
            <a:ext cx="4012078" cy="4690613"/>
          </a:xfrm>
        </p:spPr>
        <p:txBody>
          <a:bodyPr/>
          <a:lstStyle>
            <a:lvl1pPr marL="0" indent="0">
              <a:buNone/>
              <a:defRPr sz="1189"/>
            </a:lvl1pPr>
            <a:lvl2pPr marL="388209" indent="0">
              <a:buNone/>
              <a:defRPr sz="1019"/>
            </a:lvl2pPr>
            <a:lvl3pPr marL="776417" indent="0">
              <a:buNone/>
              <a:defRPr sz="849"/>
            </a:lvl3pPr>
            <a:lvl4pPr marL="1164626" indent="0">
              <a:buNone/>
              <a:defRPr sz="764"/>
            </a:lvl4pPr>
            <a:lvl5pPr marL="1552834" indent="0">
              <a:buNone/>
              <a:defRPr sz="764"/>
            </a:lvl5pPr>
            <a:lvl6pPr marL="1941043" indent="0">
              <a:buNone/>
              <a:defRPr sz="764"/>
            </a:lvl6pPr>
            <a:lvl7pPr marL="2329251" indent="0">
              <a:buNone/>
              <a:defRPr sz="764"/>
            </a:lvl7pPr>
            <a:lvl8pPr marL="2717460" indent="0">
              <a:buNone/>
              <a:defRPr sz="764"/>
            </a:lvl8pPr>
            <a:lvl9pPr marL="3105668" indent="0">
              <a:buNone/>
              <a:defRPr sz="76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BD192-0B94-4FC0-A974-354528EF61F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2494036"/>
      </p:ext>
    </p:extLst>
  </p:cSld>
  <p:clrMapOvr>
    <a:masterClrMapping/>
  </p:clrMapOvr>
  <p:transition spd="slow">
    <p:split orient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846" y="4801139"/>
            <a:ext cx="7315480" cy="566108"/>
          </a:xfrm>
        </p:spPr>
        <p:txBody>
          <a:bodyPr anchor="b"/>
          <a:lstStyle>
            <a:lvl1pPr algn="l">
              <a:defRPr sz="1698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846" y="613284"/>
            <a:ext cx="7315480" cy="4113722"/>
          </a:xfrm>
        </p:spPr>
        <p:txBody>
          <a:bodyPr/>
          <a:lstStyle>
            <a:lvl1pPr marL="0" indent="0">
              <a:buNone/>
              <a:defRPr sz="2717"/>
            </a:lvl1pPr>
            <a:lvl2pPr marL="388209" indent="0">
              <a:buNone/>
              <a:defRPr sz="2377"/>
            </a:lvl2pPr>
            <a:lvl3pPr marL="776417" indent="0">
              <a:buNone/>
              <a:defRPr sz="2038"/>
            </a:lvl3pPr>
            <a:lvl4pPr marL="1164626" indent="0">
              <a:buNone/>
              <a:defRPr sz="1698"/>
            </a:lvl4pPr>
            <a:lvl5pPr marL="1552834" indent="0">
              <a:buNone/>
              <a:defRPr sz="1698"/>
            </a:lvl5pPr>
            <a:lvl6pPr marL="1941043" indent="0">
              <a:buNone/>
              <a:defRPr sz="1698"/>
            </a:lvl6pPr>
            <a:lvl7pPr marL="2329251" indent="0">
              <a:buNone/>
              <a:defRPr sz="1698"/>
            </a:lvl7pPr>
            <a:lvl8pPr marL="2717460" indent="0">
              <a:buNone/>
              <a:defRPr sz="1698"/>
            </a:lvl8pPr>
            <a:lvl9pPr marL="3105668" indent="0">
              <a:buNone/>
              <a:defRPr sz="1698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846" y="5367248"/>
            <a:ext cx="7315480" cy="804683"/>
          </a:xfrm>
        </p:spPr>
        <p:txBody>
          <a:bodyPr/>
          <a:lstStyle>
            <a:lvl1pPr marL="0" indent="0">
              <a:buNone/>
              <a:defRPr sz="1189"/>
            </a:lvl1pPr>
            <a:lvl2pPr marL="388209" indent="0">
              <a:buNone/>
              <a:defRPr sz="1019"/>
            </a:lvl2pPr>
            <a:lvl3pPr marL="776417" indent="0">
              <a:buNone/>
              <a:defRPr sz="849"/>
            </a:lvl3pPr>
            <a:lvl4pPr marL="1164626" indent="0">
              <a:buNone/>
              <a:defRPr sz="764"/>
            </a:lvl4pPr>
            <a:lvl5pPr marL="1552834" indent="0">
              <a:buNone/>
              <a:defRPr sz="764"/>
            </a:lvl5pPr>
            <a:lvl6pPr marL="1941043" indent="0">
              <a:buNone/>
              <a:defRPr sz="764"/>
            </a:lvl6pPr>
            <a:lvl7pPr marL="2329251" indent="0">
              <a:buNone/>
              <a:defRPr sz="764"/>
            </a:lvl7pPr>
            <a:lvl8pPr marL="2717460" indent="0">
              <a:buNone/>
              <a:defRPr sz="764"/>
            </a:lvl8pPr>
            <a:lvl9pPr marL="3105668" indent="0">
              <a:buNone/>
              <a:defRPr sz="76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ADE93-1BE4-451A-BF02-8E9572E2D1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0197174"/>
      </p:ext>
    </p:extLst>
  </p:cSld>
  <p:clrMapOvr>
    <a:masterClrMapping/>
  </p:clrMapOvr>
  <p:transition spd="slow">
    <p:split orient="vert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C4031-44A4-4787-8AEF-00FDAA8A9ED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92438722"/>
      </p:ext>
    </p:extLst>
  </p:cSld>
  <p:clrMapOvr>
    <a:masterClrMapping/>
  </p:clrMapOvr>
  <p:transition spd="slow">
    <p:split orient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06840" y="172529"/>
            <a:ext cx="2968011" cy="649542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0" y="172529"/>
            <a:ext cx="8772122" cy="64954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88A87-418E-46C6-8310-22C65F05AD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2298045"/>
      </p:ext>
    </p:extLst>
  </p:cSld>
  <p:clrMapOvr>
    <a:masterClrMapping/>
  </p:clrMapOvr>
  <p:transition spd="slow">
    <p:split orient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39" name="矩形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40" name="矩形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41" name="矩形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42" name="矩形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12192" algn="l">
              <a:defRPr sz="5333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667">
                <a:solidFill>
                  <a:schemeClr val="tx1"/>
                </a:solidFill>
              </a:defRPr>
            </a:lvl1pPr>
            <a:lvl2pPr marL="609585" indent="0" algn="ctr">
              <a:buNone/>
            </a:lvl2pPr>
            <a:lvl3pPr marL="1219170" indent="0" algn="ctr">
              <a:buNone/>
            </a:lvl3pPr>
            <a:lvl4pPr marL="1828754" indent="0" algn="ctr">
              <a:buNone/>
            </a:lvl4pPr>
            <a:lvl5pPr marL="2438339" indent="0" algn="ctr">
              <a:buNone/>
            </a:lvl5pPr>
            <a:lvl6pPr marL="3047924" indent="0" algn="ctr">
              <a:buNone/>
            </a:lvl6pPr>
            <a:lvl7pPr marL="3657509" indent="0" algn="ctr">
              <a:buNone/>
            </a:lvl7pPr>
            <a:lvl8pPr marL="4267093" indent="0" algn="ctr">
              <a:buNone/>
            </a:lvl8pPr>
            <a:lvl9pPr marL="4876678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56" name="矩形 55"/>
          <p:cNvSpPr/>
          <p:nvPr/>
        </p:nvSpPr>
        <p:spPr>
          <a:xfrm>
            <a:off x="340388" y="5047395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5" name="矩形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6" name="矩形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7" name="矩形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527381" cy="14127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20" name="矩形 19"/>
          <p:cNvSpPr/>
          <p:nvPr userDrawn="1"/>
        </p:nvSpPr>
        <p:spPr>
          <a:xfrm>
            <a:off x="0" y="1412776"/>
            <a:ext cx="527381" cy="19313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21" name="矩形 20"/>
          <p:cNvSpPr/>
          <p:nvPr userDrawn="1"/>
        </p:nvSpPr>
        <p:spPr>
          <a:xfrm>
            <a:off x="0" y="3332989"/>
            <a:ext cx="527381" cy="3525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23" name="Picture 3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424" y="347267"/>
            <a:ext cx="1728192" cy="777477"/>
          </a:xfrm>
          <a:prstGeom prst="rect">
            <a:avLst/>
          </a:prstGeom>
          <a:noFill/>
          <a:ln>
            <a:noFill/>
          </a:ln>
          <a:effectLst>
            <a:outerShdw blurRad="76200" dist="50800" dir="2700000" algn="ctr" rotWithShape="0">
              <a:schemeClr val="bg2">
                <a:alpha val="75000"/>
              </a:schemeClr>
            </a:outerShdw>
          </a:effectLst>
        </p:spPr>
      </p:pic>
      <p:pic>
        <p:nvPicPr>
          <p:cNvPr id="24" name="Picture 2"/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28448" y="543058"/>
            <a:ext cx="1761464" cy="677697"/>
          </a:xfrm>
          <a:prstGeom prst="rect">
            <a:avLst/>
          </a:prstGeom>
          <a:noFill/>
          <a:ln>
            <a:noFill/>
          </a:ln>
          <a:effectLst>
            <a:outerShdw blurRad="76200" dist="50800" dir="2700000" algn="ctr" rotWithShape="0">
              <a:schemeClr val="bg2">
                <a:alpha val="7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310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  <a:extLst/>
          </a:lstStyle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30552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498621" y="1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7931153" y="4246564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anchor="t" compatLnSpc="1"/>
          <a:lstStyle/>
          <a:p>
            <a:endParaRPr kumimoji="0" lang="en-US" sz="240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42536" y="1351673"/>
            <a:ext cx="7624064" cy="977487"/>
          </a:xfrm>
        </p:spPr>
        <p:txBody>
          <a:bodyPr lIns="82296" tIns="45720" bIns="0" anchor="t"/>
          <a:lstStyle>
            <a:lvl1pPr marL="7315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84213" y="402265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5067" b="0" cap="none" spc="-200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pic>
        <p:nvPicPr>
          <p:cNvPr id="28" name="圖片 27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9405" y="-27384"/>
            <a:ext cx="1344148" cy="6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498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19125" y="17705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07125" y="17705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47769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526512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5333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809749"/>
            <a:ext cx="5386917" cy="639763"/>
          </a:xfrm>
        </p:spPr>
        <p:txBody>
          <a:bodyPr anchor="ctr"/>
          <a:lstStyle>
            <a:lvl1pPr marL="97534" indent="0" algn="l">
              <a:buNone/>
              <a:defRPr sz="3200" b="1">
                <a:solidFill>
                  <a:schemeClr val="accent2"/>
                </a:solidFill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6193369" y="1809749"/>
            <a:ext cx="5389033" cy="639763"/>
          </a:xfrm>
        </p:spPr>
        <p:txBody>
          <a:bodyPr anchor="ctr"/>
          <a:lstStyle>
            <a:lvl1pPr marL="97534" indent="0">
              <a:buNone/>
              <a:defRPr sz="3200" b="1">
                <a:solidFill>
                  <a:schemeClr val="accent2"/>
                </a:solidFill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459037"/>
            <a:ext cx="5389033" cy="3959352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35154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5333" cap="none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124028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22368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49"/>
            <a:ext cx="10972800" cy="1162051"/>
          </a:xfrm>
        </p:spPr>
        <p:txBody>
          <a:bodyPr anchor="ctr"/>
          <a:lstStyle>
            <a:lvl1pPr algn="l">
              <a:buNone/>
              <a:defRPr sz="48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73150" indent="0">
              <a:buNone/>
              <a:defRPr sz="2400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54509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接點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anchor="b"/>
          <a:lstStyle>
            <a:lvl1pPr algn="l">
              <a:buNone/>
              <a:defRPr sz="28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4267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36575" indent="0">
              <a:spcBef>
                <a:spcPts val="0"/>
              </a:spcBef>
              <a:buNone/>
              <a:defRPr sz="1867">
                <a:solidFill>
                  <a:srgbClr val="FFFFFF"/>
                </a:solidFill>
              </a:defRPr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563692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86921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641600" cy="5851525"/>
          </a:xfrm>
        </p:spPr>
        <p:txBody>
          <a:bodyPr vert="eaVert" anchor="ctr"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778716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渡页1"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84521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过渡页1"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75474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封面投影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6953" y="1414465"/>
            <a:ext cx="355176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30759-ED8B-4843-A8AF-E77494C855FF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262D6-528A-4F33-B6BA-1E0E187D7A4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731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7435" y="1052736"/>
            <a:ext cx="10396736" cy="2664296"/>
          </a:xfrm>
        </p:spPr>
        <p:txBody>
          <a:bodyPr anchor="t">
            <a:normAutofit/>
          </a:bodyPr>
          <a:lstStyle>
            <a:lvl1pPr marL="914377" indent="-914377" algn="l">
              <a:buFont typeface="Arial" panose="020B0604020202020204" pitchFamily="34" charset="0"/>
              <a:buChar char="•"/>
              <a:defRPr sz="6400"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15B6C-2D20-4A4E-87EB-08AABB689EA2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17E57-85DF-4EB9-A896-579FF20308A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46493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pPr lvl="0"/>
            <a:r>
              <a:rPr lang="zh-TW" altLang="en-US" noProof="0" dirty="0"/>
              <a:t>按一下以編輯母片文字樣式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9BFC1-71E7-435C-8538-6DF2F04B4AA3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9E36A-02B5-4E8E-B37C-4904433CF59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53219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zh-TW" altLang="en-US" noProof="0" dirty="0"/>
              <a:t>按一下以編輯母片文字樣式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9BFC1-71E7-435C-8538-6DF2F04B4AA3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9E36A-02B5-4E8E-B37C-4904433CF59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09554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58598-D35E-4B3C-A32B-C89D630ECDDD}" type="datetimeFigureOut">
              <a:rPr lang="zh-TW" altLang="en-US"/>
              <a:pPr>
                <a:defRPr/>
              </a:pPr>
              <a:t>2024/11/8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E5B8F-A74D-4CB6-9D36-36C2F891C25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56350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40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文字版面配置區 3"/>
          <p:cNvSpPr>
            <a:spLocks noGrp="1"/>
          </p:cNvSpPr>
          <p:nvPr>
            <p:ph type="body" idx="1"/>
          </p:nvPr>
        </p:nvSpPr>
        <p:spPr>
          <a:xfrm>
            <a:off x="623392" y="5661248"/>
            <a:ext cx="10747243" cy="576064"/>
          </a:xfrm>
        </p:spPr>
        <p:txBody>
          <a:bodyPr>
            <a:normAutofit/>
          </a:bodyPr>
          <a:lstStyle>
            <a:lvl1pPr marL="0" indent="0">
              <a:buNone/>
              <a:defRPr sz="3733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781078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0" b="-65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9662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延伸引導2">
    <p:bg>
      <p:bgPr>
        <a:gradFill rotWithShape="0">
          <a:gsLst>
            <a:gs pos="0">
              <a:srgbClr val="DEC59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8119" y="4437063"/>
            <a:ext cx="3543300" cy="260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字方塊 3"/>
          <p:cNvSpPr txBox="1">
            <a:spLocks noChangeArrowheads="1"/>
          </p:cNvSpPr>
          <p:nvPr userDrawn="1"/>
        </p:nvSpPr>
        <p:spPr bwMode="auto">
          <a:xfrm>
            <a:off x="5232400" y="6308725"/>
            <a:ext cx="4224867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endParaRPr kumimoji="0" lang="zh-TW" altLang="en-US" sz="3733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160000" cy="5530627"/>
          </a:xfrm>
        </p:spPr>
        <p:txBody>
          <a:bodyPr/>
          <a:lstStyle>
            <a:lvl1pPr algn="ctr">
              <a:defRPr sz="8000" b="1">
                <a:solidFill>
                  <a:schemeClr val="tx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374969" y="5648325"/>
            <a:ext cx="732367" cy="396875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pPr>
              <a:defRPr/>
            </a:pPr>
            <a:fld id="{AC771C09-5FE3-4A3F-89AE-6946AABFE4B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04997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zh-TW" altLang="en-US" noProof="0" dirty="0"/>
              <a:t>按一下以編輯母片文字樣式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34430266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延伸引導1">
    <p:bg>
      <p:bgPr>
        <a:gradFill rotWithShape="0">
          <a:gsLst>
            <a:gs pos="0">
              <a:srgbClr val="E9D9BE"/>
            </a:gs>
            <a:gs pos="64999">
              <a:srgbClr val="F0EBD5"/>
            </a:gs>
            <a:gs pos="97000">
              <a:srgbClr val="D1C39F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23392" y="260648"/>
            <a:ext cx="10463675" cy="5616624"/>
          </a:xfrm>
        </p:spPr>
        <p:txBody>
          <a:bodyPr>
            <a:noAutofit/>
          </a:bodyPr>
          <a:lstStyle>
            <a:lvl1pPr marL="0" indent="0" algn="l">
              <a:buNone/>
              <a:defRPr sz="640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15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962" y="2130995"/>
            <a:ext cx="10362077" cy="146918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520" y="3885931"/>
            <a:ext cx="8534961" cy="1752241"/>
          </a:xfrm>
        </p:spPr>
        <p:txBody>
          <a:bodyPr/>
          <a:lstStyle>
            <a:lvl1pPr marL="0" indent="0" algn="ctr">
              <a:buNone/>
              <a:defRPr/>
            </a:lvl1pPr>
            <a:lvl2pPr marL="388209" indent="0" algn="ctr">
              <a:buNone/>
              <a:defRPr/>
            </a:lvl2pPr>
            <a:lvl3pPr marL="776417" indent="0" algn="ctr">
              <a:buNone/>
              <a:defRPr/>
            </a:lvl3pPr>
            <a:lvl4pPr marL="1164626" indent="0" algn="ctr">
              <a:buNone/>
              <a:defRPr/>
            </a:lvl4pPr>
            <a:lvl5pPr marL="1552834" indent="0" algn="ctr">
              <a:buNone/>
              <a:defRPr/>
            </a:lvl5pPr>
            <a:lvl6pPr marL="1941043" indent="0" algn="ctr">
              <a:buNone/>
              <a:defRPr/>
            </a:lvl6pPr>
            <a:lvl7pPr marL="2329251" indent="0" algn="ctr">
              <a:buNone/>
              <a:defRPr/>
            </a:lvl7pPr>
            <a:lvl8pPr marL="2717460" indent="0" algn="ctr">
              <a:buNone/>
              <a:defRPr/>
            </a:lvl8pPr>
            <a:lvl9pPr marL="3105668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98D7C-C375-42BA-82F8-B2A7C82323E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7058750"/>
      </p:ext>
    </p:extLst>
  </p:cSld>
  <p:clrMapOvr>
    <a:masterClrMapping/>
  </p:clrMapOvr>
  <p:transition spd="slow">
    <p:split orient="vert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0671F-098D-4592-B2DA-7A8A73DA1F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4702493"/>
      </p:ext>
    </p:extLst>
  </p:cSld>
  <p:clrMapOvr>
    <a:masterClrMapping/>
  </p:clrMapOvr>
  <p:transition spd="slow">
    <p:split orient="vert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2674" y="4407559"/>
            <a:ext cx="10363481" cy="1361356"/>
          </a:xfrm>
        </p:spPr>
        <p:txBody>
          <a:bodyPr anchor="t"/>
          <a:lstStyle>
            <a:lvl1pPr algn="l">
              <a:defRPr sz="3396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2674" y="2907372"/>
            <a:ext cx="10363481" cy="1500187"/>
          </a:xfrm>
        </p:spPr>
        <p:txBody>
          <a:bodyPr anchor="b"/>
          <a:lstStyle>
            <a:lvl1pPr marL="0" indent="0">
              <a:buNone/>
              <a:defRPr sz="1698"/>
            </a:lvl1pPr>
            <a:lvl2pPr marL="388209" indent="0">
              <a:buNone/>
              <a:defRPr sz="1528"/>
            </a:lvl2pPr>
            <a:lvl3pPr marL="776417" indent="0">
              <a:buNone/>
              <a:defRPr sz="1359"/>
            </a:lvl3pPr>
            <a:lvl4pPr marL="1164626" indent="0">
              <a:buNone/>
              <a:defRPr sz="1189"/>
            </a:lvl4pPr>
            <a:lvl5pPr marL="1552834" indent="0">
              <a:buNone/>
              <a:defRPr sz="1189"/>
            </a:lvl5pPr>
            <a:lvl6pPr marL="1941043" indent="0">
              <a:buNone/>
              <a:defRPr sz="1189"/>
            </a:lvl6pPr>
            <a:lvl7pPr marL="2329251" indent="0">
              <a:buNone/>
              <a:defRPr sz="1189"/>
            </a:lvl7pPr>
            <a:lvl8pPr marL="2717460" indent="0">
              <a:buNone/>
              <a:defRPr sz="1189"/>
            </a:lvl8pPr>
            <a:lvl9pPr marL="3105668" indent="0">
              <a:buNone/>
              <a:defRPr sz="118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BD37C-ACE9-45F3-8986-24390E93267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4223654"/>
      </p:ext>
    </p:extLst>
  </p:cSld>
  <p:clrMapOvr>
    <a:masterClrMapping/>
  </p:clrMapOvr>
  <p:transition spd="slow">
    <p:split orient="vert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0" y="172528"/>
            <a:ext cx="4131359" cy="6480594"/>
          </a:xfrm>
        </p:spPr>
        <p:txBody>
          <a:bodyPr/>
          <a:lstStyle>
            <a:lvl1pPr>
              <a:defRPr sz="2377"/>
            </a:lvl1pPr>
            <a:lvl2pPr>
              <a:defRPr sz="2038"/>
            </a:lvl2pPr>
            <a:lvl3pPr>
              <a:defRPr sz="1698"/>
            </a:lvl3pPr>
            <a:lvl4pPr>
              <a:defRPr sz="1528"/>
            </a:lvl4pPr>
            <a:lvl5pPr>
              <a:defRPr sz="1528"/>
            </a:lvl5pPr>
            <a:lvl6pPr>
              <a:defRPr sz="1528"/>
            </a:lvl6pPr>
            <a:lvl7pPr>
              <a:defRPr sz="1528"/>
            </a:lvl7pPr>
            <a:lvl8pPr>
              <a:defRPr sz="1528"/>
            </a:lvl8pPr>
            <a:lvl9pPr>
              <a:defRPr sz="1528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266077" y="172528"/>
            <a:ext cx="4132763" cy="6480594"/>
          </a:xfrm>
        </p:spPr>
        <p:txBody>
          <a:bodyPr/>
          <a:lstStyle>
            <a:lvl1pPr>
              <a:defRPr sz="2377"/>
            </a:lvl1pPr>
            <a:lvl2pPr>
              <a:defRPr sz="2038"/>
            </a:lvl2pPr>
            <a:lvl3pPr>
              <a:defRPr sz="1698"/>
            </a:lvl3pPr>
            <a:lvl4pPr>
              <a:defRPr sz="1528"/>
            </a:lvl4pPr>
            <a:lvl5pPr>
              <a:defRPr sz="1528"/>
            </a:lvl5pPr>
            <a:lvl6pPr>
              <a:defRPr sz="1528"/>
            </a:lvl6pPr>
            <a:lvl7pPr>
              <a:defRPr sz="1528"/>
            </a:lvl7pPr>
            <a:lvl8pPr>
              <a:defRPr sz="1528"/>
            </a:lvl8pPr>
            <a:lvl9pPr>
              <a:defRPr sz="1528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BDDC0-A51E-4B28-8621-77482A7FFF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23927657"/>
      </p:ext>
    </p:extLst>
  </p:cSld>
  <p:clrMapOvr>
    <a:masterClrMapping/>
  </p:clrMapOvr>
  <p:transition spd="slow">
    <p:split orient="vert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039" y="274967"/>
            <a:ext cx="1097392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039" y="1535233"/>
            <a:ext cx="5387326" cy="640241"/>
          </a:xfrm>
        </p:spPr>
        <p:txBody>
          <a:bodyPr anchor="b"/>
          <a:lstStyle>
            <a:lvl1pPr marL="0" indent="0">
              <a:buNone/>
              <a:defRPr sz="2038" b="1"/>
            </a:lvl1pPr>
            <a:lvl2pPr marL="388209" indent="0">
              <a:buNone/>
              <a:defRPr sz="1698" b="1"/>
            </a:lvl2pPr>
            <a:lvl3pPr marL="776417" indent="0">
              <a:buNone/>
              <a:defRPr sz="1528" b="1"/>
            </a:lvl3pPr>
            <a:lvl4pPr marL="1164626" indent="0">
              <a:buNone/>
              <a:defRPr sz="1359" b="1"/>
            </a:lvl4pPr>
            <a:lvl5pPr marL="1552834" indent="0">
              <a:buNone/>
              <a:defRPr sz="1359" b="1"/>
            </a:lvl5pPr>
            <a:lvl6pPr marL="1941043" indent="0">
              <a:buNone/>
              <a:defRPr sz="1359" b="1"/>
            </a:lvl6pPr>
            <a:lvl7pPr marL="2329251" indent="0">
              <a:buNone/>
              <a:defRPr sz="1359" b="1"/>
            </a:lvl7pPr>
            <a:lvl8pPr marL="2717460" indent="0">
              <a:buNone/>
              <a:defRPr sz="1359" b="1"/>
            </a:lvl8pPr>
            <a:lvl9pPr marL="3105668" indent="0">
              <a:buNone/>
              <a:defRPr sz="1359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039" y="2175474"/>
            <a:ext cx="5387326" cy="3950629"/>
          </a:xfrm>
        </p:spPr>
        <p:txBody>
          <a:bodyPr/>
          <a:lstStyle>
            <a:lvl1pPr>
              <a:defRPr sz="2038"/>
            </a:lvl1pPr>
            <a:lvl2pPr>
              <a:defRPr sz="1698"/>
            </a:lvl2pPr>
            <a:lvl3pPr>
              <a:defRPr sz="1528"/>
            </a:lvl3pPr>
            <a:lvl4pPr>
              <a:defRPr sz="1359"/>
            </a:lvl4pPr>
            <a:lvl5pPr>
              <a:defRPr sz="1359"/>
            </a:lvl5pPr>
            <a:lvl6pPr>
              <a:defRPr sz="1359"/>
            </a:lvl6pPr>
            <a:lvl7pPr>
              <a:defRPr sz="1359"/>
            </a:lvl7pPr>
            <a:lvl8pPr>
              <a:defRPr sz="1359"/>
            </a:lvl8pPr>
            <a:lvl9pPr>
              <a:defRPr sz="135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0" y="1535233"/>
            <a:ext cx="5390132" cy="640241"/>
          </a:xfrm>
        </p:spPr>
        <p:txBody>
          <a:bodyPr anchor="b"/>
          <a:lstStyle>
            <a:lvl1pPr marL="0" indent="0">
              <a:buNone/>
              <a:defRPr sz="2038" b="1"/>
            </a:lvl1pPr>
            <a:lvl2pPr marL="388209" indent="0">
              <a:buNone/>
              <a:defRPr sz="1698" b="1"/>
            </a:lvl2pPr>
            <a:lvl3pPr marL="776417" indent="0">
              <a:buNone/>
              <a:defRPr sz="1528" b="1"/>
            </a:lvl3pPr>
            <a:lvl4pPr marL="1164626" indent="0">
              <a:buNone/>
              <a:defRPr sz="1359" b="1"/>
            </a:lvl4pPr>
            <a:lvl5pPr marL="1552834" indent="0">
              <a:buNone/>
              <a:defRPr sz="1359" b="1"/>
            </a:lvl5pPr>
            <a:lvl6pPr marL="1941043" indent="0">
              <a:buNone/>
              <a:defRPr sz="1359" b="1"/>
            </a:lvl6pPr>
            <a:lvl7pPr marL="2329251" indent="0">
              <a:buNone/>
              <a:defRPr sz="1359" b="1"/>
            </a:lvl7pPr>
            <a:lvl8pPr marL="2717460" indent="0">
              <a:buNone/>
              <a:defRPr sz="1359" b="1"/>
            </a:lvl8pPr>
            <a:lvl9pPr marL="3105668" indent="0">
              <a:buNone/>
              <a:defRPr sz="1359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0" y="2175474"/>
            <a:ext cx="5390132" cy="3950629"/>
          </a:xfrm>
        </p:spPr>
        <p:txBody>
          <a:bodyPr/>
          <a:lstStyle>
            <a:lvl1pPr>
              <a:defRPr sz="2038"/>
            </a:lvl1pPr>
            <a:lvl2pPr>
              <a:defRPr sz="1698"/>
            </a:lvl2pPr>
            <a:lvl3pPr>
              <a:defRPr sz="1528"/>
            </a:lvl3pPr>
            <a:lvl4pPr>
              <a:defRPr sz="1359"/>
            </a:lvl4pPr>
            <a:lvl5pPr>
              <a:defRPr sz="1359"/>
            </a:lvl5pPr>
            <a:lvl6pPr>
              <a:defRPr sz="1359"/>
            </a:lvl6pPr>
            <a:lvl7pPr>
              <a:defRPr sz="1359"/>
            </a:lvl7pPr>
            <a:lvl8pPr>
              <a:defRPr sz="1359"/>
            </a:lvl8pPr>
            <a:lvl9pPr>
              <a:defRPr sz="135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9DB09-6C5A-4436-9B39-B9BCA60624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6613313"/>
      </p:ext>
    </p:extLst>
  </p:cSld>
  <p:clrMapOvr>
    <a:masterClrMapping/>
  </p:clrMapOvr>
  <p:transition spd="slow">
    <p:split orient="vert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1E7D0-08D5-47A7-BAAF-7398B2CB472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3436912"/>
      </p:ext>
    </p:extLst>
  </p:cSld>
  <p:clrMapOvr>
    <a:masterClrMapping/>
  </p:clrMapOvr>
  <p:transition spd="slow">
    <p:split orient="vert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192B-B74B-4CF9-8E7D-E8D8EF4A20A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9363428"/>
      </p:ext>
    </p:extLst>
  </p:cSld>
  <p:clrMapOvr>
    <a:masterClrMapping/>
  </p:clrMapOvr>
  <p:transition spd="slow">
    <p:split orient="vert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039" y="273620"/>
            <a:ext cx="4012078" cy="1161870"/>
          </a:xfrm>
        </p:spPr>
        <p:txBody>
          <a:bodyPr anchor="b"/>
          <a:lstStyle>
            <a:lvl1pPr algn="l">
              <a:defRPr sz="1698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062" y="273620"/>
            <a:ext cx="6815900" cy="5852483"/>
          </a:xfrm>
        </p:spPr>
        <p:txBody>
          <a:bodyPr/>
          <a:lstStyle>
            <a:lvl1pPr>
              <a:defRPr sz="2717"/>
            </a:lvl1pPr>
            <a:lvl2pPr>
              <a:defRPr sz="2377"/>
            </a:lvl2pPr>
            <a:lvl3pPr>
              <a:defRPr sz="2038"/>
            </a:lvl3pPr>
            <a:lvl4pPr>
              <a:defRPr sz="1698"/>
            </a:lvl4pPr>
            <a:lvl5pPr>
              <a:defRPr sz="1698"/>
            </a:lvl5pPr>
            <a:lvl6pPr>
              <a:defRPr sz="1698"/>
            </a:lvl6pPr>
            <a:lvl7pPr>
              <a:defRPr sz="1698"/>
            </a:lvl7pPr>
            <a:lvl8pPr>
              <a:defRPr sz="1698"/>
            </a:lvl8pPr>
            <a:lvl9pPr>
              <a:defRPr sz="1698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039" y="1435490"/>
            <a:ext cx="4012078" cy="4690613"/>
          </a:xfrm>
        </p:spPr>
        <p:txBody>
          <a:bodyPr/>
          <a:lstStyle>
            <a:lvl1pPr marL="0" indent="0">
              <a:buNone/>
              <a:defRPr sz="1189"/>
            </a:lvl1pPr>
            <a:lvl2pPr marL="388209" indent="0">
              <a:buNone/>
              <a:defRPr sz="1019"/>
            </a:lvl2pPr>
            <a:lvl3pPr marL="776417" indent="0">
              <a:buNone/>
              <a:defRPr sz="849"/>
            </a:lvl3pPr>
            <a:lvl4pPr marL="1164626" indent="0">
              <a:buNone/>
              <a:defRPr sz="764"/>
            </a:lvl4pPr>
            <a:lvl5pPr marL="1552834" indent="0">
              <a:buNone/>
              <a:defRPr sz="764"/>
            </a:lvl5pPr>
            <a:lvl6pPr marL="1941043" indent="0">
              <a:buNone/>
              <a:defRPr sz="764"/>
            </a:lvl6pPr>
            <a:lvl7pPr marL="2329251" indent="0">
              <a:buNone/>
              <a:defRPr sz="764"/>
            </a:lvl7pPr>
            <a:lvl8pPr marL="2717460" indent="0">
              <a:buNone/>
              <a:defRPr sz="764"/>
            </a:lvl8pPr>
            <a:lvl9pPr marL="3105668" indent="0">
              <a:buNone/>
              <a:defRPr sz="76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BD192-0B94-4FC0-A974-354528EF61F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48850725"/>
      </p:ext>
    </p:extLst>
  </p:cSld>
  <p:clrMapOvr>
    <a:masterClrMapping/>
  </p:clrMapOvr>
  <p:transition spd="slow">
    <p:split orient="vert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846" y="4801139"/>
            <a:ext cx="7315480" cy="566108"/>
          </a:xfrm>
        </p:spPr>
        <p:txBody>
          <a:bodyPr anchor="b"/>
          <a:lstStyle>
            <a:lvl1pPr algn="l">
              <a:defRPr sz="1698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846" y="613284"/>
            <a:ext cx="7315480" cy="4113722"/>
          </a:xfrm>
        </p:spPr>
        <p:txBody>
          <a:bodyPr/>
          <a:lstStyle>
            <a:lvl1pPr marL="0" indent="0">
              <a:buNone/>
              <a:defRPr sz="2717"/>
            </a:lvl1pPr>
            <a:lvl2pPr marL="388209" indent="0">
              <a:buNone/>
              <a:defRPr sz="2377"/>
            </a:lvl2pPr>
            <a:lvl3pPr marL="776417" indent="0">
              <a:buNone/>
              <a:defRPr sz="2038"/>
            </a:lvl3pPr>
            <a:lvl4pPr marL="1164626" indent="0">
              <a:buNone/>
              <a:defRPr sz="1698"/>
            </a:lvl4pPr>
            <a:lvl5pPr marL="1552834" indent="0">
              <a:buNone/>
              <a:defRPr sz="1698"/>
            </a:lvl5pPr>
            <a:lvl6pPr marL="1941043" indent="0">
              <a:buNone/>
              <a:defRPr sz="1698"/>
            </a:lvl6pPr>
            <a:lvl7pPr marL="2329251" indent="0">
              <a:buNone/>
              <a:defRPr sz="1698"/>
            </a:lvl7pPr>
            <a:lvl8pPr marL="2717460" indent="0">
              <a:buNone/>
              <a:defRPr sz="1698"/>
            </a:lvl8pPr>
            <a:lvl9pPr marL="3105668" indent="0">
              <a:buNone/>
              <a:defRPr sz="1698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846" y="5367248"/>
            <a:ext cx="7315480" cy="804683"/>
          </a:xfrm>
        </p:spPr>
        <p:txBody>
          <a:bodyPr/>
          <a:lstStyle>
            <a:lvl1pPr marL="0" indent="0">
              <a:buNone/>
              <a:defRPr sz="1189"/>
            </a:lvl1pPr>
            <a:lvl2pPr marL="388209" indent="0">
              <a:buNone/>
              <a:defRPr sz="1019"/>
            </a:lvl2pPr>
            <a:lvl3pPr marL="776417" indent="0">
              <a:buNone/>
              <a:defRPr sz="849"/>
            </a:lvl3pPr>
            <a:lvl4pPr marL="1164626" indent="0">
              <a:buNone/>
              <a:defRPr sz="764"/>
            </a:lvl4pPr>
            <a:lvl5pPr marL="1552834" indent="0">
              <a:buNone/>
              <a:defRPr sz="764"/>
            </a:lvl5pPr>
            <a:lvl6pPr marL="1941043" indent="0">
              <a:buNone/>
              <a:defRPr sz="764"/>
            </a:lvl6pPr>
            <a:lvl7pPr marL="2329251" indent="0">
              <a:buNone/>
              <a:defRPr sz="764"/>
            </a:lvl7pPr>
            <a:lvl8pPr marL="2717460" indent="0">
              <a:buNone/>
              <a:defRPr sz="764"/>
            </a:lvl8pPr>
            <a:lvl9pPr marL="3105668" indent="0">
              <a:buNone/>
              <a:defRPr sz="76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ADE93-1BE4-451A-BF02-8E9572E2D1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1381747"/>
      </p:ext>
    </p:extLst>
  </p:cSld>
  <p:clrMapOvr>
    <a:masterClrMapping/>
  </p:clrMapOvr>
  <p:transition spd="slow">
    <p:split orient="vert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C4031-44A4-4787-8AEF-00FDAA8A9ED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4238624"/>
      </p:ext>
    </p:extLst>
  </p:cSld>
  <p:clrMapOvr>
    <a:masterClrMapping/>
  </p:clrMapOvr>
  <p:transition spd="slow">
    <p:split orient="vert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06840" y="172529"/>
            <a:ext cx="2968011" cy="649542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0" y="172529"/>
            <a:ext cx="8772122" cy="64954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88A87-418E-46C6-8310-22C65F05AD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320699"/>
      </p:ext>
    </p:extLst>
  </p:cSld>
  <p:clrMapOvr>
    <a:masterClrMapping/>
  </p:clrMapOvr>
  <p:transition spd="slow">
    <p:split orient="vert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val="24568479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28334"/>
            <a:ext cx="10972800" cy="88969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887310"/>
          </a:xfrm>
        </p:spPr>
        <p:txBody>
          <a:bodyPr/>
          <a:lstStyle>
            <a:lvl2pPr>
              <a:defRPr sz="4400"/>
            </a:lvl2pPr>
            <a:lvl3pPr>
              <a:defRPr sz="44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53619455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0267799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9189329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52820241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23566097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611972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5431685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49268335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51806955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1835691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460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83847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88151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37790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797593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81744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793628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817167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401583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889886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135919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51601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883114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13761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51351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911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64478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78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image" Target="../media/image11.jpe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6.jp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19.png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image" Target="../media/image18.png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28.jpe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34.xml"/><Relationship Id="rId19" Type="http://schemas.openxmlformats.org/officeDocument/2006/relationships/theme" Target="../theme/theme9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457EF-B57E-4724-A731-1248462E0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DB70C-92FE-44E9-963B-43A1C3210E87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19"/>
          <a:srcRect t="4427" r="782" b="4427"/>
          <a:stretch/>
        </p:blipFill>
        <p:spPr>
          <a:xfrm>
            <a:off x="0" y="0"/>
            <a:ext cx="12096750" cy="70104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20"/>
          <a:srcRect t="3981" r="3598" b="3025"/>
          <a:stretch/>
        </p:blipFill>
        <p:spPr>
          <a:xfrm>
            <a:off x="94989" y="-13570"/>
            <a:ext cx="12097011" cy="680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7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743" r:id="rId8"/>
    <p:sldLayoutId id="2147483757" r:id="rId9"/>
    <p:sldLayoutId id="2147483655" r:id="rId10"/>
    <p:sldLayoutId id="2147483656" r:id="rId11"/>
    <p:sldLayoutId id="2147483657" r:id="rId12"/>
    <p:sldLayoutId id="2147483658" r:id="rId13"/>
    <p:sldLayoutId id="2147483661" r:id="rId14"/>
    <p:sldLayoutId id="2147483659" r:id="rId15"/>
    <p:sldLayoutId id="2147483742" r:id="rId16"/>
    <p:sldLayoutId id="214748381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88653"/>
            <a:ext cx="10131425" cy="8255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1247461"/>
            <a:ext cx="10131425" cy="5038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6342916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EF5F4FB-7A38-4388-AA4F-F93EA15E07FC}" type="datetime1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42916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6342916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6047D0-DEA0-40D4-AF5D-F38761EEB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43462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800" kern="1200" cap="all">
          <a:ln w="3175" cmpd="sng">
            <a:noFill/>
          </a:ln>
          <a:solidFill>
            <a:schemeClr val="tx1"/>
          </a:solidFill>
          <a:effectLst/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4000" kern="1200" cap="none">
          <a:solidFill>
            <a:schemeClr val="tx1"/>
          </a:solidFill>
          <a:effectLst/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3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3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2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2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精舍底圖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26606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6000" kern="1200">
          <a:solidFill>
            <a:srgbClr val="CC9900"/>
          </a:solidFill>
          <a:latin typeface="+mj-lt"/>
          <a:ea typeface="+mj-ea"/>
          <a:cs typeface="文鼎中隸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精舍底圖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78246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6000" kern="1200">
          <a:solidFill>
            <a:srgbClr val="CC9900"/>
          </a:solidFill>
          <a:latin typeface="+mj-lt"/>
          <a:ea typeface="+mj-ea"/>
          <a:cs typeface="文鼎中隸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43017" y="362580"/>
            <a:ext cx="3231834" cy="582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117421" tIns="58709" rIns="117421" bIns="58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81028" y="6485986"/>
            <a:ext cx="1016000" cy="37201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16612" tIns="58306" rIns="116612" bIns="58306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kumimoji="0" sz="2123" b="0">
                <a:solidFill>
                  <a:srgbClr val="FFFFD5"/>
                </a:solidFill>
                <a:latin typeface="標楷體" panose="03000509000000000000" pitchFamily="65" charset="-120"/>
              </a:defRPr>
            </a:lvl1pPr>
          </a:lstStyle>
          <a:p>
            <a:pPr>
              <a:defRPr/>
            </a:pPr>
            <a:fld id="{0897E446-FE80-4A83-9573-9F4ABDE75F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1989" y="366622"/>
            <a:ext cx="7556851" cy="581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eaVert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963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split orient="vert"/>
  </p:transition>
  <p:hf hdr="0" ftr="0" dt="0"/>
  <p:txStyles>
    <p:titleStyle>
      <a:lvl1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1pPr>
      <a:lvl2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2pPr>
      <a:lvl3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3pPr>
      <a:lvl4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4pPr>
      <a:lvl5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5pPr>
      <a:lvl6pPr marL="388209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6pPr>
      <a:lvl7pPr marL="776417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7pPr>
      <a:lvl8pPr marL="1164626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8pPr>
      <a:lvl9pPr marL="1552834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9pPr>
    </p:titleStyle>
    <p:bodyStyle>
      <a:lvl1pPr marL="372033" indent="-372033" algn="just" defTabSz="990741" rtl="0" eaLnBrk="0" fontAlgn="base" hangingPunct="0">
        <a:lnSpc>
          <a:spcPct val="155000"/>
        </a:lnSpc>
        <a:spcBef>
          <a:spcPct val="0"/>
        </a:spcBef>
        <a:spcAft>
          <a:spcPct val="0"/>
        </a:spcAft>
        <a:buClr>
          <a:schemeClr val="folHlink"/>
        </a:buClr>
        <a:buSzPct val="120000"/>
        <a:buChar char="•"/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粗明" charset="0"/>
        </a:defRPr>
      </a:lvl1pPr>
      <a:lvl2pPr marL="804724" indent="-308680" algn="l" defTabSz="990741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u"/>
        <a:defRPr kumimoji="1" sz="3821">
          <a:solidFill>
            <a:schemeClr val="tx1"/>
          </a:solidFill>
          <a:latin typeface="+mn-lt"/>
          <a:ea typeface="文鼎中明" pitchFamily="49" charset="-120"/>
          <a:cs typeface="文鼎中明" charset="0"/>
        </a:defRPr>
      </a:lvl2pPr>
      <a:lvl3pPr marL="1237415" indent="-246675" algn="l" defTabSz="990741" rtl="0" eaLnBrk="0" fontAlgn="base" hangingPunct="0">
        <a:spcBef>
          <a:spcPct val="20000"/>
        </a:spcBef>
        <a:spcAft>
          <a:spcPct val="0"/>
        </a:spcAft>
        <a:buChar char="•"/>
        <a:defRPr kumimoji="1" sz="2632">
          <a:solidFill>
            <a:schemeClr val="tx1"/>
          </a:solidFill>
          <a:latin typeface="+mn-lt"/>
          <a:ea typeface="新細明體" pitchFamily="18" charset="-120"/>
          <a:cs typeface="新細明體" charset="0"/>
        </a:defRPr>
      </a:lvl3pPr>
      <a:lvl4pPr marL="1733459" indent="-249370" algn="l" defTabSz="990741" rtl="0" eaLnBrk="0" fontAlgn="base" hangingPunct="0">
        <a:spcBef>
          <a:spcPct val="20000"/>
        </a:spcBef>
        <a:spcAft>
          <a:spcPct val="0"/>
        </a:spcAft>
        <a:buChar char="–"/>
        <a:defRPr kumimoji="1" sz="2208">
          <a:solidFill>
            <a:schemeClr val="tx1"/>
          </a:solidFill>
          <a:latin typeface="+mn-lt"/>
          <a:ea typeface="新細明體" pitchFamily="18" charset="-120"/>
          <a:cs typeface="新細明體" charset="0"/>
        </a:defRPr>
      </a:lvl4pPr>
      <a:lvl5pPr marL="2229503" indent="-249370" algn="l" defTabSz="990741" rtl="0" eaLnBrk="0" fontAlgn="base" hangingPunct="0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  <a:cs typeface="新細明體" charset="0"/>
        </a:defRPr>
      </a:lvl5pPr>
      <a:lvl6pPr marL="2617712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6pPr>
      <a:lvl7pPr marL="3005920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7pPr>
      <a:lvl8pPr marL="3394129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8pPr>
      <a:lvl9pPr marL="3782337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9pPr>
    </p:bodyStyle>
    <p:otherStyle>
      <a:defPPr>
        <a:defRPr lang="zh-TW"/>
      </a:defPPr>
      <a:lvl1pPr marL="0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1pPr>
      <a:lvl2pPr marL="388209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2pPr>
      <a:lvl3pPr marL="776417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3pPr>
      <a:lvl4pPr marL="1164626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4pPr>
      <a:lvl5pPr marL="1552834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5pPr>
      <a:lvl6pPr marL="1941043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6pPr>
      <a:lvl7pPr marL="2329251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7pPr>
      <a:lvl8pPr marL="2717460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8pPr>
      <a:lvl9pPr marL="3105668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矩形 7"/>
          <p:cNvSpPr/>
          <p:nvPr/>
        </p:nvSpPr>
        <p:spPr>
          <a:xfrm>
            <a:off x="340388" y="5047395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矩形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0" name="矩形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矩形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12" name="矩形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16" name="矩形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7" name="矩形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/>
              <a:t>第二層</a:t>
            </a:r>
          </a:p>
          <a:p>
            <a:pPr lvl="2" eaLnBrk="1" latinLnBrk="0" hangingPunct="1"/>
            <a:r>
              <a:rPr kumimoji="0" lang="zh-TW" altLang="en-US" dirty="0"/>
              <a:t>第三層</a:t>
            </a:r>
          </a:p>
          <a:p>
            <a:pPr lvl="3" eaLnBrk="1" latinLnBrk="0" hangingPunct="1"/>
            <a:r>
              <a:rPr kumimoji="0" lang="zh-TW" altLang="en-US" dirty="0"/>
              <a:t>第四層</a:t>
            </a:r>
          </a:p>
          <a:p>
            <a:pPr lvl="4" eaLnBrk="1" latinLnBrk="0" hangingPunct="1"/>
            <a:r>
              <a:rPr kumimoji="0" lang="zh-TW" altLang="en-US" dirty="0"/>
              <a:t>第五層</a:t>
            </a:r>
            <a:endParaRPr kumimoji="0" 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467">
                <a:solidFill>
                  <a:schemeClr val="tx2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pPr/>
              <a:t>2024/11/8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467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600">
                <a:solidFill>
                  <a:schemeClr val="tx2"/>
                </a:solidFill>
              </a:defRPr>
            </a:lvl1pPr>
            <a:extLst/>
          </a:lstStyle>
          <a:p>
            <a:endParaRPr lang="zh-TW" alt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527381" cy="14127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20" name="矩形 19"/>
          <p:cNvSpPr/>
          <p:nvPr userDrawn="1"/>
        </p:nvSpPr>
        <p:spPr>
          <a:xfrm>
            <a:off x="0" y="1412776"/>
            <a:ext cx="527381" cy="19313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sp>
        <p:nvSpPr>
          <p:cNvPr id="21" name="矩形 20"/>
          <p:cNvSpPr/>
          <p:nvPr userDrawn="1"/>
        </p:nvSpPr>
        <p:spPr>
          <a:xfrm>
            <a:off x="0" y="3332989"/>
            <a:ext cx="527381" cy="3525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24" name="Picture 2"/>
          <p:cNvPicPr>
            <a:picLocks noChangeArrowheads="1"/>
          </p:cNvPicPr>
          <p:nvPr userDrawn="1"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10622557" y="260649"/>
            <a:ext cx="1569443" cy="581687"/>
          </a:xfrm>
          <a:prstGeom prst="rect">
            <a:avLst/>
          </a:prstGeom>
          <a:noFill/>
          <a:ln>
            <a:noFill/>
          </a:ln>
          <a:effectLst>
            <a:outerShdw blurRad="76200" dist="50800" dir="2700000" algn="ctr" rotWithShape="0">
              <a:schemeClr val="bg2">
                <a:alpha val="75000"/>
              </a:schemeClr>
            </a:outerShdw>
          </a:effectLst>
        </p:spPr>
      </p:pic>
      <p:pic>
        <p:nvPicPr>
          <p:cNvPr id="25" name="Picture 3"/>
          <p:cNvPicPr>
            <a:picLocks noChangeArrowheads="1"/>
          </p:cNvPicPr>
          <p:nvPr userDrawn="1"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-48683" y="155245"/>
            <a:ext cx="1579563" cy="576000"/>
          </a:xfrm>
          <a:prstGeom prst="rect">
            <a:avLst/>
          </a:prstGeom>
          <a:noFill/>
          <a:ln>
            <a:noFill/>
          </a:ln>
          <a:effectLst>
            <a:outerShdw blurRad="76200" dist="50800" dir="2700000" algn="ctr" rotWithShape="0">
              <a:schemeClr val="bg2">
                <a:alpha val="7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201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  <p:sldLayoutId id="2147483790" r:id="rId18"/>
    <p:sldLayoutId id="2147483791" r:id="rId19"/>
    <p:sldLayoutId id="2147483792" r:id="rId20"/>
    <p:sldLayoutId id="2147483794" r:id="rId21"/>
    <p:sldLayoutId id="2147483795" r:id="rId22"/>
    <p:sldLayoutId id="2147483796" r:id="rId2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333" kern="1200" spc="-133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548626" indent="-457189" algn="l" rtl="0" eaLnBrk="1" latinLnBrk="0" hangingPunct="1">
        <a:spcBef>
          <a:spcPts val="933"/>
        </a:spcBef>
        <a:buClr>
          <a:schemeClr val="tx2"/>
        </a:buClr>
        <a:buSzPct val="95000"/>
        <a:buFont typeface="Wingdings"/>
        <a:buChar char="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87527" indent="-38099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328895" indent="-304792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682454" indent="-304792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933" kern="1200">
          <a:solidFill>
            <a:schemeClr val="tx1"/>
          </a:solidFill>
          <a:latin typeface="+mn-lt"/>
          <a:ea typeface="+mn-ea"/>
          <a:cs typeface="+mn-cs"/>
        </a:defRPr>
      </a:lvl4pPr>
      <a:lvl5pPr marL="1975055" indent="-280409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279847" indent="-280409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535873" indent="-243834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2791898" indent="-243834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3047924" indent="-243834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2133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43017" y="362580"/>
            <a:ext cx="3231834" cy="582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117421" tIns="58709" rIns="117421" bIns="58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81028" y="6485986"/>
            <a:ext cx="1016000" cy="37201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16612" tIns="58306" rIns="116612" bIns="58306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kumimoji="0" sz="2123" b="0">
                <a:solidFill>
                  <a:srgbClr val="FFFFD5"/>
                </a:solidFill>
                <a:latin typeface="標楷體" panose="03000509000000000000" pitchFamily="65" charset="-120"/>
              </a:defRPr>
            </a:lvl1pPr>
          </a:lstStyle>
          <a:p>
            <a:pPr>
              <a:defRPr/>
            </a:pPr>
            <a:fld id="{0897E446-FE80-4A83-9573-9F4ABDE75F9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1989" y="366622"/>
            <a:ext cx="7556851" cy="581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eaVert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760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 spd="slow">
    <p:split orient="vert"/>
  </p:transition>
  <p:hf hdr="0" ftr="0" dt="0"/>
  <p:txStyles>
    <p:titleStyle>
      <a:lvl1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1pPr>
      <a:lvl2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2pPr>
      <a:lvl3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3pPr>
      <a:lvl4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4pPr>
      <a:lvl5pPr algn="l" defTabSz="990741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顏楷" charset="0"/>
        </a:defRPr>
      </a:lvl5pPr>
      <a:lvl6pPr marL="388209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6pPr>
      <a:lvl7pPr marL="776417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7pPr>
      <a:lvl8pPr marL="1164626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8pPr>
      <a:lvl9pPr marL="1552834" algn="l" defTabSz="990741" rtl="0" fontAlgn="base">
        <a:lnSpc>
          <a:spcPct val="120000"/>
        </a:lnSpc>
        <a:spcBef>
          <a:spcPct val="0"/>
        </a:spcBef>
        <a:spcAft>
          <a:spcPct val="0"/>
        </a:spcAft>
        <a:defRPr kumimoji="1" sz="5095">
          <a:solidFill>
            <a:srgbClr val="95EFA2"/>
          </a:solidFill>
          <a:latin typeface="Times New Roman" pitchFamily="18" charset="0"/>
          <a:ea typeface="文鼎顏楷" pitchFamily="49" charset="-120"/>
        </a:defRPr>
      </a:lvl9pPr>
    </p:titleStyle>
    <p:bodyStyle>
      <a:lvl1pPr marL="372033" indent="-372033" algn="just" defTabSz="990741" rtl="0" eaLnBrk="0" fontAlgn="base" hangingPunct="0">
        <a:lnSpc>
          <a:spcPct val="155000"/>
        </a:lnSpc>
        <a:spcBef>
          <a:spcPct val="0"/>
        </a:spcBef>
        <a:spcAft>
          <a:spcPct val="0"/>
        </a:spcAft>
        <a:buClr>
          <a:schemeClr val="folHlink"/>
        </a:buClr>
        <a:buSzPct val="120000"/>
        <a:buChar char="•"/>
        <a:defRPr kumimoji="1" sz="5264">
          <a:solidFill>
            <a:srgbClr val="FFFFD5"/>
          </a:solidFill>
          <a:latin typeface="標楷體" pitchFamily="65" charset="-120"/>
          <a:ea typeface="標楷體" pitchFamily="65" charset="-120"/>
          <a:cs typeface="文鼎粗明" charset="0"/>
        </a:defRPr>
      </a:lvl1pPr>
      <a:lvl2pPr marL="804724" indent="-308680" algn="l" defTabSz="990741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u"/>
        <a:defRPr kumimoji="1" sz="3821">
          <a:solidFill>
            <a:schemeClr val="tx1"/>
          </a:solidFill>
          <a:latin typeface="+mn-lt"/>
          <a:ea typeface="文鼎中明" pitchFamily="49" charset="-120"/>
          <a:cs typeface="文鼎中明" charset="0"/>
        </a:defRPr>
      </a:lvl2pPr>
      <a:lvl3pPr marL="1237415" indent="-246675" algn="l" defTabSz="990741" rtl="0" eaLnBrk="0" fontAlgn="base" hangingPunct="0">
        <a:spcBef>
          <a:spcPct val="20000"/>
        </a:spcBef>
        <a:spcAft>
          <a:spcPct val="0"/>
        </a:spcAft>
        <a:buChar char="•"/>
        <a:defRPr kumimoji="1" sz="2632">
          <a:solidFill>
            <a:schemeClr val="tx1"/>
          </a:solidFill>
          <a:latin typeface="+mn-lt"/>
          <a:ea typeface="新細明體" pitchFamily="18" charset="-120"/>
          <a:cs typeface="新細明體" charset="0"/>
        </a:defRPr>
      </a:lvl3pPr>
      <a:lvl4pPr marL="1733459" indent="-249370" algn="l" defTabSz="990741" rtl="0" eaLnBrk="0" fontAlgn="base" hangingPunct="0">
        <a:spcBef>
          <a:spcPct val="20000"/>
        </a:spcBef>
        <a:spcAft>
          <a:spcPct val="0"/>
        </a:spcAft>
        <a:buChar char="–"/>
        <a:defRPr kumimoji="1" sz="2208">
          <a:solidFill>
            <a:schemeClr val="tx1"/>
          </a:solidFill>
          <a:latin typeface="+mn-lt"/>
          <a:ea typeface="新細明體" pitchFamily="18" charset="-120"/>
          <a:cs typeface="新細明體" charset="0"/>
        </a:defRPr>
      </a:lvl4pPr>
      <a:lvl5pPr marL="2229503" indent="-249370" algn="l" defTabSz="990741" rtl="0" eaLnBrk="0" fontAlgn="base" hangingPunct="0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  <a:cs typeface="新細明體" charset="0"/>
        </a:defRPr>
      </a:lvl5pPr>
      <a:lvl6pPr marL="2617712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6pPr>
      <a:lvl7pPr marL="3005920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7pPr>
      <a:lvl8pPr marL="3394129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8pPr>
      <a:lvl9pPr marL="3782337" indent="-249370" algn="l" defTabSz="990741" rtl="0" fontAlgn="base">
        <a:spcBef>
          <a:spcPct val="20000"/>
        </a:spcBef>
        <a:spcAft>
          <a:spcPct val="0"/>
        </a:spcAft>
        <a:buChar char="•"/>
        <a:defRPr kumimoji="1" sz="2208">
          <a:solidFill>
            <a:schemeClr val="tx1"/>
          </a:solidFill>
          <a:latin typeface="+mn-lt"/>
          <a:ea typeface="新細明體" pitchFamily="18" charset="-120"/>
        </a:defRPr>
      </a:lvl9pPr>
    </p:bodyStyle>
    <p:otherStyle>
      <a:defPPr>
        <a:defRPr lang="zh-TW"/>
      </a:defPPr>
      <a:lvl1pPr marL="0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1pPr>
      <a:lvl2pPr marL="388209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2pPr>
      <a:lvl3pPr marL="776417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3pPr>
      <a:lvl4pPr marL="1164626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4pPr>
      <a:lvl5pPr marL="1552834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5pPr>
      <a:lvl6pPr marL="1941043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6pPr>
      <a:lvl7pPr marL="2329251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7pPr>
      <a:lvl8pPr marL="2717460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8pPr>
      <a:lvl9pPr marL="3105668" algn="l" defTabSz="776417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精舍底圖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2900"/>
            <a:ext cx="121920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71450"/>
            <a:ext cx="109728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94232"/>
            <a:ext cx="10972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12448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6000" kern="1200">
          <a:solidFill>
            <a:srgbClr val="CC9900"/>
          </a:solidFill>
          <a:latin typeface="+mj-lt"/>
          <a:ea typeface="+mj-ea"/>
          <a:cs typeface="文鼎中隸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  <a:cs typeface="文鼎中隸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5400">
          <a:solidFill>
            <a:srgbClr val="CC9900"/>
          </a:solidFill>
          <a:latin typeface="Arial" panose="020B0604020202020204" pitchFamily="34" charset="0"/>
          <a:ea typeface="文鼎中隸" panose="020B0609010101010101" pitchFamily="49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4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4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4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4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9B038D-9245-4390-8547-BEAAF7F75BE9}" type="datetimeFigureOut">
              <a:rPr lang="zh-TW" altLang="en-US" smtClean="0"/>
              <a:t>2024/11/8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B7E6AD-262B-400D-9FF4-385DE4AB9B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27470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  <p:sldLayoutId id="2147483841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43.jpeg"/><Relationship Id="rId3" Type="http://schemas.openxmlformats.org/officeDocument/2006/relationships/image" Target="../media/image33.jpeg"/><Relationship Id="rId7" Type="http://schemas.openxmlformats.org/officeDocument/2006/relationships/image" Target="../media/image37.gif"/><Relationship Id="rId12" Type="http://schemas.openxmlformats.org/officeDocument/2006/relationships/image" Target="../media/image4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gif"/><Relationship Id="rId11" Type="http://schemas.openxmlformats.org/officeDocument/2006/relationships/image" Target="../media/image41.gif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15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7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1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86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31.xml"/><Relationship Id="rId4" Type="http://schemas.openxmlformats.org/officeDocument/2006/relationships/image" Target="../media/image89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9.png"/><Relationship Id="rId7" Type="http://schemas.openxmlformats.org/officeDocument/2006/relationships/image" Target="../media/image9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2.png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7" Type="http://schemas.openxmlformats.org/officeDocument/2006/relationships/image" Target="../media/image9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8.jpg"/><Relationship Id="rId5" Type="http://schemas.openxmlformats.org/officeDocument/2006/relationships/image" Target="../media/image97.jpg"/><Relationship Id="rId4" Type="http://schemas.openxmlformats.org/officeDocument/2006/relationships/image" Target="../media/image96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18" Type="http://schemas.openxmlformats.org/officeDocument/2006/relationships/image" Target="../media/image122.jpeg"/><Relationship Id="rId3" Type="http://schemas.openxmlformats.org/officeDocument/2006/relationships/image" Target="../media/image6.png"/><Relationship Id="rId7" Type="http://schemas.openxmlformats.org/officeDocument/2006/relationships/image" Target="../media/image112.jpeg"/><Relationship Id="rId12" Type="http://schemas.openxmlformats.org/officeDocument/2006/relationships/image" Target="../media/image117.jpeg"/><Relationship Id="rId17" Type="http://schemas.openxmlformats.org/officeDocument/2006/relationships/image" Target="../media/image121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1.jpeg"/><Relationship Id="rId11" Type="http://schemas.openxmlformats.org/officeDocument/2006/relationships/image" Target="../media/image116.jpeg"/><Relationship Id="rId5" Type="http://schemas.openxmlformats.org/officeDocument/2006/relationships/image" Target="../media/image110.jpeg"/><Relationship Id="rId15" Type="http://schemas.openxmlformats.org/officeDocument/2006/relationships/image" Target="../media/image119.png"/><Relationship Id="rId10" Type="http://schemas.openxmlformats.org/officeDocument/2006/relationships/image" Target="../media/image115.jpeg"/><Relationship Id="rId19" Type="http://schemas.openxmlformats.org/officeDocument/2006/relationships/image" Target="../media/image123.jpeg"/><Relationship Id="rId4" Type="http://schemas.openxmlformats.org/officeDocument/2006/relationships/image" Target="../media/image109.jpeg"/><Relationship Id="rId9" Type="http://schemas.openxmlformats.org/officeDocument/2006/relationships/image" Target="../media/image114.png"/><Relationship Id="rId14" Type="http://schemas.openxmlformats.org/officeDocument/2006/relationships/hyperlink" Target="https://d.docs.live.net/3b31eb9a1d430496/&#26700;&#38754;/&#38748;&#24605;&#27861;&#39635;&#22937;&#34030;&#33775;-&#20957;&#32858;&#24515;&#20809;&#20837;&#24494;&#22937;&#27861;(21)/&#24207;&#21697;3-3&#27861;&#33775;&#20845;&#29790;&#24207;(&#19977;).mp4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9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hyperlink" Target="mailto:jack01823@gmail.com" TargetMode="External"/><Relationship Id="rId3" Type="http://schemas.openxmlformats.org/officeDocument/2006/relationships/image" Target="../media/image127.png"/><Relationship Id="rId7" Type="http://schemas.openxmlformats.org/officeDocument/2006/relationships/hyperlink" Target="https://www.neptune-it.com/learn-buddha-966211/20180313" TargetMode="External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neptuner.666forum.com/t15164-topic" TargetMode="Externa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DFCEE1-B2C9-411F-BF08-7C7693A4D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5465" y="725754"/>
            <a:ext cx="9144000" cy="1485370"/>
          </a:xfrm>
        </p:spPr>
        <p:txBody>
          <a:bodyPr>
            <a:normAutofit fontScale="90000"/>
          </a:bodyPr>
          <a:lstStyle/>
          <a:p>
            <a:pPr>
              <a:lnSpc>
                <a:spcPts val="65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靜思法髓妙蓮華序品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經藏演繹</a:t>
            </a:r>
            <a:endParaRPr lang="zh-TW" altLang="en-US" sz="49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D0359AE-98D1-469F-8C7B-D9A4A034C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5465" y="2981591"/>
            <a:ext cx="9144000" cy="1114954"/>
          </a:xfrm>
        </p:spPr>
        <p:txBody>
          <a:bodyPr>
            <a:normAutofit/>
          </a:bodyPr>
          <a:lstStyle/>
          <a:p>
            <a:r>
              <a:rPr lang="zh-TW" alt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文殊答</a:t>
            </a:r>
          </a:p>
          <a:p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7898B73-92BD-4B2B-91C4-4469EF00D99B}"/>
              </a:ext>
            </a:extLst>
          </p:cNvPr>
          <p:cNvSpPr txBox="1"/>
          <p:nvPr/>
        </p:nvSpPr>
        <p:spPr>
          <a:xfrm>
            <a:off x="4089398" y="4748741"/>
            <a:ext cx="60536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導讀人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: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高明智師兄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     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法號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: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惟智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7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5A1786B7-3809-420D-B38E-FF169CD107C8}"/>
              </a:ext>
            </a:extLst>
          </p:cNvPr>
          <p:cNvSpPr txBox="1"/>
          <p:nvPr/>
        </p:nvSpPr>
        <p:spPr>
          <a:xfrm>
            <a:off x="2035851" y="212735"/>
            <a:ext cx="9000064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隱明顯疑，導偏向正覺道</a:t>
            </a:r>
            <a:endParaRPr lang="en-US" altLang="zh-TW" sz="48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44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彌勒菩薩過去親近了很多佛，佛佛道同，對於佛陀放光現瑞的因緣，他怎麼會不知道？這就是菩薩隱明顯疑，他本來就知道，因為要在這種因緣場合中啓疑，所以找智慧第一</a:t>
            </a:r>
            <a:endParaRPr lang="en-US" altLang="zh-TW" sz="40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的文殊菩薩對話。</a:t>
            </a:r>
          </a:p>
          <a:p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一佛出世 千佛擁護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</a:p>
          <a:p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只為度化未悟眾生     </a:t>
            </a:r>
            <a:r>
              <a:rPr lang="en-US" altLang="zh-TW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P.810</a:t>
            </a:r>
            <a:endParaRPr lang="zh-TW" altLang="en-US" sz="40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BB40A494-2B98-40D2-B76E-6851874B9A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212" y="4335229"/>
            <a:ext cx="2353437" cy="235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80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266" y="719666"/>
            <a:ext cx="9431867" cy="5806750"/>
          </a:xfrm>
        </p:spPr>
        <p:txBody>
          <a:bodyPr>
            <a:noAutofit/>
          </a:bodyPr>
          <a:lstStyle/>
          <a:p>
            <a:pPr algn="ctr"/>
            <a:r>
              <a:rPr lang="en-US" altLang="zh-TW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文殊答</a:t>
            </a:r>
            <a:r>
              <a:rPr lang="en-US" altLang="zh-TW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br>
              <a:rPr lang="en-US" altLang="zh-TW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文殊爾時語彌勒，佛陀欲說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殊勝法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雨法雨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潤蒼生，欲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吹法螺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警迷情，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撃法鼓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應慧心，欲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演法義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明究竟。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是故眉間放毫光，光照東方遍大千，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過去此瑞我曾見，諸佛現此稀有相。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欲說大法先放光，十方佛國都一樣，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今日佛陀光再現，欲說大法無兩般。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P777-828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3226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BF4971C-F8A4-4427-9671-86C33B7CE390}"/>
              </a:ext>
            </a:extLst>
          </p:cNvPr>
          <p:cNvSpPr txBox="1"/>
          <p:nvPr/>
        </p:nvSpPr>
        <p:spPr>
          <a:xfrm>
            <a:off x="1503220" y="499334"/>
            <a:ext cx="887383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時代迷失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正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念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</a:t>
            </a:r>
            <a:endParaRPr kumimoji="0" lang="en-US" altLang="zh-CN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為淨化人心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活水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。</a:t>
            </a:r>
            <a:endParaRPr kumimoji="0" lang="en-US" altLang="zh-TW" sz="4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菩薩</a:t>
            </a: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隱明顯疑，</a:t>
            </a:r>
            <a:endParaRPr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導偏向正覺道；</a:t>
            </a:r>
            <a:endParaRPr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悲憫眾生心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迷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</a:t>
            </a:r>
            <a:endParaRPr kumimoji="0" lang="en-US" altLang="zh-CN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立願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傳佛律儀</a:t>
            </a: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endParaRPr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著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佛法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服持淨戒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</a:t>
            </a:r>
            <a:endParaRPr kumimoji="0" lang="en-US" altLang="zh-CN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776234" lvl="2" algn="ctr" defTabSz="38137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懺悔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迷著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滌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心垢。</a:t>
            </a:r>
            <a:endParaRPr kumimoji="0" lang="en-US" altLang="zh-TW" sz="5603" b="0" i="0" u="none" strike="noStrike" kern="1200" cap="none" spc="0" normalizeH="0" baseline="0" noProof="0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華康魏碑體" panose="03000709000000000000" pitchFamily="65" charset="-120"/>
              <a:ea typeface="華康魏碑體" panose="030007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400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49F06D09-5F94-42C3-AC2A-E2D8283CF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352" y="1783901"/>
            <a:ext cx="6994903" cy="4360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為來賓解釋「宇宙大覺者」的理念讓其聽了覺得有道理，就能信服、讚嘆，會自然而然地合掌，表示尊重。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「一稱南無佛，皆已成佛道」</a:t>
            </a:r>
            <a:endParaRPr kumimoji="1" lang="en-US" altLang="zh-TW" sz="373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P.816</a:t>
            </a:r>
          </a:p>
        </p:txBody>
      </p:sp>
      <p:sp>
        <p:nvSpPr>
          <p:cNvPr id="2" name="文字方塊 3">
            <a:extLst>
              <a:ext uri="{FF2B5EF4-FFF2-40B4-BE49-F238E27FC236}">
                <a16:creationId xmlns:a16="http://schemas.microsoft.com/office/drawing/2014/main" id="{710BA54B-7D95-49A8-8215-68E9AC762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598" y="147054"/>
            <a:ext cx="105682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55000"/>
              </a:lnSpc>
              <a:buClr>
                <a:schemeClr val="folHlink"/>
              </a:buClr>
              <a:buSzPct val="120000"/>
              <a:buChar char="•"/>
              <a:defRPr kumimoji="1" sz="6200">
                <a:solidFill>
                  <a:srgbClr val="FFFFD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文鼎粗明" pitchFamily="49" charset="-12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kumimoji="1" sz="4500">
                <a:solidFill>
                  <a:schemeClr val="tx1"/>
                </a:solidFill>
                <a:latin typeface="Times New Roman" panose="02020603050405020304" pitchFamily="18" charset="0"/>
                <a:ea typeface="文鼎中明" pitchFamily="49" charset="-120"/>
                <a:cs typeface="文鼎中明" pitchFamily="49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9pPr>
          </a:lstStyle>
          <a:p>
            <a:pPr marL="0" marR="0" lvl="0" indent="0" algn="ctr" defTabSz="7764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佛陀灑淨圖</a:t>
            </a:r>
            <a:endParaRPr kumimoji="1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pic>
        <p:nvPicPr>
          <p:cNvPr id="2050" name="Picture 2" descr="網誌用的圖片- 佛陀灑淨圖@ Dexter's Album :: 痞客邦::">
            <a:extLst>
              <a:ext uri="{FF2B5EF4-FFF2-40B4-BE49-F238E27FC236}">
                <a16:creationId xmlns:a16="http://schemas.microsoft.com/office/drawing/2014/main" id="{A1477210-8FB8-425E-9FED-D88D741FD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268" y="1905000"/>
            <a:ext cx="2832597" cy="423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512566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49F06D09-5F94-42C3-AC2A-E2D8283CF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598" y="1166201"/>
            <a:ext cx="10568267" cy="521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「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悲智雙運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」─</a:t>
            </a:r>
            <a:endParaRPr kumimoji="1" lang="en-US" altLang="zh-TW" sz="373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右手膚慰</a:t>
            </a:r>
            <a:r>
              <a:rPr kumimoji="1" lang="en-US" altLang="zh-TW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悲</a:t>
            </a:r>
            <a:r>
              <a:rPr kumimoji="1" lang="en-US" altLang="zh-TW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，左手持缽</a:t>
            </a:r>
            <a:r>
              <a:rPr kumimoji="1" lang="en-US" altLang="zh-TW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智</a:t>
            </a:r>
            <a:r>
              <a:rPr kumimoji="1" lang="en-US" altLang="zh-TW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98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「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宇宙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」─</a:t>
            </a:r>
            <a:endParaRPr kumimoji="1" lang="en-US" altLang="zh-TW" sz="373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功德、法身無限，如虛空般浩瀚</a:t>
            </a:r>
            <a:endParaRPr kumimoji="1" lang="en-US" altLang="zh-TW" sz="373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698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大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「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覺者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」─</a:t>
            </a:r>
            <a:endParaRPr kumimoji="1" lang="en-US" altLang="zh-TW" sz="373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自覺、覺他、覺行圓滿</a:t>
            </a:r>
            <a:endParaRPr kumimoji="1" lang="en-US" altLang="zh-TW" sz="373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73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77641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‧</a:t>
            </a:r>
            <a:r>
              <a:rPr kumimoji="1" lang="zh-TW" altLang="en-US" sz="373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如來「十號」之一 ─ </a:t>
            </a:r>
            <a:r>
              <a:rPr kumimoji="1" lang="zh-TW" altLang="en-US" sz="3736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佛</a:t>
            </a:r>
            <a:endParaRPr kumimoji="1" lang="en-US" altLang="zh-TW" sz="3736" b="1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2" name="文字方塊 3">
            <a:extLst>
              <a:ext uri="{FF2B5EF4-FFF2-40B4-BE49-F238E27FC236}">
                <a16:creationId xmlns:a16="http://schemas.microsoft.com/office/drawing/2014/main" id="{710BA54B-7D95-49A8-8215-68E9AC762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598" y="147054"/>
            <a:ext cx="10568267" cy="103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55000"/>
              </a:lnSpc>
              <a:buClr>
                <a:schemeClr val="folHlink"/>
              </a:buClr>
              <a:buSzPct val="120000"/>
              <a:buChar char="•"/>
              <a:defRPr kumimoji="1" sz="6200">
                <a:solidFill>
                  <a:srgbClr val="FFFFD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文鼎粗明" pitchFamily="49" charset="-12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kumimoji="1" sz="4500">
                <a:solidFill>
                  <a:schemeClr val="tx1"/>
                </a:solidFill>
                <a:latin typeface="Times New Roman" panose="02020603050405020304" pitchFamily="18" charset="0"/>
                <a:ea typeface="文鼎中明" pitchFamily="49" charset="-120"/>
                <a:cs typeface="文鼎中明" pitchFamily="49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9pPr>
          </a:lstStyle>
          <a:p>
            <a:pPr marL="0" marR="0" lvl="0" indent="0" algn="ctr" defTabSz="7764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宇宙大覺者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CD62E0D-19A0-42E0-87E1-52510247B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109" y="1280257"/>
            <a:ext cx="2942755" cy="543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01529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 descr="th?id=H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89820"/>
            <a:ext cx="2833688" cy="34274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等腰三角形 9"/>
          <p:cNvSpPr/>
          <p:nvPr/>
        </p:nvSpPr>
        <p:spPr>
          <a:xfrm rot="16019089">
            <a:off x="4720410" y="-1039761"/>
            <a:ext cx="4508577" cy="795356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3" name="圖片 12" descr="8784_201209281026571l8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91803" y="1052736"/>
            <a:ext cx="1776197" cy="1332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圖片 11" descr="星夜沙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74762" y="1700809"/>
            <a:ext cx="937463" cy="1332185"/>
          </a:xfrm>
          <a:prstGeom prst="rect">
            <a:avLst/>
          </a:prstGeom>
        </p:spPr>
      </p:pic>
      <p:pic>
        <p:nvPicPr>
          <p:cNvPr id="14" name="圖片 13" descr="imagesCA91TBL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68030" y="1412776"/>
            <a:ext cx="1268330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圖片 15" descr="jialouluo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08168" y="2996952"/>
            <a:ext cx="720080" cy="1305952"/>
          </a:xfrm>
          <a:prstGeom prst="rect">
            <a:avLst/>
          </a:prstGeom>
        </p:spPr>
      </p:pic>
      <p:pic>
        <p:nvPicPr>
          <p:cNvPr id="17" name="圖片 16" descr="yaowang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83832" y="2564904"/>
            <a:ext cx="691418" cy="998476"/>
          </a:xfrm>
          <a:prstGeom prst="rect">
            <a:avLst/>
          </a:prstGeom>
        </p:spPr>
      </p:pic>
      <p:pic>
        <p:nvPicPr>
          <p:cNvPr id="18" name="圖片 17" descr="123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00256" y="2681050"/>
            <a:ext cx="2232248" cy="1684054"/>
          </a:xfrm>
          <a:prstGeom prst="rect">
            <a:avLst/>
          </a:prstGeom>
        </p:spPr>
      </p:pic>
      <p:pic>
        <p:nvPicPr>
          <p:cNvPr id="19" name="圖片 18" descr="20061151950424218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16256" y="2060848"/>
            <a:ext cx="1187856" cy="1080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圖片 23" descr="546277956_20081011pm022857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26844" y="2276872"/>
            <a:ext cx="825140" cy="1124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圖片 14" descr="guizimu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88088" y="2698767"/>
            <a:ext cx="720080" cy="1397009"/>
          </a:xfrm>
          <a:prstGeom prst="rect">
            <a:avLst/>
          </a:prstGeom>
        </p:spPr>
      </p:pic>
      <p:pic>
        <p:nvPicPr>
          <p:cNvPr id="27" name="圖片 26" descr="擷取035.PNG"/>
          <p:cNvPicPr>
            <a:picLocks noChangeAspect="1"/>
          </p:cNvPicPr>
          <p:nvPr/>
        </p:nvPicPr>
        <p:blipFill>
          <a:blip r:embed="rId12" cstate="print"/>
          <a:srcRect r="20463" b="21682"/>
          <a:stretch>
            <a:fillRect/>
          </a:stretch>
        </p:blipFill>
        <p:spPr>
          <a:xfrm>
            <a:off x="5735961" y="2996952"/>
            <a:ext cx="1423793" cy="86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圖片 28" descr="bt-children.jpg"/>
          <p:cNvPicPr>
            <a:picLocks noChangeAspect="1"/>
          </p:cNvPicPr>
          <p:nvPr/>
        </p:nvPicPr>
        <p:blipFill>
          <a:blip r:embed="rId13" cstate="print"/>
          <a:srcRect l="16532" r="14563"/>
          <a:stretch>
            <a:fillRect/>
          </a:stretch>
        </p:blipFill>
        <p:spPr>
          <a:xfrm flipH="1">
            <a:off x="4079777" y="2636912"/>
            <a:ext cx="409983" cy="8367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04B283A3-D0D3-4212-A748-767C0B4492F2}"/>
              </a:ext>
            </a:extLst>
          </p:cNvPr>
          <p:cNvSpPr txBox="1"/>
          <p:nvPr/>
        </p:nvSpPr>
        <p:spPr>
          <a:xfrm>
            <a:off x="4079777" y="5363062"/>
            <a:ext cx="66385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欲說大法先放光，十方佛國都一樣，</a:t>
            </a:r>
            <a:b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今日佛陀光再現，欲說大法無兩般。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34718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49F06D09-5F94-42C3-AC2A-E2D8283CF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930" y="1444504"/>
            <a:ext cx="10851935" cy="4691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經文：「今佛世尊欲說大法，雨大法雨，吹大法螺，擊大法鼓，演大法義。」</a:t>
            </a: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P.782</a:t>
            </a: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講述綱要</a:t>
            </a: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「佛心本懷，久思施展，唯凡夫獨善、不兼善他，堅執空寂，不求進取，佛喻之謂：焦芽敗種。</a:t>
            </a: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此時亦能聞法歡喜受教，</a:t>
            </a:r>
            <a:r>
              <a:rPr kumimoji="1" lang="zh-TW" altLang="en-US" sz="3736" b="1" u="sng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如獲灌溉，得復萌牙</a:t>
            </a:r>
            <a:r>
              <a:rPr kumimoji="1" lang="zh-TW" altLang="en-US" sz="3736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kumimoji="1" lang="zh-TW" altLang="en-US" sz="3736" b="1" u="sng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其本有之大乘種子</a:t>
            </a: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，故說此大法，如雨大法雨。」</a:t>
            </a:r>
            <a:endParaRPr kumimoji="1" lang="en-US" altLang="zh-TW" sz="3736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3">
            <a:extLst>
              <a:ext uri="{FF2B5EF4-FFF2-40B4-BE49-F238E27FC236}">
                <a16:creationId xmlns:a16="http://schemas.microsoft.com/office/drawing/2014/main" id="{338155E5-7F7F-4BC7-BA69-5FAFF3B03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598" y="147054"/>
            <a:ext cx="10568267" cy="103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55000"/>
              </a:lnSpc>
              <a:buClr>
                <a:schemeClr val="folHlink"/>
              </a:buClr>
              <a:buSzPct val="120000"/>
              <a:buChar char="•"/>
              <a:defRPr kumimoji="1" sz="6200">
                <a:solidFill>
                  <a:srgbClr val="FFFFD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文鼎粗明" pitchFamily="49" charset="-12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kumimoji="1" sz="4500">
                <a:solidFill>
                  <a:schemeClr val="tx1"/>
                </a:solidFill>
                <a:latin typeface="Times New Roman" panose="02020603050405020304" pitchFamily="18" charset="0"/>
                <a:ea typeface="文鼎中明" pitchFamily="49" charset="-120"/>
                <a:cs typeface="文鼎中明" pitchFamily="49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9pPr>
          </a:lstStyle>
          <a:p>
            <a:pPr algn="ctr" defTabSz="77641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TW" altLang="en-US" sz="6000" dirty="0">
                <a:solidFill>
                  <a:srgbClr val="FFC000"/>
                </a:solidFill>
                <a:latin typeface="Times New Roman" panose="02020603050405020304" pitchFamily="18" charset="0"/>
              </a:rPr>
              <a:t>靜思法髓妙蓮華</a:t>
            </a:r>
          </a:p>
        </p:txBody>
      </p:sp>
    </p:spTree>
    <p:extLst>
      <p:ext uri="{BB962C8B-B14F-4D97-AF65-F5344CB8AC3E}">
        <p14:creationId xmlns:p14="http://schemas.microsoft.com/office/powerpoint/2010/main" val="2169178744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49F06D09-5F94-42C3-AC2A-E2D8283CF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734" y="1166202"/>
            <a:ext cx="10816132" cy="495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P.782</a:t>
            </a: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講述綱要</a:t>
            </a: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「此時亦能聞法歡喜受教，</a:t>
            </a:r>
            <a:r>
              <a:rPr kumimoji="1" lang="zh-TW" altLang="en-US" sz="3736" b="1" u="sng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如獲灌溉，得復萌牙</a:t>
            </a: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kumimoji="1" lang="zh-TW" altLang="en-US" sz="3736" b="1" u="sng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其本有之大乘種子</a:t>
            </a: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，故說此大法，如雨大法雨。」</a:t>
            </a: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altLang="zh-TW" sz="3736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kumimoji="1" lang="zh-TW" altLang="en-US" sz="3736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「大乘菩提種子」萌芽</a:t>
            </a:r>
            <a:endParaRPr kumimoji="1" lang="en-US" altLang="zh-TW" sz="3736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八識田中</a:t>
            </a:r>
            <a:r>
              <a:rPr kumimoji="1" lang="en-US" altLang="zh-TW" sz="3736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kumimoji="1" lang="zh-TW" altLang="en-US" sz="3736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善惡雜揉</a:t>
            </a:r>
            <a:r>
              <a:rPr kumimoji="1" lang="en-US" altLang="zh-TW" sz="3736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kumimoji="1" lang="zh-TW" altLang="en-US" sz="3736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的種子</a:t>
            </a:r>
            <a:r>
              <a:rPr kumimoji="1" lang="en-US" altLang="zh-TW" sz="3736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altLang="zh-TW" sz="1698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無量義經 德行品第一</a:t>
            </a:r>
            <a:r>
              <a:rPr kumimoji="1" lang="en-US" altLang="zh-TW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「智慧日月，方便時節，扶踈增長大乘事業」</a:t>
            </a:r>
            <a:endParaRPr kumimoji="1" lang="en-US" altLang="zh-TW" sz="3736" dirty="0">
              <a:solidFill>
                <a:srgbClr val="FFFFD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3">
            <a:extLst>
              <a:ext uri="{FF2B5EF4-FFF2-40B4-BE49-F238E27FC236}">
                <a16:creationId xmlns:a16="http://schemas.microsoft.com/office/drawing/2014/main" id="{338155E5-7F7F-4BC7-BA69-5FAFF3B03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598" y="147054"/>
            <a:ext cx="10568267" cy="103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55000"/>
              </a:lnSpc>
              <a:buClr>
                <a:schemeClr val="folHlink"/>
              </a:buClr>
              <a:buSzPct val="120000"/>
              <a:buChar char="•"/>
              <a:defRPr kumimoji="1" sz="6200">
                <a:solidFill>
                  <a:srgbClr val="FFFFD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文鼎粗明" pitchFamily="49" charset="-12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kumimoji="1" sz="4500">
                <a:solidFill>
                  <a:schemeClr val="tx1"/>
                </a:solidFill>
                <a:latin typeface="Times New Roman" panose="02020603050405020304" pitchFamily="18" charset="0"/>
                <a:ea typeface="文鼎中明" pitchFamily="49" charset="-120"/>
                <a:cs typeface="文鼎中明" pitchFamily="49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9pPr>
          </a:lstStyle>
          <a:p>
            <a:pPr algn="ctr" defTabSz="77641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TW" altLang="en-US" sz="6000" dirty="0">
                <a:solidFill>
                  <a:srgbClr val="FFC000"/>
                </a:solidFill>
                <a:latin typeface="Times New Roman" panose="02020603050405020304" pitchFamily="18" charset="0"/>
              </a:rPr>
              <a:t>欲雨法雨潤蒼生</a:t>
            </a:r>
          </a:p>
        </p:txBody>
      </p:sp>
    </p:spTree>
    <p:extLst>
      <p:ext uri="{BB962C8B-B14F-4D97-AF65-F5344CB8AC3E}">
        <p14:creationId xmlns:p14="http://schemas.microsoft.com/office/powerpoint/2010/main" val="2048729211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49F06D09-5F94-42C3-AC2A-E2D8283CF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865" y="1038323"/>
            <a:ext cx="10568267" cy="552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736" dirty="0">
                <a:solidFill>
                  <a:srgbClr val="FFFFD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P.785</a:t>
            </a: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長時間聽法很幸福，也需要</a:t>
            </a:r>
            <a:r>
              <a:rPr kumimoji="1" lang="zh-TW" altLang="en-US" sz="3736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「入佛心境法海中」。信佛要信入心，念佛也要念入心，念到「佛心是我心，我心即佛心」</a:t>
            </a: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en-US" altLang="zh-TW" sz="3736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法若不入心，佛就不會入心；法入心，即能入法海中，開啟智慧，</a:t>
            </a:r>
            <a:r>
              <a:rPr kumimoji="1" lang="zh-TW" altLang="en-US" sz="3736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時時刻刻與佛心在一起</a:t>
            </a: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en-US" altLang="zh-TW" sz="3736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altLang="zh-TW" sz="1698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禪宗：「即心即佛」</a:t>
            </a:r>
            <a:endParaRPr kumimoji="1" lang="en-US" altLang="zh-TW" sz="3736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淨土宗：「是心作佛，是心是佛，心佛不二」</a:t>
            </a:r>
            <a:endParaRPr kumimoji="1" lang="en-US" altLang="zh-TW" sz="3736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defTabSz="7764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慈濟宗：「以</a:t>
            </a:r>
            <a:r>
              <a:rPr kumimoji="1" lang="zh-TW" altLang="en-US" sz="3736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佛心</a:t>
            </a: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為己心，以</a:t>
            </a:r>
            <a:r>
              <a:rPr kumimoji="1" lang="zh-TW" altLang="en-US" sz="3736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師志</a:t>
            </a:r>
            <a:r>
              <a:rPr kumimoji="1" lang="zh-TW" altLang="en-US" sz="3736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為己志」</a:t>
            </a:r>
            <a:endParaRPr kumimoji="1" lang="en-US" altLang="zh-TW" sz="3736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3">
            <a:extLst>
              <a:ext uri="{FF2B5EF4-FFF2-40B4-BE49-F238E27FC236}">
                <a16:creationId xmlns:a16="http://schemas.microsoft.com/office/drawing/2014/main" id="{338155E5-7F7F-4BC7-BA69-5FAFF3B03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598" y="147054"/>
            <a:ext cx="10568267" cy="103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55000"/>
              </a:lnSpc>
              <a:buClr>
                <a:schemeClr val="folHlink"/>
              </a:buClr>
              <a:buSzPct val="120000"/>
              <a:buChar char="•"/>
              <a:defRPr kumimoji="1" sz="6200">
                <a:solidFill>
                  <a:srgbClr val="FFFFD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文鼎粗明" pitchFamily="49" charset="-12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kumimoji="1" sz="4500">
                <a:solidFill>
                  <a:schemeClr val="tx1"/>
                </a:solidFill>
                <a:latin typeface="Times New Roman" panose="02020603050405020304" pitchFamily="18" charset="0"/>
                <a:ea typeface="文鼎中明" pitchFamily="49" charset="-120"/>
                <a:cs typeface="文鼎中明" pitchFamily="49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新細明體" panose="02020500000000000000" pitchFamily="18" charset="-120"/>
              </a:defRPr>
            </a:lvl9pPr>
          </a:lstStyle>
          <a:p>
            <a:pPr algn="ctr" defTabSz="77641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TW" altLang="en-US" sz="6000" dirty="0">
                <a:solidFill>
                  <a:srgbClr val="FFC000"/>
                </a:solidFill>
                <a:latin typeface="Times New Roman" panose="02020603050405020304" pitchFamily="18" charset="0"/>
              </a:rPr>
              <a:t>欲吹法螺警迷情</a:t>
            </a:r>
          </a:p>
        </p:txBody>
      </p:sp>
    </p:spTree>
    <p:extLst>
      <p:ext uri="{BB962C8B-B14F-4D97-AF65-F5344CB8AC3E}">
        <p14:creationId xmlns:p14="http://schemas.microsoft.com/office/powerpoint/2010/main" val="203952658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文殊師利又續言，過去無量僧祇劫，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時有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日月燈明佛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，演說正法初中後。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其語巧妙義深遠，純一無雜梵行相。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初善説法應根機，為求聲聞說四諦，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十二因緣中善法，為求緣覺説苦集，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六波羅蜜後善説，令諸菩薩證菩提。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P828-945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357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1706" y="1358661"/>
            <a:ext cx="11082068" cy="4525963"/>
          </a:xfrm>
        </p:spPr>
        <p:txBody>
          <a:bodyPr/>
          <a:lstStyle/>
          <a:p>
            <a:pPr>
              <a:buNone/>
            </a:pPr>
            <a:r>
              <a:rPr lang="zh-TW" altLang="en-US" sz="5400" dirty="0"/>
              <a:t>「日月燈」三字，</a:t>
            </a:r>
            <a:r>
              <a:rPr lang="zh-TW" altLang="en-US" sz="5400" dirty="0">
                <a:solidFill>
                  <a:srgbClr val="FFFF00"/>
                </a:solidFill>
              </a:rPr>
              <a:t>皆具光明之義</a:t>
            </a:r>
            <a:r>
              <a:rPr lang="zh-TW" altLang="en-US" sz="5400" dirty="0"/>
              <a:t>。以佛之如來藏心，</a:t>
            </a:r>
            <a:r>
              <a:rPr lang="zh-TW" altLang="en-US" sz="5400" dirty="0">
                <a:solidFill>
                  <a:srgbClr val="FFFF00"/>
                </a:solidFill>
              </a:rPr>
              <a:t>具有大智慧光明</a:t>
            </a:r>
            <a:r>
              <a:rPr lang="zh-TW" altLang="en-US" sz="5400" dirty="0"/>
              <a:t>，故以三光喻德。</a:t>
            </a:r>
            <a:endParaRPr lang="en-US" altLang="zh-TW" sz="5400" dirty="0"/>
          </a:p>
          <a:p>
            <a:endParaRPr lang="en-US" altLang="zh-TW" sz="3200" dirty="0"/>
          </a:p>
          <a:p>
            <a:pPr marL="0" indent="0" algn="ctr">
              <a:buNone/>
            </a:pPr>
            <a:endParaRPr lang="en-US" altLang="zh-TW" sz="3200" dirty="0"/>
          </a:p>
          <a:p>
            <a:pPr marL="0" indent="0" algn="ctr">
              <a:buNone/>
            </a:pPr>
            <a:endParaRPr lang="en-US" altLang="zh-TW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zh-TW" sz="3200" dirty="0">
                <a:solidFill>
                  <a:schemeClr val="tx1"/>
                </a:solidFill>
              </a:rPr>
              <a:t>P831</a:t>
            </a:r>
          </a:p>
          <a:p>
            <a:endParaRPr lang="en-US" altLang="zh-TW" sz="3200" dirty="0"/>
          </a:p>
          <a:p>
            <a:endParaRPr lang="zh-TW" alt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5002" y="463550"/>
            <a:ext cx="10990263" cy="584517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624418" y="2033588"/>
            <a:ext cx="10753725" cy="4052888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5200" dirty="0"/>
              <a:t>以</a:t>
            </a:r>
            <a:r>
              <a:rPr lang="zh-TW" altLang="en-US" sz="5200" dirty="0">
                <a:solidFill>
                  <a:srgbClr val="FFC000"/>
                </a:solidFill>
              </a:rPr>
              <a:t>太陽</a:t>
            </a:r>
            <a:r>
              <a:rPr lang="zh-TW" altLang="en-US" sz="5200" dirty="0"/>
              <a:t>譬喻佛陀智慧的光明，</a:t>
            </a:r>
            <a:r>
              <a:rPr lang="zh-TW" altLang="en-US" dirty="0"/>
              <a:t>日除了放出光明之外，還可以長養萬物。</a:t>
            </a:r>
            <a:endParaRPr lang="en-US" altLang="zh-TW" dirty="0"/>
          </a:p>
          <a:p>
            <a:pPr marL="0">
              <a:buNone/>
            </a:pPr>
            <a:r>
              <a:rPr lang="zh-TW" altLang="en-US" dirty="0"/>
              <a:t>就如</a:t>
            </a:r>
            <a:r>
              <a:rPr lang="zh-TW" altLang="en-US" dirty="0">
                <a:solidFill>
                  <a:srgbClr val="FFC000"/>
                </a:solidFill>
              </a:rPr>
              <a:t>佛的德，增長人人慧命，佛智亦能成熟一切眾生智慧</a:t>
            </a:r>
            <a:r>
              <a:rPr lang="zh-TW" altLang="en-US" dirty="0"/>
              <a:t>。</a:t>
            </a:r>
            <a:r>
              <a:rPr lang="en-US" altLang="zh-TW" dirty="0"/>
              <a:t> </a:t>
            </a:r>
            <a:r>
              <a:rPr lang="zh-TW" altLang="en-US" dirty="0"/>
              <a:t>                        </a:t>
            </a:r>
            <a:endParaRPr lang="en-US" altLang="zh-TW" dirty="0"/>
          </a:p>
          <a:p>
            <a:pPr>
              <a:buNone/>
            </a:pPr>
            <a:r>
              <a:rPr lang="en-US" altLang="zh-TW" sz="3200" dirty="0"/>
              <a:t>                                           </a:t>
            </a: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2" y="88106"/>
            <a:ext cx="10966451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1487" y="265113"/>
            <a:ext cx="2194983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5525170" y="5878732"/>
            <a:ext cx="1141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標楷體"/>
                <a:cs typeface="+mn-cs"/>
              </a:rPr>
              <a:t>P833</a:t>
            </a:r>
            <a:endParaRPr kumimoji="1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標楷體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624418" y="1920059"/>
            <a:ext cx="11328400" cy="4265612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5200" dirty="0"/>
              <a:t>佛的「斷德」能</a:t>
            </a:r>
            <a:r>
              <a:rPr lang="zh-TW" altLang="en-US" sz="5200" dirty="0">
                <a:solidFill>
                  <a:srgbClr val="FFC000"/>
                </a:solidFill>
              </a:rPr>
              <a:t>斷定「是」「非」</a:t>
            </a:r>
            <a:r>
              <a:rPr lang="zh-TW" altLang="en-US" sz="5200" dirty="0"/>
              <a:t>，可以很分明地斷定這是對的，那是不對的；正確的道理要趕快弘揚，不對的法則需趕快去除。</a:t>
            </a:r>
            <a:endParaRPr lang="en-US" altLang="zh-TW" sz="5200" dirty="0"/>
          </a:p>
          <a:p>
            <a:pPr algn="ctr">
              <a:buNone/>
            </a:pP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3" y="44451"/>
            <a:ext cx="10966451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2288" y="188913"/>
            <a:ext cx="2194983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5447533" y="5917625"/>
            <a:ext cx="1141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標楷體"/>
                <a:cs typeface="+mn-cs"/>
              </a:rPr>
              <a:t>P834</a:t>
            </a:r>
            <a:endParaRPr kumimoji="1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標楷體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607485" y="2127780"/>
            <a:ext cx="10980738" cy="392112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zh-TW" altLang="en-US" sz="7000" dirty="0"/>
              <a:t>在人生悲苦、心地黑暗的時刻，會有很</a:t>
            </a:r>
            <a:endParaRPr lang="en-US" altLang="zh-TW" sz="7000" dirty="0"/>
          </a:p>
          <a:p>
            <a:pPr>
              <a:buNone/>
            </a:pPr>
            <a:r>
              <a:rPr lang="zh-TW" altLang="en-US" sz="7000" dirty="0"/>
              <a:t>多煩惱籠罩在周遭環境中，讓人容易起</a:t>
            </a:r>
            <a:endParaRPr lang="en-US" altLang="zh-TW" sz="7000" dirty="0"/>
          </a:p>
          <a:p>
            <a:pPr>
              <a:buNone/>
            </a:pPr>
            <a:r>
              <a:rPr lang="zh-TW" altLang="en-US" sz="7000" dirty="0"/>
              <a:t>惑造業，而佛則是</a:t>
            </a:r>
            <a:r>
              <a:rPr lang="zh-TW" altLang="en-US" sz="7000" dirty="0">
                <a:solidFill>
                  <a:srgbClr val="FFC000"/>
                </a:solidFill>
              </a:rPr>
              <a:t>提著一盞燈為大家破</a:t>
            </a:r>
            <a:endParaRPr lang="en-US" altLang="zh-TW" sz="7000" dirty="0">
              <a:solidFill>
                <a:srgbClr val="FFC000"/>
              </a:solidFill>
            </a:endParaRPr>
          </a:p>
          <a:p>
            <a:pPr>
              <a:buNone/>
            </a:pPr>
            <a:r>
              <a:rPr lang="zh-TW" altLang="en-US" sz="7000" dirty="0">
                <a:solidFill>
                  <a:srgbClr val="FFC000"/>
                </a:solidFill>
              </a:rPr>
              <a:t>除黑暗</a:t>
            </a:r>
            <a:r>
              <a:rPr lang="zh-TW" altLang="en-US" sz="5700" dirty="0"/>
              <a:t>。</a:t>
            </a:r>
            <a:endParaRPr lang="en-US" altLang="zh-TW" sz="5700" dirty="0"/>
          </a:p>
          <a:p>
            <a:pPr algn="ctr">
              <a:buNone/>
            </a:pPr>
            <a:r>
              <a:rPr lang="en-US" altLang="zh-TW" dirty="0"/>
              <a:t>     </a:t>
            </a:r>
            <a:endParaRPr lang="zh-TW" altLang="en-US" dirty="0"/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350" y="49214"/>
            <a:ext cx="10966449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6150" y="225426"/>
            <a:ext cx="2194983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5422514" y="5833776"/>
            <a:ext cx="1141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標楷體"/>
                <a:cs typeface="+mn-cs"/>
              </a:rPr>
              <a:t>P835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8852" y="448493"/>
            <a:ext cx="10972800" cy="4961040"/>
          </a:xfrm>
        </p:spPr>
        <p:txBody>
          <a:bodyPr/>
          <a:lstStyle/>
          <a:p>
            <a:pPr>
              <a:buNone/>
            </a:pPr>
            <a:r>
              <a:rPr lang="zh-TW" altLang="en-US" dirty="0">
                <a:solidFill>
                  <a:srgbClr val="FFC000"/>
                </a:solidFill>
                <a:latin typeface="+mn-ea"/>
              </a:rPr>
              <a:t>日月燈明佛</a:t>
            </a:r>
            <a:r>
              <a:rPr lang="zh-TW" altLang="en-US" dirty="0">
                <a:latin typeface="+mn-ea"/>
              </a:rPr>
              <a:t>來人間</a:t>
            </a:r>
            <a:r>
              <a:rPr lang="zh-TW" altLang="en-US" dirty="0">
                <a:solidFill>
                  <a:srgbClr val="FFC000"/>
                </a:solidFill>
                <a:latin typeface="+mn-ea"/>
              </a:rPr>
              <a:t>導明眾生、除熱清涼</a:t>
            </a:r>
            <a:endParaRPr lang="en-US" altLang="zh-TW" dirty="0">
              <a:solidFill>
                <a:srgbClr val="FFC000"/>
              </a:solidFill>
              <a:latin typeface="+mn-ea"/>
            </a:endParaRPr>
          </a:p>
          <a:p>
            <a:pPr>
              <a:buNone/>
            </a:pPr>
            <a:r>
              <a:rPr lang="zh-TW" altLang="en-US" dirty="0">
                <a:solidFill>
                  <a:srgbClr val="FFC000"/>
                </a:solidFill>
                <a:latin typeface="+mn-ea"/>
              </a:rPr>
              <a:t>破除癡闇</a:t>
            </a:r>
            <a:r>
              <a:rPr lang="zh-TW" altLang="en-US" dirty="0">
                <a:latin typeface="+mn-ea"/>
              </a:rPr>
              <a:t>，讓眾生心能冷靜，到達靜寂</a:t>
            </a:r>
            <a:endParaRPr lang="en-US" altLang="zh-TW" dirty="0">
              <a:latin typeface="+mn-ea"/>
            </a:endParaRPr>
          </a:p>
          <a:p>
            <a:pPr>
              <a:buNone/>
            </a:pPr>
            <a:r>
              <a:rPr lang="zh-TW" altLang="en-US" dirty="0">
                <a:latin typeface="+mn-ea"/>
              </a:rPr>
              <a:t>清澄的境界， 且能立願志玄虛漠，這就</a:t>
            </a:r>
            <a:endParaRPr lang="en-US" altLang="zh-TW" dirty="0">
              <a:latin typeface="+mn-ea"/>
            </a:endParaRPr>
          </a:p>
          <a:p>
            <a:pPr>
              <a:buNone/>
            </a:pPr>
            <a:r>
              <a:rPr lang="zh-TW" altLang="en-US" dirty="0">
                <a:latin typeface="+mn-ea"/>
              </a:rPr>
              <a:t>是佛能為眾生「</a:t>
            </a:r>
            <a:r>
              <a:rPr lang="zh-TW" altLang="en-US" dirty="0">
                <a:solidFill>
                  <a:srgbClr val="FFC000"/>
                </a:solidFill>
                <a:latin typeface="+mn-ea"/>
              </a:rPr>
              <a:t>導迷至覺</a:t>
            </a:r>
            <a:r>
              <a:rPr lang="zh-TW" altLang="en-US" dirty="0">
                <a:latin typeface="+mn-ea"/>
              </a:rPr>
              <a:t>」</a:t>
            </a:r>
            <a:r>
              <a:rPr lang="zh-TW" altLang="en-US" dirty="0"/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5162860" y="5905693"/>
            <a:ext cx="1141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標楷體"/>
                <a:cs typeface="+mn-cs"/>
              </a:rPr>
              <a:t>P837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文殊師利又續言，過去無量僧祇劫，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時有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日月燈明佛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，演說正法初中後。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其語巧妙義深遠，純一無雜梵行相。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初善説法應根機，為求聲聞說四諦，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十二因緣中善法，為求緣覺説苦集，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六波羅蜜後善説，令諸菩薩證菩提。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P828-945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5153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7565" y="0"/>
            <a:ext cx="10972800" cy="1143000"/>
          </a:xfrm>
        </p:spPr>
        <p:txBody>
          <a:bodyPr/>
          <a:lstStyle/>
          <a:p>
            <a:r>
              <a:rPr lang="zh-TW" altLang="en-US" dirty="0">
                <a:solidFill>
                  <a:srgbClr val="FFC000"/>
                </a:solidFill>
              </a:rPr>
              <a:t>諸佛說三乘法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795669" y="1207841"/>
          <a:ext cx="8938591" cy="4348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8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7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275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對象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基本條件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說法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三乘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dirty="0">
                          <a:latin typeface="標楷體" pitchFamily="65" charset="-120"/>
                          <a:ea typeface="標楷體" pitchFamily="65" charset="-120"/>
                        </a:rPr>
                        <a:t>若人遭苦</a:t>
                      </a:r>
                      <a:endParaRPr lang="zh-TW" altLang="en-US" sz="3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厭老病死　　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涅槃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聲聞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dirty="0">
                          <a:latin typeface="標楷體" pitchFamily="65" charset="-120"/>
                          <a:ea typeface="標楷體" pitchFamily="65" charset="-120"/>
                        </a:rPr>
                        <a:t>若人有</a:t>
                      </a:r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曾供養佛　　志求勝法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緣覺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緣覺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dirty="0">
                          <a:latin typeface="標楷體" pitchFamily="65" charset="-120"/>
                          <a:ea typeface="標楷體" pitchFamily="65" charset="-120"/>
                        </a:rPr>
                        <a:t>若有佛子</a:t>
                      </a:r>
                      <a:endParaRPr lang="zh-TW" altLang="en-US" sz="3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修種種行</a:t>
                      </a:r>
                      <a:endParaRPr lang="en-US" altLang="zh-TW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求無上慧　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淨道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菩薩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126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9184" y="0"/>
            <a:ext cx="7956726" cy="1143000"/>
          </a:xfrm>
        </p:spPr>
        <p:txBody>
          <a:bodyPr/>
          <a:lstStyle/>
          <a:p>
            <a:r>
              <a:rPr lang="zh-TW" altLang="en-US" dirty="0">
                <a:solidFill>
                  <a:srgbClr val="FFC000"/>
                </a:solidFill>
              </a:rPr>
              <a:t>諸佛說三乘法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636891"/>
              </p:ext>
            </p:extLst>
          </p:nvPr>
        </p:nvGraphicFramePr>
        <p:xfrm>
          <a:off x="756579" y="1089631"/>
          <a:ext cx="7119729" cy="4348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4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275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對象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基本條件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說法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rgbClr val="00206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三乘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dirty="0">
                          <a:latin typeface="標楷體" pitchFamily="65" charset="-120"/>
                          <a:ea typeface="標楷體" pitchFamily="65" charset="-120"/>
                        </a:rPr>
                        <a:t>若人遭苦</a:t>
                      </a:r>
                      <a:endParaRPr lang="zh-TW" altLang="en-US" sz="3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厭老病死　　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涅槃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聲聞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dirty="0">
                          <a:latin typeface="標楷體" pitchFamily="65" charset="-120"/>
                          <a:ea typeface="標楷體" pitchFamily="65" charset="-120"/>
                        </a:rPr>
                        <a:t>若人有</a:t>
                      </a:r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曾供養佛　　志求勝法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緣覺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緣覺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8122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dirty="0">
                          <a:latin typeface="標楷體" pitchFamily="65" charset="-120"/>
                          <a:ea typeface="標楷體" pitchFamily="65" charset="-120"/>
                        </a:rPr>
                        <a:t>若有佛子</a:t>
                      </a:r>
                      <a:endParaRPr lang="zh-TW" altLang="en-US" sz="36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修種種行</a:t>
                      </a:r>
                      <a:endParaRPr lang="en-US" altLang="zh-TW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zh-TW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求無上慧　</a:t>
                      </a:r>
                      <a:endParaRPr lang="zh-TW" altLang="en-US" sz="3600" kern="1200" dirty="0">
                        <a:solidFill>
                          <a:schemeClr val="dk1"/>
                        </a:solidFill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3600" kern="1200" dirty="0">
                          <a:solidFill>
                            <a:schemeClr val="dk1"/>
                          </a:solidFill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淨道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latin typeface="標楷體" pitchFamily="65" charset="-120"/>
                          <a:ea typeface="標楷體" pitchFamily="65" charset="-120"/>
                        </a:rPr>
                        <a:t>菩薩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B133A08C-B28D-4A3E-9DAA-E909BF696A75}"/>
              </a:ext>
            </a:extLst>
          </p:cNvPr>
          <p:cNvSpPr txBox="1"/>
          <p:nvPr/>
        </p:nvSpPr>
        <p:spPr>
          <a:xfrm>
            <a:off x="7876308" y="1952535"/>
            <a:ext cx="36714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</a:rPr>
              <a:t>初善説法應根機為求聲聞說四諦</a:t>
            </a:r>
            <a:br>
              <a:rPr lang="zh-TW" altLang="en-US" sz="3600" dirty="0">
                <a:solidFill>
                  <a:srgbClr val="FFFF00"/>
                </a:solidFill>
              </a:rPr>
            </a:br>
            <a:r>
              <a:rPr lang="zh-TW" altLang="en-US" sz="3600" dirty="0">
                <a:solidFill>
                  <a:srgbClr val="FFFF00"/>
                </a:solidFill>
              </a:rPr>
              <a:t>十二因緣中善法為求緣覺説苦集</a:t>
            </a:r>
            <a:br>
              <a:rPr lang="zh-TW" altLang="en-US" sz="3600" dirty="0">
                <a:solidFill>
                  <a:srgbClr val="FFC000"/>
                </a:solidFill>
              </a:rPr>
            </a:br>
            <a:r>
              <a:rPr lang="zh-TW" altLang="en-US" sz="3600" dirty="0">
                <a:solidFill>
                  <a:srgbClr val="FFC000"/>
                </a:solidFill>
              </a:rPr>
              <a:t>六波羅蜜後善説令諸菩薩證菩提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2DDE7A9-BED5-4BD8-AFC0-AFF0DE0263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910" y="128506"/>
            <a:ext cx="2630712" cy="1824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6156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2790A24-2BA6-4B2F-88C2-05BE1EA6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6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四聖諦</a:t>
            </a: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BFC78041-309D-44FE-A7BC-0180FD0F6F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4295849"/>
              </p:ext>
            </p:extLst>
          </p:nvPr>
        </p:nvGraphicFramePr>
        <p:xfrm>
          <a:off x="2295237" y="1808018"/>
          <a:ext cx="8128000" cy="428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1005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7D9B96-E50C-4BA3-972A-394798283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演說正法，初中後善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DFE7C52-6113-4211-8181-4192EC454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E5B8F-A74D-4CB6-9D36-36C2F891C25A}" type="slidenum">
              <a:rPr lang="zh-TW" altLang="en-US" smtClean="0"/>
              <a:pPr>
                <a:defRPr/>
              </a:pPr>
              <a:t>22</a:t>
            </a:fld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98D9127-619B-48CB-9CFA-D748D90358C2}"/>
              </a:ext>
            </a:extLst>
          </p:cNvPr>
          <p:cNvSpPr txBox="1"/>
          <p:nvPr/>
        </p:nvSpPr>
        <p:spPr>
          <a:xfrm>
            <a:off x="277092" y="1848626"/>
            <a:ext cx="67887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en-US" altLang="zh-TW" sz="36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20130823</a:t>
            </a:r>
            <a:r>
              <a:rPr lang="zh-TW" altLang="en-US" sz="36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靜思妙蓮華</a:t>
            </a:r>
            <a:r>
              <a:rPr lang="en-US" altLang="zh-TW" sz="36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</a:p>
          <a:p>
            <a:r>
              <a:rPr lang="zh-TW" altLang="en-US" sz="3600" dirty="0">
                <a:solidFill>
                  <a:srgbClr val="FFC000"/>
                </a:solidFill>
              </a:rPr>
              <a:t>其義深遠 其語巧妙</a:t>
            </a:r>
            <a:r>
              <a:rPr lang="en-US" altLang="zh-TW" sz="3600" dirty="0">
                <a:solidFill>
                  <a:srgbClr val="FFC000"/>
                </a:solidFill>
              </a:rPr>
              <a:t>—</a:t>
            </a:r>
            <a:r>
              <a:rPr lang="zh-TW" altLang="en-US" sz="3600" dirty="0">
                <a:solidFill>
                  <a:srgbClr val="FFC000"/>
                </a:solidFill>
              </a:rPr>
              <a:t>三時說法</a:t>
            </a:r>
          </a:p>
          <a:p>
            <a:r>
              <a:rPr lang="en-US" altLang="zh-TW" sz="3600" dirty="0">
                <a:solidFill>
                  <a:srgbClr val="FFC000"/>
                </a:solidFill>
              </a:rPr>
              <a:t>1</a:t>
            </a:r>
            <a:r>
              <a:rPr lang="zh-TW" altLang="en-US" sz="3600" dirty="0">
                <a:solidFill>
                  <a:srgbClr val="FFC000"/>
                </a:solidFill>
              </a:rPr>
              <a:t>、</a:t>
            </a:r>
            <a:r>
              <a:rPr lang="zh-TW" altLang="en-US" sz="3600" b="1" dirty="0">
                <a:solidFill>
                  <a:srgbClr val="FFC000"/>
                </a:solidFill>
              </a:rPr>
              <a:t>初善</a:t>
            </a:r>
            <a:r>
              <a:rPr lang="en-US" altLang="zh-TW" sz="3600" dirty="0">
                <a:solidFill>
                  <a:srgbClr val="FFC000"/>
                </a:solidFill>
              </a:rPr>
              <a:t>—</a:t>
            </a:r>
            <a:r>
              <a:rPr lang="zh-TW" altLang="en-US" sz="3600" dirty="0">
                <a:solidFill>
                  <a:srgbClr val="FFC000"/>
                </a:solidFill>
              </a:rPr>
              <a:t>三七日 說華嚴境界</a:t>
            </a:r>
          </a:p>
          <a:p>
            <a:r>
              <a:rPr lang="en-US" altLang="zh-TW" sz="3600" dirty="0">
                <a:solidFill>
                  <a:srgbClr val="FFC000"/>
                </a:solidFill>
              </a:rPr>
              <a:t>2</a:t>
            </a:r>
            <a:r>
              <a:rPr lang="zh-TW" altLang="en-US" sz="3600" dirty="0">
                <a:solidFill>
                  <a:srgbClr val="FFC000"/>
                </a:solidFill>
              </a:rPr>
              <a:t>、</a:t>
            </a:r>
            <a:r>
              <a:rPr lang="zh-TW" altLang="en-US" sz="3600" b="1" dirty="0">
                <a:solidFill>
                  <a:srgbClr val="FFC000"/>
                </a:solidFill>
              </a:rPr>
              <a:t>中善</a:t>
            </a:r>
            <a:r>
              <a:rPr lang="en-US" altLang="zh-TW" sz="3600" dirty="0">
                <a:solidFill>
                  <a:srgbClr val="FFC000"/>
                </a:solidFill>
              </a:rPr>
              <a:t>—</a:t>
            </a:r>
            <a:r>
              <a:rPr lang="zh-TW" altLang="en-US" sz="3600" dirty="0">
                <a:solidFill>
                  <a:srgbClr val="FFC000"/>
                </a:solidFill>
              </a:rPr>
              <a:t>四十二年 方便教法</a:t>
            </a:r>
          </a:p>
          <a:p>
            <a:r>
              <a:rPr lang="en-US" altLang="zh-TW" sz="3600" dirty="0">
                <a:solidFill>
                  <a:srgbClr val="FFC000"/>
                </a:solidFill>
              </a:rPr>
              <a:t>3</a:t>
            </a:r>
            <a:r>
              <a:rPr lang="zh-TW" altLang="en-US" sz="3600" dirty="0">
                <a:solidFill>
                  <a:srgbClr val="FFC000"/>
                </a:solidFill>
              </a:rPr>
              <a:t>、</a:t>
            </a:r>
            <a:r>
              <a:rPr lang="zh-TW" altLang="en-US" sz="3600" b="1" dirty="0">
                <a:solidFill>
                  <a:srgbClr val="FFC000"/>
                </a:solidFill>
              </a:rPr>
              <a:t>後善</a:t>
            </a:r>
            <a:r>
              <a:rPr lang="en-US" altLang="zh-TW" sz="3600" dirty="0">
                <a:solidFill>
                  <a:srgbClr val="FFC000"/>
                </a:solidFill>
              </a:rPr>
              <a:t>—</a:t>
            </a:r>
            <a:r>
              <a:rPr lang="zh-TW" altLang="en-US" sz="3600" dirty="0">
                <a:solidFill>
                  <a:srgbClr val="FFC000"/>
                </a:solidFill>
              </a:rPr>
              <a:t>開權顯實 暢佛本懷</a:t>
            </a:r>
            <a:endParaRPr lang="zh-TW" altLang="en-US" dirty="0">
              <a:solidFill>
                <a:srgbClr val="FFC000"/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3149023-CBCE-4156-B848-45265304CCEA}"/>
              </a:ext>
            </a:extLst>
          </p:cNvPr>
          <p:cNvSpPr txBox="1"/>
          <p:nvPr/>
        </p:nvSpPr>
        <p:spPr>
          <a:xfrm>
            <a:off x="6546273" y="2975285"/>
            <a:ext cx="3629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先被</a:t>
            </a:r>
            <a:r>
              <a:rPr lang="zh-CN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上根利智之機</a:t>
            </a:r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C1806F5-DDD4-44C2-BDAE-DF4DD56F1E47}"/>
              </a:ext>
            </a:extLst>
          </p:cNvPr>
          <p:cNvSpPr txBox="1"/>
          <p:nvPr/>
        </p:nvSpPr>
        <p:spPr>
          <a:xfrm>
            <a:off x="6546273" y="4141560"/>
            <a:ext cx="4142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</a:t>
            </a:r>
            <a:r>
              <a:rPr lang="zh-CN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乘實相</a:t>
            </a:r>
            <a:r>
              <a:rPr lang="zh-CN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平等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CN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</a:t>
            </a:r>
            <a:endParaRPr lang="zh-TW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503F8A9-BEEA-4A4C-8023-5EF62C2C840A}"/>
              </a:ext>
            </a:extLst>
          </p:cNvPr>
          <p:cNvSpPr txBox="1"/>
          <p:nvPr/>
        </p:nvSpPr>
        <p:spPr>
          <a:xfrm>
            <a:off x="6546273" y="3556785"/>
            <a:ext cx="562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zh-CN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天三乘等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教，被三</a:t>
            </a:r>
            <a:r>
              <a:rPr lang="zh-CN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根之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183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B0208DE-A365-4AC2-86B9-080D0EC4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E5B8F-A74D-4CB6-9D36-36C2F891C25A}" type="slidenum">
              <a:rPr lang="zh-TW" altLang="en-US" smtClean="0"/>
              <a:pPr>
                <a:defRPr/>
              </a:pPr>
              <a:t>23</a:t>
            </a:fld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3A1F957-1C5A-4D99-B70A-92805B43F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443" y="1728544"/>
            <a:ext cx="3997866" cy="3997866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54842423-6F85-4587-BA16-80162E3801D5}"/>
              </a:ext>
            </a:extLst>
          </p:cNvPr>
          <p:cNvSpPr txBox="1"/>
          <p:nvPr/>
        </p:nvSpPr>
        <p:spPr>
          <a:xfrm>
            <a:off x="8226552" y="1029712"/>
            <a:ext cx="351129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無明緣行，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行緣識，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識緣名色，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名色緣六入，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六入緣觸，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觸緣受，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受緣愛，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愛緣取，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取緣有，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有緣生，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生緣老死憂悲苦惱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84872A98-4F4A-4008-B257-69A39357AA4A}"/>
              </a:ext>
            </a:extLst>
          </p:cNvPr>
          <p:cNvSpPr txBox="1"/>
          <p:nvPr/>
        </p:nvSpPr>
        <p:spPr>
          <a:xfrm>
            <a:off x="658093" y="1541765"/>
            <a:ext cx="43572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無明滅則行滅，</a:t>
            </a:r>
            <a:endParaRPr lang="en-US" altLang="zh-TW" sz="2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行滅則識滅，</a:t>
            </a: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識滅則名色滅，</a:t>
            </a:r>
            <a:endParaRPr lang="en-US" altLang="zh-TW" sz="2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名色滅則六入滅，</a:t>
            </a:r>
            <a:endParaRPr lang="en-US" altLang="zh-TW" sz="2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六入滅則觸滅，</a:t>
            </a: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觸滅則受滅，</a:t>
            </a:r>
            <a:endParaRPr lang="en-US" altLang="zh-TW" sz="2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受滅則愛滅，</a:t>
            </a:r>
            <a:endParaRPr lang="en-US" altLang="zh-TW" sz="2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愛滅則取滅，</a:t>
            </a:r>
            <a:endParaRPr lang="en-US" altLang="zh-TW" sz="2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取滅則有滅，</a:t>
            </a: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有滅則生滅，</a:t>
            </a:r>
            <a:endParaRPr lang="en-US" altLang="zh-TW" sz="2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生滅則老死憂悲苦惱滅</a:t>
            </a:r>
            <a:endParaRPr lang="zh-TW" altLang="en-US" sz="32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44257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5E233E-90DB-4B20-8A9B-B98A3FC9A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96635"/>
          </a:xfrm>
        </p:spPr>
        <p:txBody>
          <a:bodyPr>
            <a:noAutofit/>
          </a:bodyPr>
          <a:lstStyle/>
          <a:p>
            <a:pPr algn="ctr"/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六波羅蜜</a:t>
            </a: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336AF804-04AE-44B6-901F-2C2BB61D6D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3538201"/>
              </p:ext>
            </p:extLst>
          </p:nvPr>
        </p:nvGraphicFramePr>
        <p:xfrm>
          <a:off x="2661227" y="1232284"/>
          <a:ext cx="686954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4811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復次有佛曰燈明，再次有佛亦燈明，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二萬佛名同一字，次次佛名皆燈明，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佛佛燈明為佛號，初佛後佛同名稱。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日月燈明最後佛，未出家時有八子，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慧根自在皆聰穎，各領天下享盛名。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聞父出家證菩提，悉捨王位修梵行，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皆為法師宏大乘，侍隨眾佛植善本。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P952-1010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8498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標題 3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81809"/>
          </a:xfrm>
        </p:spPr>
        <p:txBody>
          <a:bodyPr/>
          <a:lstStyle/>
          <a:p>
            <a:r>
              <a:rPr lang="zh-TW" altLang="en-US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日月燈明佛</a:t>
            </a:r>
            <a:endParaRPr lang="zh-TW" altLang="en-US" dirty="0">
              <a:solidFill>
                <a:srgbClr val="FFC000"/>
              </a:solidFill>
            </a:endParaRPr>
          </a:p>
        </p:txBody>
      </p:sp>
      <p:sp>
        <p:nvSpPr>
          <p:cNvPr id="61443" name="內容版面配置區 4"/>
          <p:cNvSpPr>
            <a:spLocks noGrp="1"/>
          </p:cNvSpPr>
          <p:nvPr>
            <p:ph idx="1"/>
          </p:nvPr>
        </p:nvSpPr>
        <p:spPr>
          <a:xfrm>
            <a:off x="713117" y="1241005"/>
            <a:ext cx="9806517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日有二能：一導明，二成熟。</a:t>
            </a:r>
            <a:endParaRPr lang="en-US" altLang="zh-TW" sz="54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 typeface="Arial" charset="0"/>
              <a:buNone/>
            </a:pP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月有二能：一除熱，二清涼。</a:t>
            </a:r>
            <a:endParaRPr lang="en-US" altLang="zh-TW" sz="54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 typeface="Arial" charset="0"/>
              <a:buNone/>
            </a:pP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燈有二能：一破暗，二傳照。</a:t>
            </a:r>
            <a:endParaRPr lang="en-US" altLang="zh-TW" sz="54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顯示</a:t>
            </a:r>
            <a:r>
              <a:rPr lang="zh-TW" altLang="en-US" sz="5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佛有導迷至覺</a:t>
            </a:r>
            <a:r>
              <a:rPr lang="zh-TW" altLang="en-US" sz="5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54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Font typeface="Arial" charset="0"/>
              <a:buNone/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19728" y="6126164"/>
            <a:ext cx="1141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標楷體"/>
                <a:cs typeface="+mn-cs"/>
              </a:rPr>
              <a:t>P836</a:t>
            </a:r>
          </a:p>
        </p:txBody>
      </p:sp>
    </p:spTree>
    <p:extLst>
      <p:ext uri="{BB962C8B-B14F-4D97-AF65-F5344CB8AC3E}">
        <p14:creationId xmlns:p14="http://schemas.microsoft.com/office/powerpoint/2010/main" val="840947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4052DD-D202-4558-8A67-CF097BFE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佛佛道同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A031BC-C433-4B28-A313-E948F08AE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6033655" cy="4525963"/>
          </a:xfrm>
        </p:spPr>
        <p:txBody>
          <a:bodyPr/>
          <a:lstStyle/>
          <a:p>
            <a:r>
              <a:rPr lang="zh-CN" altLang="en-US" dirty="0">
                <a:solidFill>
                  <a:srgbClr val="FFC000"/>
                </a:solidFill>
                <a:latin typeface="+mn-ea"/>
              </a:rPr>
              <a:t>同名同姓</a:t>
            </a:r>
            <a:r>
              <a:rPr lang="zh-TW" altLang="en-US" dirty="0">
                <a:solidFill>
                  <a:srgbClr val="FFC000"/>
                </a:solidFill>
                <a:latin typeface="+mn-ea"/>
              </a:rPr>
              <a:t>二萬</a:t>
            </a:r>
            <a:r>
              <a:rPr lang="zh-CN" altLang="en-US" dirty="0">
                <a:solidFill>
                  <a:srgbClr val="FFC000"/>
                </a:solidFill>
                <a:latin typeface="+mn-ea"/>
              </a:rPr>
              <a:t>尊佛</a:t>
            </a:r>
            <a:endParaRPr lang="en-US" altLang="zh-CN" dirty="0">
              <a:solidFill>
                <a:srgbClr val="FFC000"/>
              </a:solidFill>
              <a:latin typeface="+mn-ea"/>
            </a:endParaRPr>
          </a:p>
          <a:p>
            <a:r>
              <a:rPr lang="zh-TW" altLang="en-US" dirty="0">
                <a:solidFill>
                  <a:srgbClr val="FFC000"/>
                </a:solidFill>
                <a:latin typeface="+mn-ea"/>
              </a:rPr>
              <a:t>日月燈明佛</a:t>
            </a:r>
            <a:endParaRPr lang="en-US" altLang="zh-CN" dirty="0">
              <a:solidFill>
                <a:srgbClr val="FFC000"/>
              </a:solidFill>
              <a:latin typeface="+mn-ea"/>
            </a:endParaRPr>
          </a:p>
          <a:p>
            <a:r>
              <a:rPr lang="zh-CN" altLang="en-US" dirty="0">
                <a:solidFill>
                  <a:srgbClr val="FFC000"/>
                </a:solidFill>
                <a:latin typeface="+mn-ea"/>
              </a:rPr>
              <a:t>同</a:t>
            </a:r>
            <a:r>
              <a:rPr lang="zh-TW" altLang="en-US" dirty="0">
                <a:solidFill>
                  <a:srgbClr val="FFC000"/>
                </a:solidFill>
                <a:latin typeface="+mn-ea"/>
              </a:rPr>
              <a:t>名</a:t>
            </a:r>
            <a:r>
              <a:rPr lang="zh-CN" altLang="en-US" dirty="0">
                <a:solidFill>
                  <a:srgbClr val="FFC000"/>
                </a:solidFill>
                <a:latin typeface="+mn-ea"/>
              </a:rPr>
              <a:t>顯</a:t>
            </a:r>
            <a:r>
              <a:rPr lang="zh-TW" altLang="en-US" dirty="0">
                <a:solidFill>
                  <a:srgbClr val="FFC000"/>
                </a:solidFill>
                <a:latin typeface="+mn-ea"/>
              </a:rPr>
              <a:t>道</a:t>
            </a:r>
            <a:r>
              <a:rPr lang="zh-CN" altLang="en-US" dirty="0">
                <a:solidFill>
                  <a:srgbClr val="FFC000"/>
                </a:solidFill>
                <a:latin typeface="+mn-ea"/>
              </a:rPr>
              <a:t>同</a:t>
            </a:r>
            <a:endParaRPr lang="en-US" altLang="zh-CN" dirty="0">
              <a:solidFill>
                <a:srgbClr val="FFC000"/>
              </a:solidFill>
              <a:latin typeface="+mn-ea"/>
            </a:endParaRPr>
          </a:p>
          <a:p>
            <a:r>
              <a:rPr lang="zh-CN" altLang="en-US" dirty="0">
                <a:solidFill>
                  <a:srgbClr val="FFC000"/>
                </a:solidFill>
                <a:latin typeface="+mn-ea"/>
              </a:rPr>
              <a:t>佛佛道同</a:t>
            </a:r>
            <a:endParaRPr lang="zh-TW" altLang="en-US" dirty="0">
              <a:solidFill>
                <a:srgbClr val="FFC000"/>
              </a:solidFill>
              <a:latin typeface="+mn-ea"/>
            </a:endParaRPr>
          </a:p>
        </p:txBody>
      </p:sp>
      <p:pic>
        <p:nvPicPr>
          <p:cNvPr id="7" name="圖片 6" descr="一張含有 室內, 建築物, 坐, 握住 的圖片&#10;&#10;自動產生的描述">
            <a:extLst>
              <a:ext uri="{FF2B5EF4-FFF2-40B4-BE49-F238E27FC236}">
                <a16:creationId xmlns:a16="http://schemas.microsoft.com/office/drawing/2014/main" id="{7BD35EC7-77AB-4E3C-8E97-A415F9BE6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473" y="1709472"/>
            <a:ext cx="2982667" cy="273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26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復次有佛曰燈明，再次有佛亦燈明，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二萬佛名同一字，次次佛名皆燈明，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佛佛燈明為佛號，初佛後佛同名稱。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日月燈明最後佛，未出家時有八子，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慧根自在皆聰穎，各領天下享盛名。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聞父出家證菩提，悉捨王位修梵行，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皆為法師宏大乘，侍隨眾佛植善本。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P952-1010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66090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34734" y="-31220"/>
            <a:ext cx="83312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八王子 轉識成智的過程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4294967295"/>
          </p:nvPr>
        </p:nvGraphicFramePr>
        <p:xfrm>
          <a:off x="766763" y="1316038"/>
          <a:ext cx="11425237" cy="544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9124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34734" y="-31220"/>
            <a:ext cx="8331200" cy="1325563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八識歸心王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D728C559-A746-40F9-832A-7097A169F8DD}"/>
              </a:ext>
            </a:extLst>
          </p:cNvPr>
          <p:cNvSpPr txBox="1">
            <a:spLocks/>
          </p:cNvSpPr>
          <p:nvPr/>
        </p:nvSpPr>
        <p:spPr>
          <a:xfrm>
            <a:off x="1676399" y="881919"/>
            <a:ext cx="9431867" cy="5432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是八王子威德自在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各領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CN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天下</a:t>
            </a:r>
            <a:endParaRPr lang="en-US" altLang="zh-CN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CN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謂如來心之所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緣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CN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即是智慧所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照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之境，</a:t>
            </a:r>
            <a:endParaRPr lang="en-US" altLang="zh-CN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盡故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CN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心所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緣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盡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7807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當時日月燈明佛，廣説大乘無量經，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無量義經已說竟，佛入無量義處定。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身心不動雨天華，普佛世界六震動。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大眾歡喜未曾有，合掌一心同觀佛。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爾時佛陀放毫光，光照東方萬八千，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會中菩薩有億萬，樂欲聽法知實相。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忽見佛光躍然放，欲知放光何因緣，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時有菩薩名妙光，日月燈明從座起。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P1010-1048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8132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食物, 襯衫, 電腦, 光 的圖片&#10;&#10;自動產生的描述">
            <a:extLst>
              <a:ext uri="{FF2B5EF4-FFF2-40B4-BE49-F238E27FC236}">
                <a16:creationId xmlns:a16="http://schemas.microsoft.com/office/drawing/2014/main" id="{05FF24B4-2BD0-4DC5-A6E9-55F26359A2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5" t="9091" r="30746" b="16147"/>
          <a:stretch/>
        </p:blipFill>
        <p:spPr>
          <a:xfrm>
            <a:off x="2865967" y="270408"/>
            <a:ext cx="6460066" cy="5639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5618E67F-7C74-47B8-8440-70C466F35856}"/>
              </a:ext>
            </a:extLst>
          </p:cNvPr>
          <p:cNvSpPr txBox="1"/>
          <p:nvPr/>
        </p:nvSpPr>
        <p:spPr>
          <a:xfrm>
            <a:off x="2654300" y="6001958"/>
            <a:ext cx="77766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此同釋迦佛，整段場景，一模一樣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18309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4BFC7A-E9D1-4FB6-B36D-497179788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65125"/>
            <a:ext cx="6892636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廣說大乘無量義經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1CBCB09-F36C-41E5-988C-5815EF43FE8C}"/>
              </a:ext>
            </a:extLst>
          </p:cNvPr>
          <p:cNvSpPr txBox="1">
            <a:spLocks/>
          </p:cNvSpPr>
          <p:nvPr/>
        </p:nvSpPr>
        <p:spPr>
          <a:xfrm>
            <a:off x="1828800" y="1752599"/>
            <a:ext cx="8756074" cy="448887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無量義經是法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華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的精髓</a:t>
            </a:r>
            <a:endParaRPr lang="en-US" altLang="zh-CN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也是菩薩道的實踐指南</a:t>
            </a:r>
            <a:endParaRPr lang="en-US" altLang="zh-CN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人在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示法華經時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自此即結合無量義經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步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示</a:t>
            </a:r>
            <a:endParaRPr lang="en-US" altLang="zh-CN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充分將無量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義經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的重要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地位</a:t>
            </a:r>
            <a:endParaRPr lang="en-US" altLang="zh-CN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闡述的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極為</a:t>
            </a:r>
            <a:r>
              <a:rPr lang="zh-CN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清楚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5800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4BFC7A-E9D1-4FB6-B36D-497179788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65125"/>
            <a:ext cx="6892636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無量義經</a:t>
            </a:r>
            <a:r>
              <a:rPr lang="en-US" altLang="zh-TW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法髓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1CBCB09-F36C-41E5-988C-5815EF43FE8C}"/>
              </a:ext>
            </a:extLst>
          </p:cNvPr>
          <p:cNvSpPr txBox="1">
            <a:spLocks/>
          </p:cNvSpPr>
          <p:nvPr/>
        </p:nvSpPr>
        <p:spPr>
          <a:xfrm>
            <a:off x="1828800" y="1752599"/>
            <a:ext cx="8756074" cy="4232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靜寂清澄，志玄虛漠；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守之不動，億百千劫； 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無量法門，悉現在前；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得大智慧，通達諸法，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曉了分別，性相真實。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88301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4BFC7A-E9D1-4FB6-B36D-497179788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65125"/>
            <a:ext cx="6892636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無量義經</a:t>
            </a:r>
            <a:r>
              <a:rPr lang="en-US" altLang="zh-TW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開示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71CBCB09-F36C-41E5-988C-5815EF43FE8C}"/>
              </a:ext>
            </a:extLst>
          </p:cNvPr>
          <p:cNvSpPr txBox="1">
            <a:spLocks/>
          </p:cNvSpPr>
          <p:nvPr/>
        </p:nvSpPr>
        <p:spPr>
          <a:xfrm>
            <a:off x="1963881" y="1629930"/>
            <a:ext cx="8756074" cy="4932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晨語時間上人開示，</a:t>
            </a:r>
            <a:r>
              <a:rPr lang="en-US" altLang="zh-TW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無量義經</a:t>
            </a:r>
            <a:r>
              <a:rPr lang="en-US" altLang="zh-TW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中，</a:t>
            </a:r>
          </a:p>
          <a:p>
            <a:pPr algn="ctr"/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靜寂清澄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」是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守戒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4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志玄虛漠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」是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立志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</a:p>
          <a:p>
            <a:pPr algn="ctr"/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守之不動，億百千劫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」為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定力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</a:p>
          <a:p>
            <a:pPr algn="ctr"/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無量法門，悉現在前，得大智慧，通達諸法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」則是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智慧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戒、定、慧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，就是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靜思弟子的心靈方向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algn="ctr"/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故說「靜思勤行道</a:t>
            </a:r>
            <a:r>
              <a:rPr lang="en-US" altLang="zh-TW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無量義」。</a:t>
            </a:r>
          </a:p>
          <a:p>
            <a:pPr algn="ctr"/>
            <a:r>
              <a:rPr lang="en-US" altLang="zh-TW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2008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04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54379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當時日月燈明佛，廣説大乘無量經，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無量義經已說竟，佛入無量義處定。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身心不動雨天華，普佛世界六震動。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大眾歡喜未曾有，合掌一心同觀佛。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爾時佛陀放毫光，光照東方萬八千，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會中菩薩有億萬，樂欲聽法知實相。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忽見佛光躍然放，欲知放光何因緣，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時有菩薩名妙光，日月燈明從座起。</a:t>
            </a:r>
            <a:b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P1010-1048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3606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因應妙光說大乘，經名</a:t>
            </a: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妙法蓮華經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教諸菩薩佛護念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，經深意妙佛細說。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六十小劫不起座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，二十八品華朵朵，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法會聞法四眾多，六十小劫不離座，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聽佛說法如食頃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，無有一法輕放過，</a:t>
            </a:r>
            <a:b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日月燈明說經竟，自知法緣將圓成，</a:t>
            </a:r>
            <a:b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P1048-1125</a:t>
            </a:r>
          </a:p>
        </p:txBody>
      </p:sp>
    </p:spTree>
    <p:extLst>
      <p:ext uri="{BB962C8B-B14F-4D97-AF65-F5344CB8AC3E}">
        <p14:creationId xmlns:p14="http://schemas.microsoft.com/office/powerpoint/2010/main" val="1596675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0" y="2791611"/>
            <a:ext cx="9431867" cy="4433534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因妙光菩薩說大乘經，</a:t>
            </a:r>
            <a:br>
              <a:rPr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名妙法蓮華，</a:t>
            </a:r>
            <a:b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教菩薩法，</a:t>
            </a:r>
            <a:br>
              <a:rPr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佛所護念。</a:t>
            </a:r>
            <a:endParaRPr lang="en-US" altLang="zh-TW" sz="36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 descr="一張含有 建築物, 布, 桌, 鏡 的圖片&#10;&#10;自動產生的描述">
            <a:extLst>
              <a:ext uri="{FF2B5EF4-FFF2-40B4-BE49-F238E27FC236}">
                <a16:creationId xmlns:a16="http://schemas.microsoft.com/office/drawing/2014/main" id="{27A7AE82-57D0-4151-9736-C75886380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591" y="190500"/>
            <a:ext cx="4848225" cy="3238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506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471" y="431647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始覺契本覺</a:t>
            </a:r>
            <a:br>
              <a:rPr lang="en-US" altLang="zh-TW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燈明佛表本覺理也</a:t>
            </a:r>
            <a:b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妙光表始覺智也，</a:t>
            </a:r>
            <a:b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以此理非智不能契入，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又此妙光，</a:t>
            </a:r>
            <a:b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人人本具。</a:t>
            </a:r>
            <a:endParaRPr lang="en-US" altLang="zh-TW" sz="32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6068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妙法蓮華經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序品第一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97151"/>
          </a:xfrm>
        </p:spPr>
        <p:txBody>
          <a:bodyPr>
            <a:normAutofit fontScale="85000" lnSpcReduction="20000"/>
          </a:bodyPr>
          <a:lstStyle/>
          <a:p>
            <a:r>
              <a:rPr lang="zh-TW" altLang="zh-TW" dirty="0"/>
              <a:t>爾時文殊師利</a:t>
            </a:r>
            <a:r>
              <a:rPr lang="zh-TW" altLang="en-US" dirty="0"/>
              <a:t>，</a:t>
            </a:r>
            <a:r>
              <a:rPr lang="zh-TW" altLang="zh-TW" dirty="0"/>
              <a:t>於大眾中</a:t>
            </a:r>
            <a:r>
              <a:rPr lang="zh-TW" altLang="en-US" dirty="0"/>
              <a:t>，</a:t>
            </a:r>
            <a:r>
              <a:rPr lang="zh-TW" altLang="zh-TW" dirty="0"/>
              <a:t>欲重宣此義</a:t>
            </a:r>
            <a:r>
              <a:rPr lang="zh-TW" altLang="en-US" dirty="0"/>
              <a:t>，</a:t>
            </a:r>
            <a:r>
              <a:rPr lang="zh-TW" altLang="zh-TW" dirty="0"/>
              <a:t>而說偈言</a:t>
            </a:r>
            <a:r>
              <a:rPr lang="zh-TW" altLang="en-US" dirty="0"/>
              <a:t>：</a:t>
            </a:r>
            <a:endParaRPr lang="en-US" altLang="zh-TW" dirty="0"/>
          </a:p>
          <a:p>
            <a:r>
              <a:rPr lang="zh-TW" altLang="en-US" dirty="0"/>
              <a:t>  </a:t>
            </a:r>
            <a:r>
              <a:rPr lang="zh-TW" altLang="zh-TW" dirty="0"/>
              <a:t>我念過去世　　無量無數劫</a:t>
            </a:r>
          </a:p>
          <a:p>
            <a:r>
              <a:rPr lang="zh-TW" altLang="zh-TW" dirty="0"/>
              <a:t>　有佛人中尊　　號日月燈明</a:t>
            </a:r>
          </a:p>
          <a:p>
            <a:r>
              <a:rPr lang="zh-TW" altLang="zh-TW" dirty="0"/>
              <a:t>　世尊演說法　　度無量眾生</a:t>
            </a:r>
          </a:p>
          <a:p>
            <a:r>
              <a:rPr lang="zh-TW" altLang="zh-TW" dirty="0"/>
              <a:t>　無數億菩薩　　令入佛智慧</a:t>
            </a:r>
          </a:p>
          <a:p>
            <a:r>
              <a:rPr lang="zh-TW" altLang="zh-TW" dirty="0"/>
              <a:t>　佛未出家時　　所生八王子</a:t>
            </a:r>
          </a:p>
          <a:p>
            <a:r>
              <a:rPr lang="zh-TW" altLang="zh-TW" dirty="0"/>
              <a:t>　見大聖出家　　亦隨修梵行</a:t>
            </a:r>
          </a:p>
          <a:p>
            <a:r>
              <a:rPr lang="zh-TW" altLang="zh-TW" dirty="0"/>
              <a:t>　時佛說大乘　　經名無量義</a:t>
            </a:r>
          </a:p>
          <a:p>
            <a:r>
              <a:rPr lang="zh-TW" altLang="zh-TW" dirty="0"/>
              <a:t>　於諸大眾中　　而為廣分別</a:t>
            </a:r>
          </a:p>
          <a:p>
            <a:endParaRPr lang="zh-TW" altLang="zh-TW" dirty="0"/>
          </a:p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8304245" y="2314063"/>
            <a:ext cx="2400267" cy="4031873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文殊回答</a:t>
            </a:r>
            <a:endParaRPr lang="en-US" altLang="zh-TW" sz="32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佛出於世</a:t>
            </a:r>
            <a:endParaRPr lang="en-US" altLang="zh-TW" sz="32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開示悟入</a:t>
            </a:r>
            <a:endParaRPr lang="en-US" altLang="zh-TW" sz="32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說法傳法</a:t>
            </a:r>
            <a:endParaRPr lang="en-US" altLang="zh-TW" sz="32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說菩薩道</a:t>
            </a:r>
            <a:endParaRPr lang="en-US" altLang="zh-TW" sz="32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傳一乘法</a:t>
            </a:r>
            <a:endParaRPr lang="en-US" altLang="zh-TW" sz="32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入涅槃前</a:t>
            </a:r>
            <a:endParaRPr lang="en-US" altLang="zh-TW" sz="32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defTabSz="1219170"/>
            <a:r>
              <a:rPr lang="zh-TW" altLang="en-US" sz="32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授記成佛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DEB754-8C90-47CC-805C-A27AF7889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六十小劫身心不動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76403E8-1FA2-4A46-ACE9-4305F1F47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8917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200" dirty="0"/>
              <a:t>那</a:t>
            </a:r>
            <a:r>
              <a:rPr lang="en-US" altLang="zh-TW" sz="3200" dirty="0"/>
              <a:t>《</a:t>
            </a:r>
            <a:r>
              <a:rPr lang="zh-TW" altLang="en-US" sz="3200" dirty="0"/>
              <a:t>法華經</a:t>
            </a:r>
            <a:r>
              <a:rPr lang="en-US" altLang="zh-TW" sz="3200" dirty="0"/>
              <a:t>》</a:t>
            </a:r>
            <a:r>
              <a:rPr lang="zh-TW" altLang="en-US" sz="3200" dirty="0"/>
              <a:t>，前面的</a:t>
            </a:r>
            <a:r>
              <a:rPr lang="en-US" altLang="zh-TW" sz="3200" dirty="0"/>
              <a:t>(</a:t>
            </a:r>
            <a:r>
              <a:rPr lang="zh-TW" altLang="en-US" sz="3200" dirty="0"/>
              <a:t>經</a:t>
            </a:r>
            <a:r>
              <a:rPr lang="en-US" altLang="zh-TW" sz="3200" dirty="0"/>
              <a:t>)</a:t>
            </a:r>
            <a:r>
              <a:rPr lang="zh-TW" altLang="en-US" sz="3200" dirty="0"/>
              <a:t>文已經說了，說到日月燈明佛他開始坐道場，已經「</a:t>
            </a:r>
            <a:r>
              <a:rPr lang="zh-TW" altLang="en-US" sz="3200" dirty="0">
                <a:solidFill>
                  <a:srgbClr val="FFC000"/>
                </a:solidFill>
              </a:rPr>
              <a:t>六十小劫不起於座，時會聽者亦坐一處，六十小劫身心不動，聽佛所說謂如食頃。</a:t>
            </a:r>
            <a:r>
              <a:rPr lang="zh-TW" altLang="en-US" sz="3200" dirty="0"/>
              <a:t>」</a:t>
            </a:r>
          </a:p>
          <a:p>
            <a:r>
              <a:rPr lang="zh-TW" altLang="en-US" sz="3200" dirty="0"/>
              <a:t>在那裡放光現瑞，坐在那裡多久的時間呢？六十小劫。六十小劫是很長喔！大家知道嗎？這個「劫」，叫做「劫波」，六十小劫，那就是很長時間。坐在那裡六十小劫，大家覺得怎麼可能？佛陀在那裡坐，這樣坐下來之後，現瑞發光，光照耀東方萬八千土，那個光明能夠照得那麼遠，萬八千世界。</a:t>
            </a:r>
            <a:r>
              <a:rPr lang="zh-TW" altLang="en-US" sz="3200" dirty="0">
                <a:solidFill>
                  <a:srgbClr val="FFC000"/>
                </a:solidFill>
              </a:rPr>
              <a:t>這都是在形容，形容佛陀的心無量，不管是時間、空間、人與人之間，都是無量世界，表示佛陀心靈的開闊，所以這是佛心的形容。</a:t>
            </a:r>
            <a:r>
              <a:rPr lang="en-US" altLang="zh-TW" sz="3200" dirty="0"/>
              <a:t>(20130918《</a:t>
            </a:r>
            <a:r>
              <a:rPr lang="zh-TW" altLang="en-US" sz="3200" dirty="0"/>
              <a:t>靜思妙蓮華</a:t>
            </a:r>
            <a:r>
              <a:rPr lang="en-US" altLang="zh-TW" sz="3200" dirty="0"/>
              <a:t>》</a:t>
            </a:r>
            <a:r>
              <a:rPr lang="zh-TW" altLang="en-US" sz="3200" dirty="0"/>
              <a:t>恆持剎那初發心</a:t>
            </a:r>
            <a:r>
              <a:rPr lang="en-US" altLang="zh-TW" sz="3200" dirty="0"/>
              <a:t>)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080053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DEB754-8C90-47CC-805C-A27AF7889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聽佛所說謂如食頃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76403E8-1FA2-4A46-ACE9-4305F1F47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8917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200" dirty="0"/>
              <a:t>「時會聽者亦坐一處，六十小劫身心不動，聽佛所說謂如食頃。」這就是要說在那個地方，</a:t>
            </a:r>
            <a:r>
              <a:rPr lang="zh-TW" altLang="en-US" sz="3200" dirty="0">
                <a:solidFill>
                  <a:srgbClr val="FFC000"/>
                </a:solidFill>
              </a:rPr>
              <a:t>大家坐在道場上，看佛的莊嚴相，佛的身光，現瑞發光，大家的心都很寧靜，佛心、眾生心契合會歸一心，這就是表示聽經的人也是一心一志將要聽經。這中間就知道那個法會上，時間也是很吉祥，也是充滿了祥和瑞相，所以大家坐在那裡身心不動，同樣六十小劫。</a:t>
            </a:r>
          </a:p>
          <a:p>
            <a:r>
              <a:rPr lang="zh-TW" altLang="en-US" sz="3200" dirty="0"/>
              <a:t>大家還記得嗎？大乘經，已經在佛的心懷保護了很久的時間，就是在等待時機。既然妙光菩薩出現在道場，日月燈明佛就藉妙光菩薩的智慧來示現，要跟大家說，讓那些人，有聲聞、緣覺的人能夠聽，能夠相信。</a:t>
            </a:r>
            <a:endParaRPr lang="en-US" altLang="zh-TW" sz="3200" dirty="0"/>
          </a:p>
          <a:p>
            <a:pPr marL="91438" indent="0">
              <a:buNone/>
            </a:pPr>
            <a:r>
              <a:rPr lang="zh-TW" altLang="en-US" sz="3200" dirty="0"/>
              <a:t>  </a:t>
            </a:r>
            <a:r>
              <a:rPr lang="en-US" altLang="zh-TW" sz="3200" dirty="0"/>
              <a:t>(20130918《</a:t>
            </a:r>
            <a:r>
              <a:rPr lang="zh-TW" altLang="en-US" sz="3200" dirty="0"/>
              <a:t>靜思妙蓮華</a:t>
            </a:r>
            <a:r>
              <a:rPr lang="en-US" altLang="zh-TW" sz="3200" dirty="0"/>
              <a:t>》</a:t>
            </a:r>
            <a:r>
              <a:rPr lang="zh-TW" altLang="en-US" sz="3200" dirty="0"/>
              <a:t>恆持剎那初發心</a:t>
            </a:r>
            <a:r>
              <a:rPr lang="en-US" altLang="zh-TW" sz="3200" dirty="0"/>
              <a:t>)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61846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即對法會大眾說，入滅當在中夜後，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時有菩薩名德藏，燈明授記當作佛，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佛號淨身正等覺，傳承燈明佛衣缽，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日月燈明滅度後，妙光菩薩持法華。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八十小劫為人說，日月燈明王八子，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皆師妙光蒙教授，得令堅固修陀羅。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P1048-1125</a:t>
            </a:r>
            <a:b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73724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B9E98A-CB4F-4635-8BF1-B788CA4A8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德藏菩薩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0192073-7CFB-4947-A3C8-389C70FE00BA}"/>
              </a:ext>
            </a:extLst>
          </p:cNvPr>
          <p:cNvSpPr txBox="1"/>
          <p:nvPr/>
        </p:nvSpPr>
        <p:spPr>
          <a:xfrm>
            <a:off x="1219200" y="1690688"/>
            <a:ext cx="975359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時有菩薩，名曰</a:t>
            </a:r>
            <a:r>
              <a:rPr lang="zh-TW" altLang="en-US" sz="4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德藏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德藏：恆沙功德，無不具足。含藏義，自利也，以此德遍施眾生，利他也。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4F16CA1-57A3-4057-91F8-2B9AFEC9AB21}"/>
              </a:ext>
            </a:extLst>
          </p:cNvPr>
          <p:cNvSpPr txBox="1"/>
          <p:nvPr/>
        </p:nvSpPr>
        <p:spPr>
          <a:xfrm>
            <a:off x="1717964" y="3814346"/>
            <a:ext cx="85413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</a:t>
            </a:r>
            <a:r>
              <a:rPr lang="zh-TW" altLang="en-US" sz="3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內修即是「功」，外行即是「德」</a:t>
            </a:r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我們的內心常常好好調伏，我們的狂象、野馬。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我們若能夠常常調伏自己，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我們的外行，常常能夠去幫助別人；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有辦法調伏自己叫做「</a:t>
            </a:r>
            <a:r>
              <a:rPr lang="zh-TW" altLang="en-US" sz="3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功</a:t>
            </a:r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」，</a:t>
            </a:r>
            <a:endParaRPr lang="en-US" altLang="zh-TW" sz="3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有辦法去付出這樣叫做「</a:t>
            </a:r>
            <a:r>
              <a:rPr lang="zh-TW" altLang="en-US" sz="3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</a:t>
            </a:r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」。</a:t>
            </a:r>
          </a:p>
        </p:txBody>
      </p:sp>
    </p:spTree>
    <p:extLst>
      <p:ext uri="{BB962C8B-B14F-4D97-AF65-F5344CB8AC3E}">
        <p14:creationId xmlns:p14="http://schemas.microsoft.com/office/powerpoint/2010/main" val="35384594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B9E98A-CB4F-4635-8BF1-B788CA4A8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一燈分二焰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D240087-D7DB-4317-AAC4-42DE1D3C1612}"/>
              </a:ext>
            </a:extLst>
          </p:cNvPr>
          <p:cNvSpPr txBox="1"/>
          <p:nvPr/>
        </p:nvSpPr>
        <p:spPr>
          <a:xfrm>
            <a:off x="1267690" y="2037052"/>
            <a:ext cx="1046018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問：何故為</a:t>
            </a:r>
            <a:r>
              <a:rPr lang="zh-TW" altLang="en-US" sz="4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妙光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說經，而授</a:t>
            </a:r>
            <a:r>
              <a:rPr lang="zh-TW" altLang="en-US" sz="4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德藏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記也？</a:t>
            </a:r>
          </a:p>
          <a:p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答：妙光為當機，必有遠記。</a:t>
            </a:r>
          </a:p>
          <a:p>
            <a:endParaRPr lang="en-US" altLang="zh-TW" sz="4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又一燈分二燄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一傳妙光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，弘法利生，化化無盡，斯道不泯故。</a:t>
            </a:r>
            <a:r>
              <a:rPr lang="zh-TW" altLang="en-US" sz="4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一傳德藏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，為人天依止，燈燈有續故。」</a:t>
            </a:r>
          </a:p>
        </p:txBody>
      </p:sp>
    </p:spTree>
    <p:extLst>
      <p:ext uri="{BB962C8B-B14F-4D97-AF65-F5344CB8AC3E}">
        <p14:creationId xmlns:p14="http://schemas.microsoft.com/office/powerpoint/2010/main" val="25761040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副標題 4">
            <a:extLst>
              <a:ext uri="{FF2B5EF4-FFF2-40B4-BE49-F238E27FC236}">
                <a16:creationId xmlns:a16="http://schemas.microsoft.com/office/drawing/2014/main" id="{214A3BDB-96DE-48B6-A420-2EC423F2275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844708" y="1413099"/>
            <a:ext cx="9051892" cy="4464050"/>
          </a:xfrm>
        </p:spPr>
        <p:txBody>
          <a:bodyPr/>
          <a:lstStyle/>
          <a:p>
            <a:pPr marL="0" indent="0">
              <a:buNone/>
            </a:pPr>
            <a:r>
              <a:rPr lang="zh-TW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日月燈明佛入滅後，由</a:t>
            </a:r>
            <a:r>
              <a:rPr lang="zh-TW" altLang="zh-TW" sz="48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妙光菩薩承擔</a:t>
            </a:r>
            <a:r>
              <a:rPr lang="zh-TW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《妙法蓮華經》的</a:t>
            </a:r>
            <a:r>
              <a:rPr lang="zh-TW" altLang="zh-TW" sz="48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傳承</a:t>
            </a:r>
            <a:r>
              <a:rPr lang="zh-TW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重任，讓法延續</a:t>
            </a: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釋迦牟尼佛雖已於二千五百多年前圓寂，但佛法至今在全球傳承不息</a:t>
            </a:r>
            <a:r>
              <a:rPr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TW" altLang="zh-TW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9B9707E5-81AC-471B-B27B-ECA6F5D57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418755"/>
            <a:ext cx="8021782" cy="1721772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妙光菩薩持法華</a:t>
            </a:r>
            <a:b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八十小劫為人說</a:t>
            </a:r>
            <a:endParaRPr lang="zh-TW" altLang="en-US" sz="5400" dirty="0">
              <a:solidFill>
                <a:srgbClr val="FFC000"/>
              </a:solidFill>
            </a:endParaRPr>
          </a:p>
        </p:txBody>
      </p:sp>
      <p:sp>
        <p:nvSpPr>
          <p:cNvPr id="26627" name="副標題 4">
            <a:extLst>
              <a:ext uri="{FF2B5EF4-FFF2-40B4-BE49-F238E27FC236}">
                <a16:creationId xmlns:a16="http://schemas.microsoft.com/office/drawing/2014/main" id="{02CB18A3-3559-4A15-9EA4-5F88D8CD5A6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9587" y="2551504"/>
            <a:ext cx="9461090" cy="2740932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TW" altLang="zh-TW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八十小劫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─</a:t>
            </a:r>
            <a:r>
              <a:rPr lang="zh-TW" altLang="zh-TW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藉長久時間，表示妙光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菩薩</a:t>
            </a:r>
            <a:r>
              <a:rPr lang="zh-TW" altLang="zh-TW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「轉法輪不斷」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TW" altLang="zh-TW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妙光菩薩持經化眾的目的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─</a:t>
            </a:r>
            <a:r>
              <a:rPr lang="zh-TW" altLang="zh-TW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菩薩乘能到達如來地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4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BDBE0B-863A-4324-9167-665B28DBA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遊戲三昧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4D20851-D24E-47F9-9DB1-A6131DA190F6}"/>
              </a:ext>
            </a:extLst>
          </p:cNvPr>
          <p:cNvSpPr txBox="1"/>
          <p:nvPr/>
        </p:nvSpPr>
        <p:spPr>
          <a:xfrm>
            <a:off x="1579418" y="2367171"/>
            <a:ext cx="938645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傳燈錄</a:t>
            </a:r>
            <a:r>
              <a:rPr lang="en-US" altLang="zh-TW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》: 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得遊戲三昧，</a:t>
            </a:r>
            <a:endParaRPr lang="en-US" altLang="zh-TW" sz="4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就是說，</a:t>
            </a:r>
            <a:endParaRPr lang="en-US" altLang="zh-TW" sz="4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諸佛菩薩以專心救濟眾生為遊戲</a:t>
            </a:r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」。</a:t>
            </a:r>
          </a:p>
        </p:txBody>
      </p:sp>
    </p:spTree>
    <p:extLst>
      <p:ext uri="{BB962C8B-B14F-4D97-AF65-F5344CB8AC3E}">
        <p14:creationId xmlns:p14="http://schemas.microsoft.com/office/powerpoint/2010/main" val="372524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標楷體"/>
              <a:cs typeface="+mn-cs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94881177-7ADF-4485-A47E-BC19F698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38" y="4648736"/>
            <a:ext cx="6954350" cy="45953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zh-TW" altLang="en-US" sz="2800" dirty="0">
                <a:solidFill>
                  <a:srgbClr val="FFC000"/>
                </a:solidFill>
                <a:cs typeface="+mj-cs"/>
              </a:rPr>
              <a:t>慈濟新冠疫情援助報告獲聯合國</a:t>
            </a:r>
            <a:r>
              <a:rPr lang="en-US" altLang="zh-TW" sz="2800" dirty="0">
                <a:solidFill>
                  <a:srgbClr val="FFC000"/>
                </a:solidFill>
                <a:cs typeface="+mj-cs"/>
              </a:rPr>
              <a:t>OCHA</a:t>
            </a:r>
            <a:r>
              <a:rPr lang="zh-TW" altLang="en-US" sz="2800" dirty="0">
                <a:solidFill>
                  <a:srgbClr val="FFC000"/>
                </a:solidFill>
                <a:cs typeface="+mj-cs"/>
              </a:rPr>
              <a:t>刊登</a:t>
            </a:r>
            <a:endParaRPr lang="en-US" altLang="zh-TW" sz="2800" kern="1200" dirty="0">
              <a:solidFill>
                <a:srgbClr val="FFC000"/>
              </a:solidFill>
              <a:cs typeface="+mj-cs"/>
            </a:endParaRPr>
          </a:p>
        </p:txBody>
      </p:sp>
      <p:pic>
        <p:nvPicPr>
          <p:cNvPr id="12" name="圖片 11" descr="一張含有 建築物, 個人, 男人, 女性 的圖片&#10;&#10;自動產生的描述">
            <a:extLst>
              <a:ext uri="{FF2B5EF4-FFF2-40B4-BE49-F238E27FC236}">
                <a16:creationId xmlns:a16="http://schemas.microsoft.com/office/drawing/2014/main" id="{0EC079D6-BA04-4662-B39D-A74016193B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4" r="8456" b="2"/>
          <a:stretch/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14" name="圖片 13" descr="一張含有 貨車, 室外, 路面, 個人 的圖片&#10;&#10;自動產生的描述">
            <a:extLst>
              <a:ext uri="{FF2B5EF4-FFF2-40B4-BE49-F238E27FC236}">
                <a16:creationId xmlns:a16="http://schemas.microsoft.com/office/drawing/2014/main" id="{C818F1AE-7AFA-48CF-9863-9F1F8AD637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3" r="32017" b="-1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6" name="圖片 5" descr="一張含有 個人, 室外, 團體, 人 的圖片&#10;&#10;自動產生的描述">
            <a:extLst>
              <a:ext uri="{FF2B5EF4-FFF2-40B4-BE49-F238E27FC236}">
                <a16:creationId xmlns:a16="http://schemas.microsoft.com/office/drawing/2014/main" id="{6F69EBF3-4411-409B-BB8D-F436E6A65E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" r="6821" b="3"/>
          <a:stretch/>
        </p:blipFill>
        <p:spPr>
          <a:xfrm>
            <a:off x="8086176" y="321733"/>
            <a:ext cx="3797984" cy="2010552"/>
          </a:xfrm>
          <a:prstGeom prst="rect">
            <a:avLst/>
          </a:prstGeom>
        </p:spPr>
      </p:pic>
      <p:pic>
        <p:nvPicPr>
          <p:cNvPr id="16" name="圖片 15" descr="一張含有 桌, 盒子, 男人, 食物 的圖片&#10;&#10;自動產生的描述">
            <a:extLst>
              <a:ext uri="{FF2B5EF4-FFF2-40B4-BE49-F238E27FC236}">
                <a16:creationId xmlns:a16="http://schemas.microsoft.com/office/drawing/2014/main" id="{DADE2688-CACF-4630-A911-0CA9BD557F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5" r="1" b="19328"/>
          <a:stretch/>
        </p:blipFill>
        <p:spPr>
          <a:xfrm>
            <a:off x="317634" y="2422097"/>
            <a:ext cx="3794760" cy="2013804"/>
          </a:xfrm>
          <a:prstGeom prst="rect">
            <a:avLst/>
          </a:prstGeom>
        </p:spPr>
      </p:pic>
      <p:pic>
        <p:nvPicPr>
          <p:cNvPr id="8" name="圖片 7" descr="一張含有 個人, 室外, 團體, 男人 的圖片&#10;&#10;自動產生的描述">
            <a:extLst>
              <a:ext uri="{FF2B5EF4-FFF2-40B4-BE49-F238E27FC236}">
                <a16:creationId xmlns:a16="http://schemas.microsoft.com/office/drawing/2014/main" id="{07AB38E9-BAAF-4760-A3D6-CA2009A571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2" b="16582"/>
          <a:stretch/>
        </p:blipFill>
        <p:spPr>
          <a:xfrm>
            <a:off x="8082952" y="2431705"/>
            <a:ext cx="3797983" cy="200094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圖片 9" descr="一張含有 草, 室外, 個人, 男人 的圖片&#10;&#10;自動產生的描述">
            <a:extLst>
              <a:ext uri="{FF2B5EF4-FFF2-40B4-BE49-F238E27FC236}">
                <a16:creationId xmlns:a16="http://schemas.microsoft.com/office/drawing/2014/main" id="{1406167E-3B88-4CAF-9976-58FA69ADD3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1" r="27206" b="2"/>
          <a:stretch/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7FEA94F6-8687-46A0-AF5A-3063B062AAA2}"/>
              </a:ext>
            </a:extLst>
          </p:cNvPr>
          <p:cNvSpPr/>
          <p:nvPr/>
        </p:nvSpPr>
        <p:spPr>
          <a:xfrm>
            <a:off x="4538273" y="5032377"/>
            <a:ext cx="72150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截至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5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月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22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日，慈濟已援助五大洲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63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個國家地區，提供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16,585,171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/>
                <a:ea typeface="標楷體"/>
                <a:cs typeface="+mn-cs"/>
              </a:rPr>
              <a:t>物資包含防護衣、隔離衣帽、面罩、護目鏡、防疫手套、醫療口罩、酒精、布口罩、安心祝福包、福慧床等，除了給第一線防護人員，更關心弱勢族群。</a:t>
            </a:r>
          </a:p>
        </p:txBody>
      </p:sp>
    </p:spTree>
    <p:extLst>
      <p:ext uri="{BB962C8B-B14F-4D97-AF65-F5344CB8AC3E}">
        <p14:creationId xmlns:p14="http://schemas.microsoft.com/office/powerpoint/2010/main" val="16807089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一張含有 個人, 室外, 路面, 建築物 的圖片&#10;&#10;自動產生的描述">
            <a:extLst>
              <a:ext uri="{FF2B5EF4-FFF2-40B4-BE49-F238E27FC236}">
                <a16:creationId xmlns:a16="http://schemas.microsoft.com/office/drawing/2014/main" id="{63D9B4FC-EFB2-4BB1-B47F-180DC1F6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72" y="310638"/>
            <a:ext cx="10641456" cy="591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689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室內, 床, 坐, 桌 的圖片&#10;&#10;自動產生的描述">
            <a:extLst>
              <a:ext uri="{FF2B5EF4-FFF2-40B4-BE49-F238E27FC236}">
                <a16:creationId xmlns:a16="http://schemas.microsoft.com/office/drawing/2014/main" id="{2A2BE43E-AC5B-4AAA-991C-60380B25E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582"/>
          <a:stretch/>
        </p:blipFill>
        <p:spPr>
          <a:xfrm>
            <a:off x="321730" y="321732"/>
            <a:ext cx="5728548" cy="3079194"/>
          </a:xfrm>
          <a:prstGeom prst="rect">
            <a:avLst/>
          </a:prstGeom>
        </p:spPr>
      </p:pic>
      <p:pic>
        <p:nvPicPr>
          <p:cNvPr id="7" name="圖片 6" descr="一張含有 室外, 個人, 食物, 桌 的圖片&#10;&#10;自動產生的描述">
            <a:extLst>
              <a:ext uri="{FF2B5EF4-FFF2-40B4-BE49-F238E27FC236}">
                <a16:creationId xmlns:a16="http://schemas.microsoft.com/office/drawing/2014/main" id="{49E509CF-F81F-48F1-97E1-3FC9032812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5" r="-3" b="-3"/>
          <a:stretch/>
        </p:blipFill>
        <p:spPr>
          <a:xfrm>
            <a:off x="321730" y="3489158"/>
            <a:ext cx="5728548" cy="3047107"/>
          </a:xfrm>
          <a:prstGeom prst="rect">
            <a:avLst/>
          </a:prstGeom>
        </p:spPr>
      </p:pic>
      <p:pic>
        <p:nvPicPr>
          <p:cNvPr id="11" name="圖片 10" descr="一張含有 路面, 建築物, 室外, 個人 的圖片&#10;&#10;自動產生的描述">
            <a:extLst>
              <a:ext uri="{FF2B5EF4-FFF2-40B4-BE49-F238E27FC236}">
                <a16:creationId xmlns:a16="http://schemas.microsoft.com/office/drawing/2014/main" id="{65CACAC0-EFE1-4A6C-A37E-7954BCBFEF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8" r="28222"/>
          <a:stretch/>
        </p:blipFill>
        <p:spPr>
          <a:xfrm>
            <a:off x="6141723" y="321732"/>
            <a:ext cx="5728547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535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室內, 個人, 男人, 直立的 的圖片&#10;&#10;自動產生的描述">
            <a:extLst>
              <a:ext uri="{FF2B5EF4-FFF2-40B4-BE49-F238E27FC236}">
                <a16:creationId xmlns:a16="http://schemas.microsoft.com/office/drawing/2014/main" id="{DF6F4A74-43C8-4961-AB21-7E2F0E1C85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5" r="-3" b="-3"/>
          <a:stretch/>
        </p:blipFill>
        <p:spPr>
          <a:xfrm>
            <a:off x="321731" y="321731"/>
            <a:ext cx="5728548" cy="3079194"/>
          </a:xfrm>
          <a:prstGeom prst="rect">
            <a:avLst/>
          </a:prstGeom>
        </p:spPr>
      </p:pic>
      <p:pic>
        <p:nvPicPr>
          <p:cNvPr id="7" name="圖片 6" descr="一張含有 室內, 個人, 男人, 直立的 的圖片&#10;&#10;自動產生的描述">
            <a:extLst>
              <a:ext uri="{FF2B5EF4-FFF2-40B4-BE49-F238E27FC236}">
                <a16:creationId xmlns:a16="http://schemas.microsoft.com/office/drawing/2014/main" id="{91A3D36C-6CA9-4BEE-8923-9DC808BA7F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1" r="-3" b="-3"/>
          <a:stretch/>
        </p:blipFill>
        <p:spPr>
          <a:xfrm>
            <a:off x="6141719" y="321731"/>
            <a:ext cx="5728547" cy="3079194"/>
          </a:xfrm>
          <a:prstGeom prst="rect">
            <a:avLst/>
          </a:prstGeom>
        </p:spPr>
      </p:pic>
      <p:pic>
        <p:nvPicPr>
          <p:cNvPr id="3" name="圖片 2" descr="一張含有 室外, 飛行, 飛機, 飛行器 的圖片&#10;&#10;自動產生的描述">
            <a:extLst>
              <a:ext uri="{FF2B5EF4-FFF2-40B4-BE49-F238E27FC236}">
                <a16:creationId xmlns:a16="http://schemas.microsoft.com/office/drawing/2014/main" id="{673C5780-3807-4C03-B491-E7D6850354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" r="-3" b="-3"/>
          <a:stretch/>
        </p:blipFill>
        <p:spPr>
          <a:xfrm>
            <a:off x="321730" y="3489159"/>
            <a:ext cx="5728548" cy="3047107"/>
          </a:xfrm>
          <a:prstGeom prst="rect">
            <a:avLst/>
          </a:prstGeom>
        </p:spPr>
      </p:pic>
      <p:pic>
        <p:nvPicPr>
          <p:cNvPr id="5" name="圖片 4" descr="一張含有 室內, 食物, 托盤, 男人 的圖片&#10;&#10;自動產生的描述">
            <a:extLst>
              <a:ext uri="{FF2B5EF4-FFF2-40B4-BE49-F238E27FC236}">
                <a16:creationId xmlns:a16="http://schemas.microsoft.com/office/drawing/2014/main" id="{BCCC03AD-2BF6-485E-A2EA-8CBA0315E6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" r="-3" b="-3"/>
          <a:stretch/>
        </p:blipFill>
        <p:spPr>
          <a:xfrm>
            <a:off x="6141718" y="3489159"/>
            <a:ext cx="5728547" cy="304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719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建築物, 路面, 個人, 球場 的圖片&#10;&#10;自動產生的描述">
            <a:extLst>
              <a:ext uri="{FF2B5EF4-FFF2-40B4-BE49-F238E27FC236}">
                <a16:creationId xmlns:a16="http://schemas.microsoft.com/office/drawing/2014/main" id="{4FA699D1-A1D1-4B36-B43C-6ABFFDD15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" y="26375"/>
            <a:ext cx="12132091" cy="68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431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BDBE0B-863A-4324-9167-665B28DBA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安住願力，廣淨佛國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C037EEE-3FCB-4F66-9ABB-24106CF92391}"/>
              </a:ext>
            </a:extLst>
          </p:cNvPr>
          <p:cNvSpPr txBox="1"/>
          <p:nvPr/>
        </p:nvSpPr>
        <p:spPr>
          <a:xfrm>
            <a:off x="1918855" y="1554263"/>
            <a:ext cx="923405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「安住願力，廣淨佛國」，這個願力，是我們修行者不可缺少的，我們若有這個願力，我們的心就能夠安住，廣淨佛國，可以莊嚴佛的國度。</a:t>
            </a:r>
            <a:endParaRPr lang="en-US" altLang="zh-TW" sz="4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莊嚴佛的國度是什麼呢？</a:t>
            </a:r>
            <a:endParaRPr lang="en-US" altLang="zh-TW" sz="4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為佛教，為眾生。</a:t>
            </a:r>
            <a:endParaRPr lang="en-US" altLang="zh-TW" sz="4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自古以來，所有的法師都是這樣的願，</a:t>
            </a:r>
            <a:endParaRPr lang="en-US" altLang="zh-TW" sz="4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自度、度人、度眾生。</a:t>
            </a:r>
          </a:p>
        </p:txBody>
      </p:sp>
    </p:spTree>
    <p:extLst>
      <p:ext uri="{BB962C8B-B14F-4D97-AF65-F5344CB8AC3E}">
        <p14:creationId xmlns:p14="http://schemas.microsoft.com/office/powerpoint/2010/main" val="19446908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螢幕擷取畫面 的圖片&#10;&#10;自動產生的描述">
            <a:extLst>
              <a:ext uri="{FF2B5EF4-FFF2-40B4-BE49-F238E27FC236}">
                <a16:creationId xmlns:a16="http://schemas.microsoft.com/office/drawing/2014/main" id="{386F0CFE-DEE6-44A2-8896-35C514745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1" y="311426"/>
            <a:ext cx="11295897" cy="593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366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螢幕擷取畫面 的圖片&#10;&#10;自動產生的描述">
            <a:extLst>
              <a:ext uri="{FF2B5EF4-FFF2-40B4-BE49-F238E27FC236}">
                <a16:creationId xmlns:a16="http://schemas.microsoft.com/office/drawing/2014/main" id="{5C90937E-4319-476A-A089-73980C4F8D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00"/>
          <a:stretch/>
        </p:blipFill>
        <p:spPr>
          <a:xfrm>
            <a:off x="364417" y="491980"/>
            <a:ext cx="11354718" cy="560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048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一張含有 桌, 坐 的圖片&#10;&#10;自動產生的描述">
            <a:extLst>
              <a:ext uri="{FF2B5EF4-FFF2-40B4-BE49-F238E27FC236}">
                <a16:creationId xmlns:a16="http://schemas.microsoft.com/office/drawing/2014/main" id="{728E47B9-060D-4FA3-9FEB-A9BE4CE90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2" r="2" b="1708"/>
          <a:stretch/>
        </p:blipFill>
        <p:spPr>
          <a:xfrm>
            <a:off x="-1" y="-3"/>
            <a:ext cx="4064316" cy="2281286"/>
          </a:xfrm>
          <a:prstGeom prst="rect">
            <a:avLst/>
          </a:prstGeom>
        </p:spPr>
      </p:pic>
      <p:pic>
        <p:nvPicPr>
          <p:cNvPr id="4" name="圖片 3" descr="一張含有 套裝, 直立的, 酒類, 男人 的圖片&#10;&#10;自動產生的描述">
            <a:extLst>
              <a:ext uri="{FF2B5EF4-FFF2-40B4-BE49-F238E27FC236}">
                <a16:creationId xmlns:a16="http://schemas.microsoft.com/office/drawing/2014/main" id="{C8105D65-9B09-4B60-BC12-ED9ECDC82A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538"/>
          <a:stretch/>
        </p:blipFill>
        <p:spPr>
          <a:xfrm>
            <a:off x="4067494" y="-1357"/>
            <a:ext cx="3953242" cy="2272266"/>
          </a:xfrm>
          <a:prstGeom prst="rect">
            <a:avLst/>
          </a:prstGeom>
        </p:spPr>
      </p:pic>
      <p:pic>
        <p:nvPicPr>
          <p:cNvPr id="12" name="圖片 11" descr="一張含有 個人, 擺姿勢, 直立的, 室內 的圖片&#10;&#10;自動產生的描述">
            <a:extLst>
              <a:ext uri="{FF2B5EF4-FFF2-40B4-BE49-F238E27FC236}">
                <a16:creationId xmlns:a16="http://schemas.microsoft.com/office/drawing/2014/main" id="{FDD82F95-4487-4AE1-A23E-382C650924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6007"/>
          <a:stretch/>
        </p:blipFill>
        <p:spPr>
          <a:xfrm>
            <a:off x="8027088" y="-1356"/>
            <a:ext cx="4161863" cy="2272264"/>
          </a:xfrm>
          <a:prstGeom prst="rect">
            <a:avLst/>
          </a:prstGeom>
        </p:spPr>
      </p:pic>
      <p:pic>
        <p:nvPicPr>
          <p:cNvPr id="8" name="圖片 7" descr="一張含有 天花板, 室內, 桌, 食物 的圖片&#10;&#10;自動產生的描述">
            <a:extLst>
              <a:ext uri="{FF2B5EF4-FFF2-40B4-BE49-F238E27FC236}">
                <a16:creationId xmlns:a16="http://schemas.microsoft.com/office/drawing/2014/main" id="{93D493DF-534D-4224-AD26-CE2006F272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5" r="3" b="5078"/>
          <a:stretch/>
        </p:blipFill>
        <p:spPr>
          <a:xfrm>
            <a:off x="20" y="2292876"/>
            <a:ext cx="4064292" cy="2281271"/>
          </a:xfrm>
          <a:prstGeom prst="rect">
            <a:avLst/>
          </a:prstGeom>
        </p:spPr>
      </p:pic>
      <p:pic>
        <p:nvPicPr>
          <p:cNvPr id="10" name="圖片 9" descr="一張含有 室內, 天花板, 個人, 直立的 的圖片&#10;&#10;自動產生的描述">
            <a:extLst>
              <a:ext uri="{FF2B5EF4-FFF2-40B4-BE49-F238E27FC236}">
                <a16:creationId xmlns:a16="http://schemas.microsoft.com/office/drawing/2014/main" id="{F05AECA7-B3EA-4600-AE39-C3CE18FAAC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0" r="1" b="4279"/>
          <a:stretch/>
        </p:blipFill>
        <p:spPr>
          <a:xfrm>
            <a:off x="3" y="4585734"/>
            <a:ext cx="4061141" cy="22722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7495" y="2300641"/>
            <a:ext cx="8124506" cy="455736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標楷體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54A9DCE-AF30-4FCC-823A-B4CE32B27212}"/>
              </a:ext>
            </a:extLst>
          </p:cNvPr>
          <p:cNvSpPr/>
          <p:nvPr/>
        </p:nvSpPr>
        <p:spPr>
          <a:xfrm>
            <a:off x="4657256" y="2916520"/>
            <a:ext cx="6116761" cy="23093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文鼎中隸"/>
                <a:cs typeface="+mn-cs"/>
              </a:rPr>
              <a:t>慈濟安心祝福包 關心各縣市居家檢疫者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12188952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571548"/>
            <a:ext cx="4064320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46931" y="5336249"/>
            <a:ext cx="5486400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035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個人, 室內, 男人, 直立的 的圖片&#10;&#10;自動產生的描述">
            <a:extLst>
              <a:ext uri="{FF2B5EF4-FFF2-40B4-BE49-F238E27FC236}">
                <a16:creationId xmlns:a16="http://schemas.microsoft.com/office/drawing/2014/main" id="{B18EACCB-E989-4E00-BF6D-CB6BA317CD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2" r="15383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3" name="圖片 2" descr="一張含有 個人, 建築物, 食物, 廚房 的圖片&#10;&#10;自動產生的描述">
            <a:extLst>
              <a:ext uri="{FF2B5EF4-FFF2-40B4-BE49-F238E27FC236}">
                <a16:creationId xmlns:a16="http://schemas.microsoft.com/office/drawing/2014/main" id="{2DAC74D6-024B-41A6-B2BB-4FFF294ABF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8" r="8682" b="-2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5" name="圖片 4" descr="一張含有 桌, 室內, 個人, 櫃台 的圖片&#10;&#10;自動產生的描述">
            <a:extLst>
              <a:ext uri="{FF2B5EF4-FFF2-40B4-BE49-F238E27FC236}">
                <a16:creationId xmlns:a16="http://schemas.microsoft.com/office/drawing/2014/main" id="{5CD0111F-A224-4BEE-B180-3B4EDB205C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6" b="-4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182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室外, 建築物, 路面, 貨車 的圖片&#10;&#10;自動產生的描述">
            <a:extLst>
              <a:ext uri="{FF2B5EF4-FFF2-40B4-BE49-F238E27FC236}">
                <a16:creationId xmlns:a16="http://schemas.microsoft.com/office/drawing/2014/main" id="{94494C80-BADC-4717-AF9D-478BF6CBA8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4439"/>
          <a:stretch/>
        </p:blipFill>
        <p:spPr>
          <a:xfrm>
            <a:off x="321730" y="321732"/>
            <a:ext cx="5728548" cy="3079194"/>
          </a:xfrm>
          <a:prstGeom prst="rect">
            <a:avLst/>
          </a:prstGeom>
        </p:spPr>
      </p:pic>
      <p:pic>
        <p:nvPicPr>
          <p:cNvPr id="3" name="圖片 2" descr="一張含有 個人, 男人, 正面, 年輕 的圖片&#10;&#10;自動產生的描述">
            <a:extLst>
              <a:ext uri="{FF2B5EF4-FFF2-40B4-BE49-F238E27FC236}">
                <a16:creationId xmlns:a16="http://schemas.microsoft.com/office/drawing/2014/main" id="{0BABCDD2-B2F0-432C-AA7F-BD95F2F859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7" r="-3" b="8929"/>
          <a:stretch/>
        </p:blipFill>
        <p:spPr>
          <a:xfrm>
            <a:off x="321730" y="3489158"/>
            <a:ext cx="5728548" cy="3047107"/>
          </a:xfrm>
          <a:prstGeom prst="rect">
            <a:avLst/>
          </a:prstGeom>
        </p:spPr>
      </p:pic>
      <p:pic>
        <p:nvPicPr>
          <p:cNvPr id="7" name="圖片 6" descr="一張含有 貨車, 建築物, 路面, 室外 的圖片&#10;&#10;自動產生的描述">
            <a:extLst>
              <a:ext uri="{FF2B5EF4-FFF2-40B4-BE49-F238E27FC236}">
                <a16:creationId xmlns:a16="http://schemas.microsoft.com/office/drawing/2014/main" id="{38D1B6D5-E70A-4B47-BC1C-CBA86B3C18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65" b="-1"/>
          <a:stretch/>
        </p:blipFill>
        <p:spPr>
          <a:xfrm>
            <a:off x="6141723" y="321732"/>
            <a:ext cx="5728547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631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BDBE0B-863A-4324-9167-665B28DBA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大智度論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C037EEE-3FCB-4F66-9ABB-24106CF92391}"/>
              </a:ext>
            </a:extLst>
          </p:cNvPr>
          <p:cNvSpPr txBox="1"/>
          <p:nvPr/>
        </p:nvSpPr>
        <p:spPr>
          <a:xfrm>
            <a:off x="2632365" y="2544864"/>
            <a:ext cx="73013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5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莊嚴佛界事大，</a:t>
            </a:r>
            <a:endParaRPr lang="en-US" altLang="zh-TW" sz="5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5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獨行功德不能成故，</a:t>
            </a:r>
            <a:endParaRPr lang="en-US" altLang="zh-TW" sz="5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5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要須願力。</a:t>
            </a:r>
            <a:endParaRPr lang="en-US" altLang="zh-TW" sz="5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92865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199221F-6662-4B53-A219-D9116A81E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FAD2A8D-23D6-4490-802D-0CB39A53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8480" y="5870575"/>
            <a:ext cx="551167" cy="377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A6047D0-DEA0-40D4-AF5D-F38761EEBEA3}" type="slidenum">
              <a:rPr kumimoji="0" lang="en-US" altLang="zh-TW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zh-TW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3" name="圖片 12" descr="一張含有 日落, 太陽, 室外, 建築物 的圖片&#10;&#10;自動產生的描述">
            <a:extLst>
              <a:ext uri="{FF2B5EF4-FFF2-40B4-BE49-F238E27FC236}">
                <a16:creationId xmlns:a16="http://schemas.microsoft.com/office/drawing/2014/main" id="{91200943-8B1D-48FB-B0ED-0A5C3059FF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466" y="545571"/>
            <a:ext cx="3402000" cy="2268000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DA26354-703A-4862-9270-8E3A45D1D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328" y="545800"/>
            <a:ext cx="3780000" cy="2268000"/>
          </a:xfrm>
          <a:prstGeom prst="rect">
            <a:avLst/>
          </a:prstGeom>
        </p:spPr>
      </p:pic>
      <p:pic>
        <p:nvPicPr>
          <p:cNvPr id="18" name="圖片 17" descr="一張含有 坐, 水, 海灘, 大 的圖片&#10;&#10;自動產生的描述">
            <a:extLst>
              <a:ext uri="{FF2B5EF4-FFF2-40B4-BE49-F238E27FC236}">
                <a16:creationId xmlns:a16="http://schemas.microsoft.com/office/drawing/2014/main" id="{F0D0BD79-EB84-4331-B524-1AD808C6DBF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16"/>
          <a:stretch/>
        </p:blipFill>
        <p:spPr>
          <a:xfrm>
            <a:off x="6656000" y="2980820"/>
            <a:ext cx="5076230" cy="2631358"/>
          </a:xfrm>
          <a:prstGeom prst="rect">
            <a:avLst/>
          </a:prstGeom>
        </p:spPr>
      </p:pic>
      <p:pic>
        <p:nvPicPr>
          <p:cNvPr id="20" name="圖片 19" descr="一張含有 室外, 標誌, 男人, 黑色 的圖片&#10;&#10;自動產生的描述">
            <a:extLst>
              <a:ext uri="{FF2B5EF4-FFF2-40B4-BE49-F238E27FC236}">
                <a16:creationId xmlns:a16="http://schemas.microsoft.com/office/drawing/2014/main" id="{8F00552A-7725-41FC-BA5C-F17635E080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13" y="2999855"/>
            <a:ext cx="6010735" cy="3383401"/>
          </a:xfrm>
          <a:prstGeom prst="rect">
            <a:avLst/>
          </a:prstGeom>
        </p:spPr>
      </p:pic>
      <p:pic>
        <p:nvPicPr>
          <p:cNvPr id="22" name="圖片 21" descr="一張含有 個人, 男人, 正面, 握住 的圖片&#10;&#10;自動產生的描述">
            <a:extLst>
              <a:ext uri="{FF2B5EF4-FFF2-40B4-BE49-F238E27FC236}">
                <a16:creationId xmlns:a16="http://schemas.microsoft.com/office/drawing/2014/main" id="{919D12E5-72A6-479D-985C-AE84923C99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4" y="545571"/>
            <a:ext cx="4146086" cy="226800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EA3F7C83-1A58-4018-8056-ABB841FE4098}"/>
              </a:ext>
            </a:extLst>
          </p:cNvPr>
          <p:cNvSpPr/>
          <p:nvPr/>
        </p:nvSpPr>
        <p:spPr>
          <a:xfrm>
            <a:off x="6656000" y="5213394"/>
            <a:ext cx="5076230" cy="1181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上人開示</a:t>
            </a:r>
            <a:r>
              <a:rPr kumimoji="0" lang="en-US" altLang="zh-TW" sz="28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28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志工早會</a:t>
            </a:r>
            <a:r>
              <a:rPr kumimoji="0" lang="en-US" altLang="zh-TW" sz="28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-20200204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8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愛生護生 調和乾坤</a:t>
            </a:r>
            <a:r>
              <a:rPr kumimoji="0" lang="en-US" altLang="zh-TW" sz="28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endParaRPr kumimoji="0" lang="en-US" altLang="zh-TW" sz="4400" b="0" i="0" u="none" strike="noStrike" kern="1200" cap="all" spc="0" normalizeH="0" baseline="0" noProof="0" dirty="0">
              <a:ln w="3175" cmpd="sng"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6483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一張含有 火車, 跑道, 煙霧, 室外 的圖片&#10;&#10;自動產生的描述">
            <a:extLst>
              <a:ext uri="{FF2B5EF4-FFF2-40B4-BE49-F238E27FC236}">
                <a16:creationId xmlns:a16="http://schemas.microsoft.com/office/drawing/2014/main" id="{8DA92C46-9949-4FB3-BA21-8C2DBAA7B7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7" r="1" b="32"/>
          <a:stretch/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4" name="圖片 3" descr="一張含有 室外, 草, 煙霧, 山 的圖片&#10;&#10;自動產生的描述">
            <a:extLst>
              <a:ext uri="{FF2B5EF4-FFF2-40B4-BE49-F238E27FC236}">
                <a16:creationId xmlns:a16="http://schemas.microsoft.com/office/drawing/2014/main" id="{2A6BC292-0FC3-4D88-A1C5-F8ACED1470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7" b="4"/>
          <a:stretch/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8" name="圖片 7" descr="一張含有 室外, 貨車, 日落, 街道 的圖片&#10;&#10;自動產生的描述">
            <a:extLst>
              <a:ext uri="{FF2B5EF4-FFF2-40B4-BE49-F238E27FC236}">
                <a16:creationId xmlns:a16="http://schemas.microsoft.com/office/drawing/2014/main" id="{E66B5C10-3F75-4B4A-AB95-431CB22D88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2" b="2"/>
          <a:stretch/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10" name="圖片 9" descr="一張含有 景色, 路面, 室外, 街道 的圖片&#10;&#10;自動產生的描述">
            <a:extLst>
              <a:ext uri="{FF2B5EF4-FFF2-40B4-BE49-F238E27FC236}">
                <a16:creationId xmlns:a16="http://schemas.microsoft.com/office/drawing/2014/main" id="{1634E74E-EAA4-4301-8177-229B8A2ACE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10" b="1"/>
          <a:stretch/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12" name="圖片 11" descr="一張含有 室外, 黑暗, 正面, 煙霧 的圖片&#10;&#10;自動產生的描述">
            <a:extLst>
              <a:ext uri="{FF2B5EF4-FFF2-40B4-BE49-F238E27FC236}">
                <a16:creationId xmlns:a16="http://schemas.microsoft.com/office/drawing/2014/main" id="{E9C674FA-841F-4703-A39E-217BE71AC8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8" r="4025" b="-3"/>
          <a:stretch/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9D6C6C7-E41F-423E-9D66-6EAB4E9E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A6047D0-DEA0-40D4-AF5D-F38761EEBEA3}" type="slidenum">
              <a:rPr kumimoji="0" lang="zh-TW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37188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8777AD6-FDA8-4097-950D-C40D12F1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A6047D0-DEA0-40D4-AF5D-F38761EEBEA3}" type="slidenum">
              <a:rPr lang="en-US" altLang="zh-TW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63</a:t>
            </a:fld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圖片 8" descr="一張含有 室內, 天花板, 個人, 行李 的圖片&#10;&#10;自動產生的描述">
            <a:extLst>
              <a:ext uri="{FF2B5EF4-FFF2-40B4-BE49-F238E27FC236}">
                <a16:creationId xmlns:a16="http://schemas.microsoft.com/office/drawing/2014/main" id="{333BD08A-47A0-4D0D-A908-841A2D2C6A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r="10863" b="-3"/>
          <a:stretch/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5" name="圖片 4" descr="一張含有 室內, 個人, 相片, 桌 的圖片&#10;&#10;自動產生的描述">
            <a:extLst>
              <a:ext uri="{FF2B5EF4-FFF2-40B4-BE49-F238E27FC236}">
                <a16:creationId xmlns:a16="http://schemas.microsoft.com/office/drawing/2014/main" id="{65CDDF9D-0575-43E7-8F57-770E14382E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" r="14669" b="-3"/>
          <a:stretch/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7" name="圖片 6" descr="一張含有 室內, 個人, 天花板, 桌 的圖片&#10;&#10;自動產生的描述">
            <a:extLst>
              <a:ext uri="{FF2B5EF4-FFF2-40B4-BE49-F238E27FC236}">
                <a16:creationId xmlns:a16="http://schemas.microsoft.com/office/drawing/2014/main" id="{2C99FF28-E33F-4736-8213-44C93E479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7" r="15109"/>
          <a:stretch/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4DC8C31A-D44C-495C-974F-97FB27E2AF3B}"/>
              </a:ext>
            </a:extLst>
          </p:cNvPr>
          <p:cNvSpPr txBox="1"/>
          <p:nvPr/>
        </p:nvSpPr>
        <p:spPr>
          <a:xfrm>
            <a:off x="3276074" y="6429603"/>
            <a:ext cx="49045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TW" sz="2000" b="0" i="0" dirty="0">
                <a:effectLst/>
                <a:latin typeface="Roboto" panose="02000000000000000000" pitchFamily="2" charset="0"/>
              </a:rPr>
              <a:t>【</a:t>
            </a:r>
            <a:r>
              <a:rPr lang="zh-TW" altLang="en-US" sz="2000" b="0" i="0" dirty="0">
                <a:effectLst/>
                <a:latin typeface="Roboto" panose="02000000000000000000" pitchFamily="2" charset="0"/>
              </a:rPr>
              <a:t>人間菩提</a:t>
            </a:r>
            <a:r>
              <a:rPr lang="en-US" altLang="zh-TW" sz="2000" b="0" i="0" dirty="0">
                <a:effectLst/>
                <a:latin typeface="Roboto" panose="02000000000000000000" pitchFamily="2" charset="0"/>
              </a:rPr>
              <a:t>】20201006 - </a:t>
            </a:r>
            <a:r>
              <a:rPr lang="zh-TW" altLang="en-US" sz="2000" b="0" i="0" dirty="0">
                <a:effectLst/>
                <a:latin typeface="Roboto" panose="02000000000000000000" pitchFamily="2" charset="0"/>
              </a:rPr>
              <a:t>知苦覺悟度有情</a:t>
            </a:r>
          </a:p>
        </p:txBody>
      </p:sp>
    </p:spTree>
    <p:extLst>
      <p:ext uri="{BB962C8B-B14F-4D97-AF65-F5344CB8AC3E}">
        <p14:creationId xmlns:p14="http://schemas.microsoft.com/office/powerpoint/2010/main" val="2867996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D25EE74-A8EC-4DC0-BC48-489086B7C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1566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傳燈傳承，持法化眾</a:t>
            </a: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1DDA5852-80A0-41C8-96FD-71FF10FA1270}"/>
              </a:ext>
            </a:extLst>
          </p:cNvPr>
          <p:cNvSpPr txBox="1">
            <a:spLocks/>
          </p:cNvSpPr>
          <p:nvPr/>
        </p:nvSpPr>
        <p:spPr>
          <a:xfrm>
            <a:off x="914400" y="1814945"/>
            <a:ext cx="10806546" cy="4682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慈濟一路走來</a:t>
            </a:r>
            <a:r>
              <a:rPr lang="zh-CN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，專心救濟眾生，這是修持佛法，也是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持法化眾</a:t>
            </a:r>
            <a:r>
              <a:rPr lang="zh-CN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，菩薩遊戲人間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CN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每每讀到無量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義經</a:t>
            </a:r>
            <a:r>
              <a:rPr lang="zh-CN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，就覺得很歡喜；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而傳燈</a:t>
            </a:r>
            <a:r>
              <a:rPr lang="zh-CN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錄或大智度論對無量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義經</a:t>
            </a:r>
            <a:r>
              <a:rPr lang="zh-CN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的解釋，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</a:t>
            </a:r>
            <a:r>
              <a:rPr lang="zh-CN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不是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慈濟四</a:t>
            </a:r>
            <a:r>
              <a:rPr lang="zh-CN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十餘年來所努力的方向。我們看得到、做得到也感受得到，這就是見證。</a:t>
            </a:r>
            <a:r>
              <a:rPr lang="zh-CN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從古代祖師、大德對佛法的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</a:t>
            </a:r>
            <a:r>
              <a:rPr lang="zh-CN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解，流傳至今，我們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力</a:t>
            </a:r>
            <a:r>
              <a:rPr lang="zh-CN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行之後再印證佛法，就能知道所做的毫無偏差。</a:t>
            </a:r>
            <a:endParaRPr lang="en-US" altLang="zh-TW" sz="48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781884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8777AD6-FDA8-4097-950D-C40D12F1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A6047D0-DEA0-40D4-AF5D-F38761EEBEA3}" type="slidenum">
              <a:rPr lang="en-US" altLang="zh-TW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65</a:t>
            </a:fld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33CB3561-C873-4619-8376-ED30A87DF9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6" r="10040" b="-1"/>
          <a:stretch/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8" name="圖片 7" descr="一張含有 個人, 男人, 握住, 桌 的圖片&#10;&#10;自動產生的描述">
            <a:extLst>
              <a:ext uri="{FF2B5EF4-FFF2-40B4-BE49-F238E27FC236}">
                <a16:creationId xmlns:a16="http://schemas.microsoft.com/office/drawing/2014/main" id="{5A71B975-A758-4605-AA75-C5456DE47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37" b="-4"/>
          <a:stretch/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6" name="圖片 5" descr="一張含有 個人, 室外, 男人, 握住 的圖片&#10;&#10;自動產生的描述">
            <a:extLst>
              <a:ext uri="{FF2B5EF4-FFF2-40B4-BE49-F238E27FC236}">
                <a16:creationId xmlns:a16="http://schemas.microsoft.com/office/drawing/2014/main" id="{7542298E-3CB4-400F-B072-C856F274E4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3" r="17880" b="-1"/>
          <a:stretch/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87758EA4-1A6A-44FF-9C62-BF4926A271F1}"/>
              </a:ext>
            </a:extLst>
          </p:cNvPr>
          <p:cNvSpPr txBox="1"/>
          <p:nvPr/>
        </p:nvSpPr>
        <p:spPr>
          <a:xfrm>
            <a:off x="3276074" y="6429603"/>
            <a:ext cx="49045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TW" sz="2000" b="0" i="0" dirty="0">
                <a:effectLst/>
                <a:latin typeface="Roboto" panose="02000000000000000000" pitchFamily="2" charset="0"/>
              </a:rPr>
              <a:t>【</a:t>
            </a:r>
            <a:r>
              <a:rPr lang="zh-TW" altLang="en-US" sz="2000" b="0" i="0" dirty="0">
                <a:effectLst/>
                <a:latin typeface="Roboto" panose="02000000000000000000" pitchFamily="2" charset="0"/>
              </a:rPr>
              <a:t>人間菩提</a:t>
            </a:r>
            <a:r>
              <a:rPr lang="en-US" altLang="zh-TW" sz="2000" b="0" i="0" dirty="0">
                <a:effectLst/>
                <a:latin typeface="Roboto" panose="02000000000000000000" pitchFamily="2" charset="0"/>
              </a:rPr>
              <a:t>】20201006 - </a:t>
            </a:r>
            <a:r>
              <a:rPr lang="zh-TW" altLang="en-US" sz="2000" b="0" i="0" dirty="0">
                <a:effectLst/>
                <a:latin typeface="Roboto" panose="02000000000000000000" pitchFamily="2" charset="0"/>
              </a:rPr>
              <a:t>知苦覺悟度有情</a:t>
            </a:r>
          </a:p>
        </p:txBody>
      </p:sp>
    </p:spTree>
    <p:extLst>
      <p:ext uri="{BB962C8B-B14F-4D97-AF65-F5344CB8AC3E}">
        <p14:creationId xmlns:p14="http://schemas.microsoft.com/office/powerpoint/2010/main" val="3554577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8777AD6-FDA8-4097-950D-C40D12F1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A6047D0-DEA0-40D4-AF5D-F38761EEBEA3}" type="slidenum">
              <a:rPr lang="en-US" altLang="zh-TW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66</a:t>
            </a:fld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圖片 7" descr="一張含有 個人, 建築物, 室內, 人 的圖片&#10;&#10;自動產生的描述">
            <a:extLst>
              <a:ext uri="{FF2B5EF4-FFF2-40B4-BE49-F238E27FC236}">
                <a16:creationId xmlns:a16="http://schemas.microsoft.com/office/drawing/2014/main" id="{2933983E-B084-47BD-87DA-B0D92B778A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r="13712" b="-1"/>
          <a:stretch/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6" name="圖片 5" descr="一張含有 個人, 團體, 人群, 握住 的圖片&#10;&#10;自動產生的描述">
            <a:extLst>
              <a:ext uri="{FF2B5EF4-FFF2-40B4-BE49-F238E27FC236}">
                <a16:creationId xmlns:a16="http://schemas.microsoft.com/office/drawing/2014/main" id="{E7744274-B3A1-4943-80F0-D67D75F354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8" r="4289" b="-3"/>
          <a:stretch/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4" name="圖片 3" descr="一張含有 建築物, 桌, 小孩, 坐 的圖片&#10;&#10;自動產生的描述">
            <a:extLst>
              <a:ext uri="{FF2B5EF4-FFF2-40B4-BE49-F238E27FC236}">
                <a16:creationId xmlns:a16="http://schemas.microsoft.com/office/drawing/2014/main" id="{E66E6FAE-B477-4D62-A5D0-3DAC70E516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2" r="20900" b="1"/>
          <a:stretch/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B21C9971-1D0F-4803-A12F-673AD8C08F92}"/>
              </a:ext>
            </a:extLst>
          </p:cNvPr>
          <p:cNvSpPr txBox="1"/>
          <p:nvPr/>
        </p:nvSpPr>
        <p:spPr>
          <a:xfrm>
            <a:off x="3276074" y="6429603"/>
            <a:ext cx="49045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TW" sz="2000" b="0" i="0" dirty="0">
                <a:effectLst/>
                <a:latin typeface="Roboto" panose="02000000000000000000" pitchFamily="2" charset="0"/>
              </a:rPr>
              <a:t>【</a:t>
            </a:r>
            <a:r>
              <a:rPr lang="zh-TW" altLang="en-US" sz="2000" b="0" i="0" dirty="0">
                <a:effectLst/>
                <a:latin typeface="Roboto" panose="02000000000000000000" pitchFamily="2" charset="0"/>
              </a:rPr>
              <a:t>人間菩提</a:t>
            </a:r>
            <a:r>
              <a:rPr lang="en-US" altLang="zh-TW" sz="2000" b="0" i="0" dirty="0">
                <a:effectLst/>
                <a:latin typeface="Roboto" panose="02000000000000000000" pitchFamily="2" charset="0"/>
              </a:rPr>
              <a:t>】20201006 - </a:t>
            </a:r>
            <a:r>
              <a:rPr lang="zh-TW" altLang="en-US" sz="2000" b="0" i="0" dirty="0">
                <a:effectLst/>
                <a:latin typeface="Roboto" panose="02000000000000000000" pitchFamily="2" charset="0"/>
              </a:rPr>
              <a:t>知苦覺悟度有情</a:t>
            </a:r>
          </a:p>
        </p:txBody>
      </p:sp>
    </p:spTree>
    <p:extLst>
      <p:ext uri="{BB962C8B-B14F-4D97-AF65-F5344CB8AC3E}">
        <p14:creationId xmlns:p14="http://schemas.microsoft.com/office/powerpoint/2010/main" val="1013170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38200" y="5244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得令堅固修陀羅 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堅實教化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93276014"/>
              </p:ext>
            </p:extLst>
          </p:nvPr>
        </p:nvGraphicFramePr>
        <p:xfrm>
          <a:off x="1454726" y="1576856"/>
          <a:ext cx="9144000" cy="3704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3527229" y="4235604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發大心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立大願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375920" y="4235604"/>
            <a:ext cx="15841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付出時間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全心投入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令人感動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令人歡喜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克服困難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392144" y="4293097"/>
            <a:ext cx="1224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修忍辱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不退轉</a:t>
            </a: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被信任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被倚賴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9552384" y="4235604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身心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光明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清淨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無染</a:t>
            </a:r>
          </a:p>
        </p:txBody>
      </p:sp>
      <p:sp>
        <p:nvSpPr>
          <p:cNvPr id="13" name="矩形 12"/>
          <p:cNvSpPr/>
          <p:nvPr/>
        </p:nvSpPr>
        <p:spPr>
          <a:xfrm>
            <a:off x="7824191" y="6167046"/>
            <a:ext cx="2774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整理自</a:t>
            </a:r>
            <a:r>
              <a:rPr lang="zh-TW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藥師</a:t>
            </a:r>
            <a:r>
              <a:rPr lang="zh-TW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講述一</a:t>
            </a:r>
            <a:r>
              <a:rPr lang="zh-TW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證嚴上人開示</a:t>
            </a:r>
            <a: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P57-58</a:t>
            </a:r>
            <a:endParaRPr lang="zh-TW" altLang="en-US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60A34DA-3C9D-4B6C-89C0-A4B196BE3701}"/>
              </a:ext>
            </a:extLst>
          </p:cNvPr>
          <p:cNvSpPr txBox="1"/>
          <p:nvPr/>
        </p:nvSpPr>
        <p:spPr>
          <a:xfrm>
            <a:off x="1729422" y="1545178"/>
            <a:ext cx="86870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修多羅</a:t>
            </a:r>
            <a:r>
              <a:rPr lang="en-US" altLang="zh-TW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Sutra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，此云契經。經典中直說法義之長行文也。契經者，猶言契於理、契於機之經典。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838200" y="5244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得令堅固修陀羅 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堅實教化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4294967295"/>
          </p:nvPr>
        </p:nvGraphicFramePr>
        <p:xfrm>
          <a:off x="1454726" y="1576856"/>
          <a:ext cx="9144000" cy="3704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3527229" y="4235604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發大心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立大願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5375920" y="4235604"/>
            <a:ext cx="15841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付出時間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全心投入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令人感動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令人歡喜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克服困難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392144" y="4293097"/>
            <a:ext cx="1224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修忍辱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不退轉</a:t>
            </a: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被信任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被倚賴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9552384" y="4235604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身心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光明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清淨</a:t>
            </a:r>
            <a:endParaRPr lang="en-US" altLang="zh-TW" sz="2400" dirty="0">
              <a:solidFill>
                <a:srgbClr val="FFC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4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無染</a:t>
            </a:r>
          </a:p>
        </p:txBody>
      </p:sp>
      <p:sp>
        <p:nvSpPr>
          <p:cNvPr id="13" name="矩形 12"/>
          <p:cNvSpPr/>
          <p:nvPr/>
        </p:nvSpPr>
        <p:spPr>
          <a:xfrm>
            <a:off x="7824191" y="6167046"/>
            <a:ext cx="2774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整理自</a:t>
            </a:r>
            <a:r>
              <a:rPr lang="zh-TW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藥師</a:t>
            </a:r>
            <a:r>
              <a:rPr lang="zh-TW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</a:t>
            </a: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講述一</a:t>
            </a:r>
            <a:r>
              <a:rPr lang="zh-TW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en-US" altLang="zh-TW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證嚴上人開示</a:t>
            </a:r>
            <a:r>
              <a:rPr lang="en-US" altLang="zh-TW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P57-58</a:t>
            </a:r>
            <a:endParaRPr lang="zh-TW" altLang="en-US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4" name="內容版面配置區 3">
            <a:extLst>
              <a:ext uri="{FF2B5EF4-FFF2-40B4-BE49-F238E27FC236}">
                <a16:creationId xmlns:a16="http://schemas.microsoft.com/office/drawing/2014/main" id="{4F055F33-7D76-4FC1-9669-A0130726A7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455480"/>
              </p:ext>
            </p:extLst>
          </p:nvPr>
        </p:nvGraphicFramePr>
        <p:xfrm>
          <a:off x="-1262335" y="4293097"/>
          <a:ext cx="6797819" cy="2469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951229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八位燈明法王子，供養無量萬億佛，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一一證道皆成佛，最後成佛曰然燈，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八百弟子中一人，貪著利養號求名，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讀誦經典不通利，雖復讀誦多失記，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是人種種善因緣，又值無量萬億佛，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供養恭敬佛讚歎，文殊告訴彌勒說，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爾時妙光即是我，求名菩薩是汝身。</a:t>
            </a:r>
          </a:p>
        </p:txBody>
      </p:sp>
    </p:spTree>
    <p:extLst>
      <p:ext uri="{BB962C8B-B14F-4D97-AF65-F5344CB8AC3E}">
        <p14:creationId xmlns:p14="http://schemas.microsoft.com/office/powerpoint/2010/main" val="11033689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79600" y="503598"/>
            <a:ext cx="5596467" cy="914400"/>
          </a:xfrm>
        </p:spPr>
        <p:txBody>
          <a:bodyPr/>
          <a:lstStyle/>
          <a:p>
            <a:r>
              <a:rPr lang="zh-TW" altLang="zh-TW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成佛</a:t>
            </a:r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</a:t>
            </a:r>
            <a:r>
              <a:rPr lang="zh-TW" altLang="zh-TW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</a:t>
            </a: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162995"/>
              </p:ext>
            </p:extLst>
          </p:nvPr>
        </p:nvGraphicFramePr>
        <p:xfrm>
          <a:off x="609600" y="1600201"/>
          <a:ext cx="10972800" cy="4525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17FD8A-1C63-4D58-AE39-820E9C70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彌勒菩薩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7A352C6-A079-4054-93C9-8A0C7EE958C0}"/>
              </a:ext>
            </a:extLst>
          </p:cNvPr>
          <p:cNvSpPr txBox="1"/>
          <p:nvPr/>
        </p:nvSpPr>
        <p:spPr>
          <a:xfrm>
            <a:off x="2095499" y="1983707"/>
            <a:ext cx="867640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過去的求名菩薩，佛陀為他授記，未來成佛時號為「彌勒佛」。</a:t>
            </a:r>
          </a:p>
          <a:p>
            <a:r>
              <a:rPr lang="zh-TW" altLang="en-US" sz="44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彌勒譯作慈氏，代表他慈悲的心量很大，現在在兜率內院，是一生補處菩薩。</a:t>
            </a:r>
          </a:p>
        </p:txBody>
      </p:sp>
    </p:spTree>
    <p:extLst>
      <p:ext uri="{BB962C8B-B14F-4D97-AF65-F5344CB8AC3E}">
        <p14:creationId xmlns:p14="http://schemas.microsoft.com/office/powerpoint/2010/main" val="22294408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17FD8A-1C63-4D58-AE39-820E9C70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彌勒菩薩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7A352C6-A079-4054-93C9-8A0C7EE958C0}"/>
              </a:ext>
            </a:extLst>
          </p:cNvPr>
          <p:cNvSpPr txBox="1"/>
          <p:nvPr/>
        </p:nvSpPr>
        <p:spPr>
          <a:xfrm>
            <a:off x="502227" y="1317652"/>
            <a:ext cx="1124642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0" i="0" dirty="0">
                <a:solidFill>
                  <a:srgbClr val="FFFF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八百弟子中有一人，號曰求名。貪著利養，雖復讀誦眾經，而不通利，多所忘失，故號求名。</a:t>
            </a:r>
            <a:r>
              <a:rPr lang="zh-TW" altLang="en-US" sz="4000" b="0" i="0" dirty="0">
                <a:solidFill>
                  <a:srgbClr val="FFC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是人亦以種諸善根因緣故，得值無量百千萬億諸佛，</a:t>
            </a:r>
            <a:r>
              <a:rPr lang="zh-TW" altLang="en-US" sz="4000" b="0" i="0" dirty="0">
                <a:solidFill>
                  <a:srgbClr val="FFFF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供養恭敬，尊重讚歎。</a:t>
            </a:r>
            <a:endParaRPr lang="zh-TW" altLang="en-US" sz="4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0AF3A48-23DC-41DF-A3AB-E16FEF259E0E}"/>
              </a:ext>
            </a:extLst>
          </p:cNvPr>
          <p:cNvSpPr txBox="1"/>
          <p:nvPr/>
        </p:nvSpPr>
        <p:spPr>
          <a:xfrm>
            <a:off x="502227" y="3873086"/>
            <a:ext cx="11187545" cy="286232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是妙光法師　時有一弟子　心常懷懈怠　貪著於名利 求名利無厭　多遊族姓家　棄捨所習誦　廢忘不通利 以是因緣故　號之為求名　</a:t>
            </a:r>
            <a:r>
              <a:rPr lang="zh-TW" altLang="en-US" sz="36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亦行眾善業　得見無數佛 </a:t>
            </a:r>
            <a:r>
              <a:rPr lang="zh-TW" altLang="en-US" sz="36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供養於諸佛　隨順行大道　具六波羅蜜　今見釋師子 其後當作佛　號名曰彌勒</a:t>
            </a:r>
            <a:endParaRPr lang="zh-TW" altLang="en-US" sz="20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372545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F71D9-CA61-4A6C-A09E-FDAD8B24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881919"/>
            <a:ext cx="9431867" cy="5432830"/>
          </a:xfrm>
        </p:spPr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今日佛陀現此光，一如燈明我所見，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當說大法如妙蓮，是知諸佛行方便，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我等諸人今當知，佛光助發究實相，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三乘有求皆如願，眾生疑悔皆悉斷。</a:t>
            </a:r>
            <a:b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P1126-1161#</a:t>
            </a:r>
            <a:endParaRPr lang="en-US" altLang="zh-TW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5879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E6AB008D-DF9A-400A-B4DC-1E76FB9724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86" t="19665" r="43153" b="32165"/>
          <a:stretch/>
        </p:blipFill>
        <p:spPr>
          <a:xfrm>
            <a:off x="293951" y="2558392"/>
            <a:ext cx="2687280" cy="19744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406FBBB7-62D9-4FEE-AB1A-CB239F86DD50}"/>
              </a:ext>
            </a:extLst>
          </p:cNvPr>
          <p:cNvCxnSpPr>
            <a:cxnSpLocks/>
          </p:cNvCxnSpPr>
          <p:nvPr/>
        </p:nvCxnSpPr>
        <p:spPr>
          <a:xfrm flipV="1">
            <a:off x="2653145" y="-31528"/>
            <a:ext cx="5829118" cy="30354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8AF71FF-E98F-4D76-8AFE-7EF744DDCC89}"/>
              </a:ext>
            </a:extLst>
          </p:cNvPr>
          <p:cNvCxnSpPr>
            <a:cxnSpLocks/>
          </p:cNvCxnSpPr>
          <p:nvPr/>
        </p:nvCxnSpPr>
        <p:spPr>
          <a:xfrm>
            <a:off x="2838298" y="3791615"/>
            <a:ext cx="2677849" cy="3489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圖片 12">
            <a:extLst>
              <a:ext uri="{FF2B5EF4-FFF2-40B4-BE49-F238E27FC236}">
                <a16:creationId xmlns:a16="http://schemas.microsoft.com/office/drawing/2014/main" id="{80DE9D54-0E2A-4D23-8F0B-DFD9BCC0D3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208" y="2552128"/>
            <a:ext cx="757558" cy="688375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F3FAEEA8-002F-4B6F-9C48-639D2DC8AF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1471" y="3676574"/>
            <a:ext cx="971474" cy="688376"/>
          </a:xfrm>
          <a:prstGeom prst="rect">
            <a:avLst/>
          </a:prstGeom>
        </p:spPr>
      </p:pic>
      <p:pic>
        <p:nvPicPr>
          <p:cNvPr id="17" name="圖片 16" descr="一群人在音樂會中玩樂">
            <a:extLst>
              <a:ext uri="{FF2B5EF4-FFF2-40B4-BE49-F238E27FC236}">
                <a16:creationId xmlns:a16="http://schemas.microsoft.com/office/drawing/2014/main" id="{DA3B2E2B-9B4F-484B-AF7E-185D350A98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56417" flipV="1">
            <a:off x="5565184" y="1934078"/>
            <a:ext cx="862005" cy="792140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318A72E5-5483-4D54-B5E6-8EAE0C5BB4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5877" y="3006077"/>
            <a:ext cx="1234209" cy="687550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B4545FDA-FC58-4D9D-983C-A41D1419CC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7436" y="4048942"/>
            <a:ext cx="1537250" cy="864703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75147ABC-294B-4C58-A6AB-C5EC81F3A8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4365" y="1391950"/>
            <a:ext cx="1859320" cy="1045868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4DC768D9-9941-4BC8-A338-5D3218870DB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V="1">
            <a:off x="7134365" y="2492683"/>
            <a:ext cx="1751190" cy="1200944"/>
          </a:xfrm>
          <a:prstGeom prst="rect">
            <a:avLst/>
          </a:prstGeom>
        </p:spPr>
      </p:pic>
      <p:pic>
        <p:nvPicPr>
          <p:cNvPr id="27" name="圖片 26" descr="一張含有 標誌, 塗鴉 的圖片&#10;&#10;自動產生的描述">
            <a:extLst>
              <a:ext uri="{FF2B5EF4-FFF2-40B4-BE49-F238E27FC236}">
                <a16:creationId xmlns:a16="http://schemas.microsoft.com/office/drawing/2014/main" id="{DBF46213-902C-4E6A-8552-D65D31FCAC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36" y="3787404"/>
            <a:ext cx="1751191" cy="1216642"/>
          </a:xfrm>
          <a:prstGeom prst="rect">
            <a:avLst/>
          </a:prstGeom>
        </p:spPr>
      </p:pic>
      <p:pic>
        <p:nvPicPr>
          <p:cNvPr id="29" name="圖片 28" descr="一張含有 個人, 室外, 人, 團體 的圖片&#10;&#10;自動產生的描述">
            <a:extLst>
              <a:ext uri="{FF2B5EF4-FFF2-40B4-BE49-F238E27FC236}">
                <a16:creationId xmlns:a16="http://schemas.microsoft.com/office/drawing/2014/main" id="{C049C352-EAFC-4BFA-B0BF-608D49E5B05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3" t="9091" r="10585" b="1"/>
          <a:stretch/>
        </p:blipFill>
        <p:spPr>
          <a:xfrm>
            <a:off x="9151870" y="134652"/>
            <a:ext cx="1843395" cy="1169318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F21751F4-A352-4137-B9BD-92C463A05D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38360" y="1573005"/>
            <a:ext cx="2137113" cy="1776847"/>
          </a:xfrm>
          <a:prstGeom prst="rect">
            <a:avLst/>
          </a:prstGeom>
        </p:spPr>
      </p:pic>
      <p:pic>
        <p:nvPicPr>
          <p:cNvPr id="36" name="圖片 35">
            <a:hlinkClick r:id="rId14"/>
            <a:extLst>
              <a:ext uri="{FF2B5EF4-FFF2-40B4-BE49-F238E27FC236}">
                <a16:creationId xmlns:a16="http://schemas.microsoft.com/office/drawing/2014/main" id="{80A11618-7DDD-4A4A-9C46-63B231236B5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5212" t="9091" r="28771" b="7183"/>
          <a:stretch/>
        </p:blipFill>
        <p:spPr>
          <a:xfrm>
            <a:off x="5134766" y="5536127"/>
            <a:ext cx="1361208" cy="1216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標題 1">
            <a:extLst>
              <a:ext uri="{FF2B5EF4-FFF2-40B4-BE49-F238E27FC236}">
                <a16:creationId xmlns:a16="http://schemas.microsoft.com/office/drawing/2014/main" id="{0E70BBD2-B277-4F0C-A7B5-920177F71B24}"/>
              </a:ext>
            </a:extLst>
          </p:cNvPr>
          <p:cNvSpPr txBox="1">
            <a:spLocks/>
          </p:cNvSpPr>
          <p:nvPr/>
        </p:nvSpPr>
        <p:spPr>
          <a:xfrm>
            <a:off x="1496362" y="330784"/>
            <a:ext cx="49309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自心     佛心</a:t>
            </a:r>
          </a:p>
        </p:txBody>
      </p:sp>
      <p:sp>
        <p:nvSpPr>
          <p:cNvPr id="20" name="心形 19">
            <a:extLst>
              <a:ext uri="{FF2B5EF4-FFF2-40B4-BE49-F238E27FC236}">
                <a16:creationId xmlns:a16="http://schemas.microsoft.com/office/drawing/2014/main" id="{592945A3-707C-4DF5-8236-68C6FDFDEFE9}"/>
              </a:ext>
            </a:extLst>
          </p:cNvPr>
          <p:cNvSpPr/>
          <p:nvPr/>
        </p:nvSpPr>
        <p:spPr>
          <a:xfrm>
            <a:off x="525091" y="612706"/>
            <a:ext cx="914400" cy="665018"/>
          </a:xfrm>
          <a:prstGeom prst="heart">
            <a:avLst/>
          </a:prstGeom>
          <a:solidFill>
            <a:srgbClr val="C00000"/>
          </a:solidFill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箭號: 左-右雙向 3">
            <a:extLst>
              <a:ext uri="{FF2B5EF4-FFF2-40B4-BE49-F238E27FC236}">
                <a16:creationId xmlns:a16="http://schemas.microsoft.com/office/drawing/2014/main" id="{8E138BEC-9035-40B8-92C2-27F0C78BA894}"/>
              </a:ext>
            </a:extLst>
          </p:cNvPr>
          <p:cNvSpPr/>
          <p:nvPr/>
        </p:nvSpPr>
        <p:spPr>
          <a:xfrm>
            <a:off x="3353755" y="751249"/>
            <a:ext cx="1216152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81EFC05F-A1DE-4137-AABE-6F04C90A8D60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5986" t="1626" r="6446" b="5784"/>
          <a:stretch/>
        </p:blipFill>
        <p:spPr>
          <a:xfrm>
            <a:off x="6299412" y="330784"/>
            <a:ext cx="1156031" cy="10458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E1BA4C34-1CF4-43D7-B6F4-CB63FFBE7510}"/>
              </a:ext>
            </a:extLst>
          </p:cNvPr>
          <p:cNvSpPr txBox="1"/>
          <p:nvPr/>
        </p:nvSpPr>
        <p:spPr>
          <a:xfrm>
            <a:off x="293603" y="4532847"/>
            <a:ext cx="47608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那這樣子的因緣成熟了，就把他招來，來，加入進來，名副其實慈濟人，也許一步一步就把他牽來，成為真正的人間菩薩。這就是佛法在人間，佛教，人間的教育，這都是我們可以做得到。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029B72B-BB22-4FBC-B83F-9222CA7BD55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702" y="5272864"/>
            <a:ext cx="2624001" cy="1476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D976C071-4A68-46F8-ABD3-0253AC69C7D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171" y="5272864"/>
            <a:ext cx="2624000" cy="1476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846937B-3706-409F-AA9A-310ACEF435A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234" y="3570837"/>
            <a:ext cx="2637478" cy="148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998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文字方塊 5">
            <a:extLst>
              <a:ext uri="{FF2B5EF4-FFF2-40B4-BE49-F238E27FC236}">
                <a16:creationId xmlns:a16="http://schemas.microsoft.com/office/drawing/2014/main" id="{EF356F69-3EF2-4C4F-9B62-C2020FCE5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656" y="797510"/>
            <a:ext cx="969125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85800" indent="-6858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 eaLnBrk="1" hangingPunct="1"/>
            <a:r>
              <a:rPr kumimoji="0" lang="zh-TW" altLang="en-US" sz="48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「諸法實相義，已為汝等說」。</a:t>
            </a:r>
            <a:endParaRPr kumimoji="0" lang="en-US" altLang="zh-TW" sz="48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/>
            <a:r>
              <a:rPr kumimoji="0"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所有實相的道理，無論是「四諦」、「十二因緣」或是「六度」法，</a:t>
            </a:r>
            <a:endParaRPr kumimoji="0"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/>
            <a:r>
              <a:rPr kumimoji="0"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日月燈明佛皆已對大眾述說。</a:t>
            </a:r>
            <a:endParaRPr kumimoji="0"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/>
            <a:endParaRPr kumimoji="0"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/>
            <a:r>
              <a:rPr kumimoji="0"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「實」就是真實不虛，「非虛妄之義」。「相者無相也」。</a:t>
            </a:r>
            <a:endParaRPr kumimoji="0" lang="en-US" altLang="zh-TW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7EE45C-7C58-468B-B1D2-AF3925CE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6700" dirty="0">
                <a:solidFill>
                  <a:srgbClr val="FFC000"/>
                </a:solidFill>
                <a:latin typeface="標楷體" pitchFamily="65" charset="-120"/>
                <a:ea typeface="標楷體" pitchFamily="65" charset="-120"/>
              </a:rPr>
              <a:t>實相=法性=真如</a:t>
            </a:r>
            <a:br>
              <a:rPr lang="en-US" altLang="zh-TW" sz="67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8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5D632D05-9684-47EE-A36D-FC5239F4F57A}"/>
              </a:ext>
            </a:extLst>
          </p:cNvPr>
          <p:cNvSpPr txBox="1">
            <a:spLocks/>
          </p:cNvSpPr>
          <p:nvPr/>
        </p:nvSpPr>
        <p:spPr bwMode="auto">
          <a:xfrm>
            <a:off x="2170978" y="3544890"/>
            <a:ext cx="7489825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kumimoji="0" lang="en-US" altLang="zh-TW" sz="48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zh-TW" sz="48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名相—</a:t>
            </a:r>
            <a:r>
              <a:rPr kumimoji="0"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世間一切人事物</a:t>
            </a:r>
            <a:r>
              <a:rPr kumimoji="0" lang="zh-TW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kumimoji="0"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kumimoji="0" lang="en-US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kumimoji="0" lang="zh-TW" altLang="en-US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名稱與形象</a:t>
            </a:r>
            <a:endParaRPr kumimoji="0" lang="zh-TW" altLang="en-US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5C47E2-F6D9-49F3-8E10-DF1616936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2892" y="2202658"/>
            <a:ext cx="66976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kumimoji="0" lang="zh-TW" altLang="zh-TW" sz="48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實相—</a:t>
            </a:r>
            <a:r>
              <a:rPr kumimoji="0" lang="zh-TW" altLang="zh-TW" sz="48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真實道理的源頭</a:t>
            </a:r>
            <a:endParaRPr kumimoji="0" lang="zh-TW" altLang="en-US" sz="48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妙法蓮華經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序品第一</a:t>
            </a:r>
            <a:r>
              <a:rPr lang="en-US" altLang="zh-TW" sz="54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54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9715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zh-TW" altLang="en-US" sz="3200" dirty="0"/>
              <a:t>  </a:t>
            </a:r>
            <a:r>
              <a:rPr lang="zh-TW" altLang="zh-TW" sz="3200" dirty="0"/>
              <a:t>諸人今當知　　合掌一心待</a:t>
            </a:r>
          </a:p>
          <a:p>
            <a:pPr>
              <a:lnSpc>
                <a:spcPct val="80000"/>
              </a:lnSpc>
            </a:pPr>
            <a:r>
              <a:rPr lang="zh-TW" altLang="zh-TW" sz="3200" dirty="0"/>
              <a:t>　佛當雨法雨　　充足求道者</a:t>
            </a:r>
            <a:endParaRPr lang="en-US" altLang="zh-TW" sz="3200" dirty="0"/>
          </a:p>
          <a:p>
            <a:pPr>
              <a:lnSpc>
                <a:spcPct val="80000"/>
              </a:lnSpc>
            </a:pPr>
            <a:r>
              <a:rPr lang="zh-TW" altLang="en-US" sz="3200" dirty="0"/>
              <a:t>  </a:t>
            </a:r>
            <a:r>
              <a:rPr lang="zh-TW" altLang="zh-TW" sz="3200" dirty="0"/>
              <a:t>諸求三乘人　　若有疑悔者</a:t>
            </a:r>
          </a:p>
          <a:p>
            <a:pPr>
              <a:lnSpc>
                <a:spcPct val="80000"/>
              </a:lnSpc>
            </a:pPr>
            <a:r>
              <a:rPr lang="zh-TW" altLang="en-US" sz="3200" dirty="0"/>
              <a:t>  </a:t>
            </a:r>
            <a:r>
              <a:rPr lang="zh-TW" altLang="zh-TW" sz="3200" dirty="0"/>
              <a:t>佛當為除斷　　令盡無有餘</a:t>
            </a:r>
            <a:r>
              <a:rPr lang="zh-TW" altLang="en-US" sz="3200" dirty="0"/>
              <a:t>  </a:t>
            </a:r>
            <a:endParaRPr lang="zh-TW" altLang="zh-TW" sz="3200" dirty="0"/>
          </a:p>
          <a:p>
            <a:pPr>
              <a:lnSpc>
                <a:spcPct val="80000"/>
              </a:lnSpc>
            </a:pPr>
            <a:endParaRPr lang="zh-TW" altLang="en-US" sz="3200" dirty="0"/>
          </a:p>
        </p:txBody>
      </p:sp>
      <p:sp>
        <p:nvSpPr>
          <p:cNvPr id="4" name="圓角矩形 3"/>
          <p:cNvSpPr/>
          <p:nvPr/>
        </p:nvSpPr>
        <p:spPr>
          <a:xfrm>
            <a:off x="6864085" y="1604797"/>
            <a:ext cx="4992555" cy="486916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TW" altLang="en-US" sz="2400">
              <a:solidFill>
                <a:prstClr val="white"/>
              </a:solidFill>
              <a:latin typeface="Times New Roman"/>
              <a:ea typeface="新細明體" panose="02020500000000000000" pitchFamily="18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960096" y="1700809"/>
            <a:ext cx="49925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TW" altLang="en-US" sz="3200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以最恭敬虔誠專注的心來等待，佛陀會有很多的法水滿足我們想要追求佛道的人的需求、問題、疑惑。</a:t>
            </a:r>
            <a:endParaRPr lang="en-US" altLang="zh-TW" sz="3200" dirty="0">
              <a:solidFill>
                <a:prstClr val="white"/>
              </a:solidFill>
              <a:latin typeface="標楷體" pitchFamily="65" charset="-120"/>
              <a:ea typeface="標楷體" pitchFamily="65" charset="-120"/>
            </a:endParaRPr>
          </a:p>
          <a:p>
            <a:pPr defTabSz="1219170"/>
            <a:r>
              <a:rPr lang="zh-TW" altLang="en-US" sz="3200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不論是小乘、中乘、大乘，佛都會為你解說、釋疑、斷惑。</a:t>
            </a:r>
            <a:endParaRPr lang="en-US" altLang="zh-TW" sz="3200" dirty="0">
              <a:solidFill>
                <a:prstClr val="white"/>
              </a:solidFill>
              <a:latin typeface="標楷體" pitchFamily="65" charset="-120"/>
              <a:ea typeface="標楷體" pitchFamily="65" charset="-120"/>
            </a:endParaRPr>
          </a:p>
          <a:p>
            <a:pPr defTabSz="1219170"/>
            <a:r>
              <a:rPr lang="zh-TW" altLang="en-US" sz="3200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完完全全地斷除你的疑惑，讓你永不後悔。</a:t>
            </a:r>
          </a:p>
        </p:txBody>
      </p:sp>
      <p:pic>
        <p:nvPicPr>
          <p:cNvPr id="7" name="圖片 6" descr="一張含有 水, 室外, 綠色, 衝浪 的圖片&#10;&#10;自動產生的描述">
            <a:extLst>
              <a:ext uri="{FF2B5EF4-FFF2-40B4-BE49-F238E27FC236}">
                <a16:creationId xmlns:a16="http://schemas.microsoft.com/office/drawing/2014/main" id="{3C986A46-4FAB-4180-95EA-A7611DD68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678" y="3740994"/>
            <a:ext cx="3907414" cy="2604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內容版面配置區 4">
            <a:extLst>
              <a:ext uri="{FF2B5EF4-FFF2-40B4-BE49-F238E27FC236}">
                <a16:creationId xmlns:a16="http://schemas.microsoft.com/office/drawing/2014/main" id="{98E54390-C7B1-4505-8734-4C796489F4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8" r="31645" b="661"/>
          <a:stretch/>
        </p:blipFill>
        <p:spPr>
          <a:xfrm>
            <a:off x="3523488" y="9"/>
            <a:ext cx="8668512" cy="68579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9DC9BBE-F451-4B3B-B338-5A90BC30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75" y="1365382"/>
            <a:ext cx="6906907" cy="55300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一花一如來，一草一世界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2AD70D2-7CC9-4B12-B5F4-5D5E3C1CCC68}"/>
              </a:ext>
            </a:extLst>
          </p:cNvPr>
          <p:cNvSpPr txBox="1"/>
          <p:nvPr/>
        </p:nvSpPr>
        <p:spPr>
          <a:xfrm>
            <a:off x="833073" y="2215905"/>
            <a:ext cx="60994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學佛要用很微細的心</a:t>
            </a:r>
            <a:endParaRPr kumimoji="0" lang="en-US" altLang="zh-TW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去體會微妙的法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1377370-EA09-4F87-B6D1-122F996790EF}"/>
              </a:ext>
            </a:extLst>
          </p:cNvPr>
          <p:cNvSpPr txBox="1"/>
          <p:nvPr/>
        </p:nvSpPr>
        <p:spPr>
          <a:xfrm>
            <a:off x="642735" y="6229435"/>
            <a:ext cx="3071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《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靜思法髓妙蓮華序品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》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F31E5C9-8900-4526-9CD1-1ECDD1B12EBA}"/>
              </a:ext>
            </a:extLst>
          </p:cNvPr>
          <p:cNvSpPr txBox="1"/>
          <p:nvPr/>
        </p:nvSpPr>
        <p:spPr>
          <a:xfrm>
            <a:off x="145441" y="4757496"/>
            <a:ext cx="51970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靈山清澄靜寂，草木葱葱郁郁；</a:t>
            </a:r>
            <a:br>
              <a:rPr lang="zh-TW" altLang="en-US" sz="2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天龍八部雲集，四方菩薩群聚。</a:t>
            </a:r>
            <a:endParaRPr lang="zh-TW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32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3C73FB4-1B4E-41CC-83CD-D2D638AE8F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72" t="3799" r="6540" b="15738"/>
          <a:stretch/>
        </p:blipFill>
        <p:spPr>
          <a:xfrm>
            <a:off x="1741713" y="394063"/>
            <a:ext cx="8273144" cy="6069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699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812FBA5B-4CE4-4FD7-BD4A-BE0A4F4D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909" y="365125"/>
            <a:ext cx="6844146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回向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A80DE33-B234-4446-A55B-15646232911C}"/>
              </a:ext>
            </a:extLst>
          </p:cNvPr>
          <p:cNvSpPr txBox="1"/>
          <p:nvPr/>
        </p:nvSpPr>
        <p:spPr>
          <a:xfrm>
            <a:off x="2842808" y="1990748"/>
            <a:ext cx="610214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願諸世界常安穩</a:t>
            </a:r>
          </a:p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無邊福智益群生</a:t>
            </a:r>
          </a:p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所有罪障並消除</a:t>
            </a:r>
          </a:p>
          <a:p>
            <a:pPr algn="ctr"/>
            <a:r>
              <a:rPr lang="zh-TW" altLang="en-US" sz="6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遠離眾苦歸安樂</a:t>
            </a:r>
            <a:endParaRPr lang="zh-TW" altLang="en-US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73231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2531844" y="999863"/>
            <a:ext cx="7197726" cy="2421464"/>
          </a:xfrm>
        </p:spPr>
        <p:txBody>
          <a:bodyPr>
            <a:noAutofit/>
          </a:bodyPr>
          <a:lstStyle/>
          <a:p>
            <a:pPr algn="ctr"/>
            <a:r>
              <a:rPr lang="zh-TW" altLang="en-US" sz="1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感恩</a:t>
            </a: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>
          <a:xfrm>
            <a:off x="2383265" y="3237316"/>
            <a:ext cx="7197726" cy="1405467"/>
          </a:xfrm>
        </p:spPr>
        <p:txBody>
          <a:bodyPr>
            <a:normAutofit/>
          </a:bodyPr>
          <a:lstStyle/>
          <a:p>
            <a:r>
              <a:rPr lang="en-US" altLang="zh-TW" sz="8000" b="1" spc="67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Thank You</a:t>
            </a:r>
            <a:endParaRPr lang="zh-TW" altLang="en-US" sz="8000" b="1" spc="67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028" name="Picture 4" descr="D:\cache\Temporary Internet Files\Content.IE5\OMKHPIWZ\secretlondon-pink-heart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7258" y="1028734"/>
            <a:ext cx="1683265" cy="1498105"/>
          </a:xfrm>
          <a:prstGeom prst="rect">
            <a:avLst/>
          </a:prstGeom>
          <a:noFill/>
        </p:spPr>
      </p:pic>
      <p:pic>
        <p:nvPicPr>
          <p:cNvPr id="1029" name="Picture 5" descr="D:\cache\Temporary Internet Files\Content.IE5\8UO2025Y\kablam-glossy-heart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5521" y="836713"/>
            <a:ext cx="1785476" cy="1671652"/>
          </a:xfrm>
          <a:prstGeom prst="rect">
            <a:avLst/>
          </a:prstGeom>
          <a:noFill/>
        </p:spPr>
      </p:pic>
      <p:pic>
        <p:nvPicPr>
          <p:cNvPr id="1030" name="Picture 6" descr="D:\cache\Temporary Internet Files\Content.IE5\APPNV2FE\heart-157895_64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72331" y="4969752"/>
            <a:ext cx="1526196" cy="1435579"/>
          </a:xfrm>
          <a:prstGeom prst="rect">
            <a:avLst/>
          </a:prstGeom>
          <a:noFill/>
        </p:spPr>
      </p:pic>
      <p:pic>
        <p:nvPicPr>
          <p:cNvPr id="1031" name="Picture 7" descr="D:\cache\Temporary Internet Files\Content.IE5\RPTQBOQJ\006_heart_love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1531" y="5157192"/>
            <a:ext cx="1320627" cy="1220755"/>
          </a:xfrm>
          <a:prstGeom prst="rect">
            <a:avLst/>
          </a:prstGeom>
          <a:noFill/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CD0B606-B5BE-4BBE-B798-3557DF685134}"/>
              </a:ext>
            </a:extLst>
          </p:cNvPr>
          <p:cNvSpPr/>
          <p:nvPr/>
        </p:nvSpPr>
        <p:spPr>
          <a:xfrm>
            <a:off x="4109447" y="4795940"/>
            <a:ext cx="4206601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證嚴上人完整開示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請看大愛電視台或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hlinkClick r:id="rId6"/>
              </a:rPr>
              <a:t>奈普敦論壇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及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hlinkClick r:id="rId7"/>
              </a:rPr>
              <a:t>奈普敦智慧平台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指教電郵：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hlinkClick r:id="rId8"/>
              </a:rPr>
              <a:t>jack01823@gmail.com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9415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天體">
  <a:themeElements>
    <a:clrScheme name="天體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天體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3.xml><?xml version="1.0" encoding="utf-8"?>
<a:theme xmlns:a="http://schemas.openxmlformats.org/drawingml/2006/main" name="1_自訂設計">
  <a:themeElements>
    <a:clrScheme name="1_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訂設計">
      <a:majorFont>
        <a:latin typeface="Arial"/>
        <a:ea typeface="文鼎中隸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訂設計">
  <a:themeElements>
    <a:clrScheme name="1_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訂設計">
      <a:majorFont>
        <a:latin typeface="Arial"/>
        <a:ea typeface="文鼎中隸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trategic">
  <a:themeElements>
    <a:clrScheme name="Strategic 13">
      <a:dk1>
        <a:srgbClr val="000000"/>
      </a:dk1>
      <a:lt1>
        <a:srgbClr val="322F6F"/>
      </a:lt1>
      <a:dk2>
        <a:srgbClr val="996600"/>
      </a:dk2>
      <a:lt2>
        <a:srgbClr val="786950"/>
      </a:lt2>
      <a:accent1>
        <a:srgbClr val="727DE0"/>
      </a:accent1>
      <a:accent2>
        <a:srgbClr val="D54F41"/>
      </a:accent2>
      <a:accent3>
        <a:srgbClr val="ADADBB"/>
      </a:accent3>
      <a:accent4>
        <a:srgbClr val="000000"/>
      </a:accent4>
      <a:accent5>
        <a:srgbClr val="BCBFED"/>
      </a:accent5>
      <a:accent6>
        <a:srgbClr val="C1473A"/>
      </a:accent6>
      <a:hlink>
        <a:srgbClr val="FFFFCC"/>
      </a:hlink>
      <a:folHlink>
        <a:srgbClr val="66FF33"/>
      </a:folHlink>
    </a:clrScheme>
    <a:fontScheme name="Strategic">
      <a:majorFont>
        <a:latin typeface="Times New Roman"/>
        <a:ea typeface="文鼎顏楷"/>
        <a:cs typeface=""/>
      </a:majorFont>
      <a:minorFont>
        <a:latin typeface="Times New Roman"/>
        <a:ea typeface="文鼎粗明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文鼎中圓" pitchFamily="49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文鼎中圓" pitchFamily="49" charset="-120"/>
          </a:defRPr>
        </a:defPPr>
      </a:lstStyle>
    </a:lnDef>
  </a:objectDefaults>
  <a:extraClrSchemeLst>
    <a:extraClrScheme>
      <a:clrScheme name="Strategic 1">
        <a:dk1>
          <a:srgbClr val="000000"/>
        </a:dk1>
        <a:lt1>
          <a:srgbClr val="EAEAEA"/>
        </a:lt1>
        <a:dk2>
          <a:srgbClr val="819E81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C1CCC1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2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33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4">
        <a:dk1>
          <a:srgbClr val="000000"/>
        </a:dk1>
        <a:lt1>
          <a:srgbClr val="EAEAEA"/>
        </a:lt1>
        <a:dk2>
          <a:srgbClr val="BC6262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DAB7B7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0066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5">
        <a:dk1>
          <a:srgbClr val="000000"/>
        </a:dk1>
        <a:lt1>
          <a:srgbClr val="EAEAEA"/>
        </a:lt1>
        <a:dk2>
          <a:srgbClr val="5C74A4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B5BCCF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6">
        <a:dk1>
          <a:srgbClr val="000000"/>
        </a:dk1>
        <a:lt1>
          <a:srgbClr val="EAEAEA"/>
        </a:lt1>
        <a:dk2>
          <a:srgbClr val="996600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CAB8AA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7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3399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8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000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9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0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80000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1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292929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2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66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3">
        <a:dk1>
          <a:srgbClr val="000000"/>
        </a:dk1>
        <a:lt1>
          <a:srgbClr val="322F6F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ADADBB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66FF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地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古典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地鐵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Strategic">
  <a:themeElements>
    <a:clrScheme name="Strategic 13">
      <a:dk1>
        <a:srgbClr val="000000"/>
      </a:dk1>
      <a:lt1>
        <a:srgbClr val="322F6F"/>
      </a:lt1>
      <a:dk2>
        <a:srgbClr val="996600"/>
      </a:dk2>
      <a:lt2>
        <a:srgbClr val="786950"/>
      </a:lt2>
      <a:accent1>
        <a:srgbClr val="727DE0"/>
      </a:accent1>
      <a:accent2>
        <a:srgbClr val="D54F41"/>
      </a:accent2>
      <a:accent3>
        <a:srgbClr val="ADADBB"/>
      </a:accent3>
      <a:accent4>
        <a:srgbClr val="000000"/>
      </a:accent4>
      <a:accent5>
        <a:srgbClr val="BCBFED"/>
      </a:accent5>
      <a:accent6>
        <a:srgbClr val="C1473A"/>
      </a:accent6>
      <a:hlink>
        <a:srgbClr val="FFFFCC"/>
      </a:hlink>
      <a:folHlink>
        <a:srgbClr val="66FF33"/>
      </a:folHlink>
    </a:clrScheme>
    <a:fontScheme name="Strategic">
      <a:majorFont>
        <a:latin typeface="Times New Roman"/>
        <a:ea typeface="文鼎顏楷"/>
        <a:cs typeface=""/>
      </a:majorFont>
      <a:minorFont>
        <a:latin typeface="Times New Roman"/>
        <a:ea typeface="文鼎粗明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文鼎中圓" pitchFamily="49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7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文鼎中圓" pitchFamily="49" charset="-120"/>
          </a:defRPr>
        </a:defPPr>
      </a:lstStyle>
    </a:lnDef>
  </a:objectDefaults>
  <a:extraClrSchemeLst>
    <a:extraClrScheme>
      <a:clrScheme name="Strategic 1">
        <a:dk1>
          <a:srgbClr val="000000"/>
        </a:dk1>
        <a:lt1>
          <a:srgbClr val="EAEAEA"/>
        </a:lt1>
        <a:dk2>
          <a:srgbClr val="819E81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C1CCC1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2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33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4">
        <a:dk1>
          <a:srgbClr val="000000"/>
        </a:dk1>
        <a:lt1>
          <a:srgbClr val="EAEAEA"/>
        </a:lt1>
        <a:dk2>
          <a:srgbClr val="BC6262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DAB7B7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0066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5">
        <a:dk1>
          <a:srgbClr val="000000"/>
        </a:dk1>
        <a:lt1>
          <a:srgbClr val="EAEAEA"/>
        </a:lt1>
        <a:dk2>
          <a:srgbClr val="5C74A4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B5BCCF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6">
        <a:dk1>
          <a:srgbClr val="000000"/>
        </a:dk1>
        <a:lt1>
          <a:srgbClr val="EAEAEA"/>
        </a:lt1>
        <a:dk2>
          <a:srgbClr val="996600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CAB8AA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7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3399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8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000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9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0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800000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1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292929"/>
        </a:hlink>
        <a:folHlink>
          <a:srgbClr val="33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2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66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13">
        <a:dk1>
          <a:srgbClr val="000000"/>
        </a:dk1>
        <a:lt1>
          <a:srgbClr val="322F6F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ADADBB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66FF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自訂設計">
  <a:themeElements>
    <a:clrScheme name="1_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訂設計">
      <a:majorFont>
        <a:latin typeface="Arial"/>
        <a:ea typeface="文鼎中隸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天體">
  <a:themeElements>
    <a:clrScheme name="天體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天體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10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4797</Words>
  <Application>Microsoft Office PowerPoint</Application>
  <PresentationFormat>寬螢幕</PresentationFormat>
  <Paragraphs>431</Paragraphs>
  <Slides>81</Slides>
  <Notes>28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9</vt:i4>
      </vt:variant>
      <vt:variant>
        <vt:lpstr>投影片標題</vt:lpstr>
      </vt:variant>
      <vt:variant>
        <vt:i4>81</vt:i4>
      </vt:variant>
    </vt:vector>
  </HeadingPairs>
  <TitlesOfParts>
    <vt:vector size="101" baseType="lpstr">
      <vt:lpstr>華康魏碑體</vt:lpstr>
      <vt:lpstr>微軟正黑體</vt:lpstr>
      <vt:lpstr>標楷體</vt:lpstr>
      <vt:lpstr>Arial</vt:lpstr>
      <vt:lpstr>Calibri</vt:lpstr>
      <vt:lpstr>Calibri Light</vt:lpstr>
      <vt:lpstr>Roboto</vt:lpstr>
      <vt:lpstr>Times New Roman</vt:lpstr>
      <vt:lpstr>Wingdings</vt:lpstr>
      <vt:lpstr>Wingdings 2</vt:lpstr>
      <vt:lpstr>Wingdings 3</vt:lpstr>
      <vt:lpstr>Office 佈景主題</vt:lpstr>
      <vt:lpstr>天體</vt:lpstr>
      <vt:lpstr>1_自訂設計</vt:lpstr>
      <vt:lpstr>2_自訂設計</vt:lpstr>
      <vt:lpstr>Strategic</vt:lpstr>
      <vt:lpstr>地鐵</vt:lpstr>
      <vt:lpstr>1_Strategic</vt:lpstr>
      <vt:lpstr>3_自訂設計</vt:lpstr>
      <vt:lpstr>1_天體</vt:lpstr>
      <vt:lpstr>靜思法髓妙蓮華序品 經藏演繹</vt:lpstr>
      <vt:lpstr>PowerPoint 簡報</vt:lpstr>
      <vt:lpstr>【文殊答】  文殊爾時語彌勒，佛陀欲說殊勝法， 欲雨法雨潤蒼生，欲吹法螺警迷情， 欲撃法鼓應慧心，欲演法義明究竟。 是故眉間放毫光，光照東方遍大千， 過去此瑞我曾見，諸佛現此稀有相。 欲說大法先放光，十方佛國都一樣， 今日佛陀光再現，欲說大法無兩般。 P777-828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文殊師利又續言，過去無量僧祇劫， 時有日月燈明佛，演說正法初中後。 其語巧妙義深遠，純一無雜梵行相。 初善説法應根機，為求聲聞說四諦， 十二因緣中善法，為求緣覺説苦集， 六波羅蜜後善説，令諸菩薩證菩提。 P828-945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文殊師利又續言，過去無量僧祇劫， 時有日月燈明佛，演說正法初中後。 其語巧妙義深遠，純一無雜梵行相。 初善説法應根機，為求聲聞說四諦， 十二因緣中善法，為求緣覺説苦集， 六波羅蜜後善説，令諸菩薩證菩提。 P828-945</vt:lpstr>
      <vt:lpstr>諸佛說三乘法</vt:lpstr>
      <vt:lpstr>諸佛說三乘法</vt:lpstr>
      <vt:lpstr>四聖諦</vt:lpstr>
      <vt:lpstr>演說正法，初中後善</vt:lpstr>
      <vt:lpstr>PowerPoint 簡報</vt:lpstr>
      <vt:lpstr>六波羅蜜</vt:lpstr>
      <vt:lpstr>復次有佛曰燈明，再次有佛亦燈明， 二萬佛名同一字，次次佛名皆燈明， 佛佛燈明為佛號，初佛後佛同名稱。 日月燈明最後佛，未出家時有八子， 慧根自在皆聰穎，各領天下享盛名。 聞父出家證菩提，悉捨王位修梵行， 皆為法師宏大乘，侍隨眾佛植善本。 P952-1010</vt:lpstr>
      <vt:lpstr>日月燈明佛</vt:lpstr>
      <vt:lpstr>佛佛道同</vt:lpstr>
      <vt:lpstr>復次有佛曰燈明，再次有佛亦燈明， 二萬佛名同一字，次次佛名皆燈明， 佛佛燈明為佛號，初佛後佛同名稱。 日月燈明最後佛，未出家時有八子， 慧根自在皆聰穎，各領天下享盛名。 聞父出家證菩提，悉捨王位修梵行， 皆為法師宏大乘，侍隨眾佛植善本。 P952-1010</vt:lpstr>
      <vt:lpstr>八王子 轉識成智的過程</vt:lpstr>
      <vt:lpstr>八識歸心王</vt:lpstr>
      <vt:lpstr>當時日月燈明佛，廣説大乘無量經， 無量義經已說竟，佛入無量義處定。 身心不動雨天華，普佛世界六震動。 大眾歡喜未曾有，合掌一心同觀佛。 爾時佛陀放毫光，光照東方萬八千， 會中菩薩有億萬，樂欲聽法知實相。 忽見佛光躍然放，欲知放光何因緣， 時有菩薩名妙光，日月燈明從座起。 P1010-1048</vt:lpstr>
      <vt:lpstr>PowerPoint 簡報</vt:lpstr>
      <vt:lpstr>廣說大乘無量義經</vt:lpstr>
      <vt:lpstr>無量義經-法髓</vt:lpstr>
      <vt:lpstr>無量義經-開示</vt:lpstr>
      <vt:lpstr>當時日月燈明佛，廣説大乘無量經， 無量義經已說竟，佛入無量義處定。 身心不動雨天華，普佛世界六震動。 大眾歡喜未曾有，合掌一心同觀佛。 爾時佛陀放毫光，光照東方萬八千， 會中菩薩有億萬，樂欲聽法知實相。 忽見佛光躍然放，欲知放光何因緣， 時有菩薩名妙光，日月燈明從座起。 P1010-1048</vt:lpstr>
      <vt:lpstr>因應妙光說大乘，經名妙法蓮華經， 教諸菩薩佛護念，經深意妙佛細說。 六十小劫不起座，二十八品華朵朵， 法會聞法四眾多，六十小劫不離座， 聽佛說法如食頃，無有一法輕放過， 日月燈明說經竟，自知法緣將圓成， P1048-1125</vt:lpstr>
      <vt:lpstr>因妙光菩薩說大乘經， 名妙法蓮華， 教菩薩法， 佛所護念。</vt:lpstr>
      <vt:lpstr>始覺契本覺  燈明佛表本覺理也 妙光表始覺智也， 以此理非智不能契入， 又此妙光， 人人本具。</vt:lpstr>
      <vt:lpstr>妙法蓮華經(序品第一)</vt:lpstr>
      <vt:lpstr>六十小劫身心不動</vt:lpstr>
      <vt:lpstr>聽佛所說謂如食頃</vt:lpstr>
      <vt:lpstr> 即對法會大眾說，入滅當在中夜後， 時有菩薩名德藏，燈明授記當作佛， 佛號淨身正等覺，傳承燈明佛衣缽， 日月燈明滅度後，妙光菩薩持法華。 八十小劫為人說，日月燈明王八子， 皆師妙光蒙教授，得令堅固修陀羅。 P1048-1125 </vt:lpstr>
      <vt:lpstr>德藏菩薩</vt:lpstr>
      <vt:lpstr>一燈分二焰</vt:lpstr>
      <vt:lpstr>PowerPoint 簡報</vt:lpstr>
      <vt:lpstr>妙光菩薩持法華 八十小劫為人說</vt:lpstr>
      <vt:lpstr>遊戲三昧</vt:lpstr>
      <vt:lpstr>慈濟新冠疫情援助報告獲聯合國OCHA刊登</vt:lpstr>
      <vt:lpstr>PowerPoint 簡報</vt:lpstr>
      <vt:lpstr>PowerPoint 簡報</vt:lpstr>
      <vt:lpstr>PowerPoint 簡報</vt:lpstr>
      <vt:lpstr>PowerPoint 簡報</vt:lpstr>
      <vt:lpstr>安住願力，廣淨佛國</vt:lpstr>
      <vt:lpstr>PowerPoint 簡報</vt:lpstr>
      <vt:lpstr>PowerPoint 簡報</vt:lpstr>
      <vt:lpstr>PowerPoint 簡報</vt:lpstr>
      <vt:lpstr>PowerPoint 簡報</vt:lpstr>
      <vt:lpstr>PowerPoint 簡報</vt:lpstr>
      <vt:lpstr>大智度論</vt:lpstr>
      <vt:lpstr>PowerPoint 簡報</vt:lpstr>
      <vt:lpstr>PowerPoint 簡報</vt:lpstr>
      <vt:lpstr>PowerPoint 簡報</vt:lpstr>
      <vt:lpstr>傳燈傳承，持法化眾</vt:lpstr>
      <vt:lpstr>PowerPoint 簡報</vt:lpstr>
      <vt:lpstr>PowerPoint 簡報</vt:lpstr>
      <vt:lpstr>得令堅固修陀羅 (堅實教化)</vt:lpstr>
      <vt:lpstr>得令堅固修陀羅 (堅實教化)</vt:lpstr>
      <vt:lpstr>八位燈明法王子，供養無量萬億佛， 一一證道皆成佛，最後成佛曰然燈， 八百弟子中一人，貪著利養號求名， 讀誦經典不通利，雖復讀誦多失記， 是人種種善因緣，又值無量萬億佛， 供養恭敬佛讚歎，文殊告訴彌勒說， 爾時妙光即是我，求名菩薩是汝身。</vt:lpstr>
      <vt:lpstr>成佛之道</vt:lpstr>
      <vt:lpstr>彌勒菩薩</vt:lpstr>
      <vt:lpstr>彌勒菩薩</vt:lpstr>
      <vt:lpstr>今日佛陀現此光，一如燈明我所見， 當說大法如妙蓮，是知諸佛行方便， 我等諸人今當知，佛光助發究實相， 三乘有求皆如願，眾生疑悔皆悉斷。 P1126-1161#</vt:lpstr>
      <vt:lpstr>PowerPoint 簡報</vt:lpstr>
      <vt:lpstr>PowerPoint 簡報</vt:lpstr>
      <vt:lpstr> 實相=法性=真如 </vt:lpstr>
      <vt:lpstr>妙法蓮華經(序品第一)</vt:lpstr>
      <vt:lpstr>一花一如來，一草一世界</vt:lpstr>
      <vt:lpstr>PowerPoint 簡報</vt:lpstr>
      <vt:lpstr>回向</vt:lpstr>
      <vt:lpstr>感恩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靜思法髓妙蓮華序品 經藏演繹</dc:title>
  <dc:creator>明智 高</dc:creator>
  <cp:lastModifiedBy>明智 高</cp:lastModifiedBy>
  <cp:revision>2</cp:revision>
  <dcterms:created xsi:type="dcterms:W3CDTF">2020-10-08T07:35:19Z</dcterms:created>
  <dcterms:modified xsi:type="dcterms:W3CDTF">2024-11-08T05:59:16Z</dcterms:modified>
</cp:coreProperties>
</file>