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3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4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5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6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3" r:id="rId2"/>
    <p:sldMasterId id="2147483681" r:id="rId3"/>
    <p:sldMasterId id="2147483717" r:id="rId4"/>
    <p:sldMasterId id="2147483736" r:id="rId5"/>
    <p:sldMasterId id="2147483744" r:id="rId6"/>
    <p:sldMasterId id="2147483797" r:id="rId7"/>
  </p:sldMasterIdLst>
  <p:notesMasterIdLst>
    <p:notesMasterId r:id="rId70"/>
  </p:notesMasterIdLst>
  <p:sldIdLst>
    <p:sldId id="2560" r:id="rId8"/>
    <p:sldId id="2541" r:id="rId9"/>
    <p:sldId id="345" r:id="rId10"/>
    <p:sldId id="2545" r:id="rId11"/>
    <p:sldId id="2542" r:id="rId12"/>
    <p:sldId id="2543" r:id="rId13"/>
    <p:sldId id="287" r:id="rId14"/>
    <p:sldId id="1197" r:id="rId15"/>
    <p:sldId id="347" r:id="rId16"/>
    <p:sldId id="2886" r:id="rId17"/>
    <p:sldId id="644" r:id="rId18"/>
    <p:sldId id="348" r:id="rId19"/>
    <p:sldId id="745" r:id="rId20"/>
    <p:sldId id="2887" r:id="rId21"/>
    <p:sldId id="349" r:id="rId22"/>
    <p:sldId id="2872" r:id="rId23"/>
    <p:sldId id="2873" r:id="rId24"/>
    <p:sldId id="969" r:id="rId25"/>
    <p:sldId id="2880" r:id="rId26"/>
    <p:sldId id="350" r:id="rId27"/>
    <p:sldId id="929" r:id="rId28"/>
    <p:sldId id="2874" r:id="rId29"/>
    <p:sldId id="2884" r:id="rId30"/>
    <p:sldId id="2885" r:id="rId31"/>
    <p:sldId id="935" r:id="rId32"/>
    <p:sldId id="2878" r:id="rId33"/>
    <p:sldId id="2879" r:id="rId34"/>
    <p:sldId id="940" r:id="rId35"/>
    <p:sldId id="2876" r:id="rId36"/>
    <p:sldId id="943" r:id="rId37"/>
    <p:sldId id="2877" r:id="rId38"/>
    <p:sldId id="351" r:id="rId39"/>
    <p:sldId id="950" r:id="rId40"/>
    <p:sldId id="2547" r:id="rId41"/>
    <p:sldId id="2820" r:id="rId42"/>
    <p:sldId id="2821" r:id="rId43"/>
    <p:sldId id="352" r:id="rId44"/>
    <p:sldId id="2865" r:id="rId45"/>
    <p:sldId id="346" r:id="rId46"/>
    <p:sldId id="2868" r:id="rId47"/>
    <p:sldId id="2882" r:id="rId48"/>
    <p:sldId id="2869" r:id="rId49"/>
    <p:sldId id="958" r:id="rId50"/>
    <p:sldId id="959" r:id="rId51"/>
    <p:sldId id="2871" r:id="rId52"/>
    <p:sldId id="668" r:id="rId53"/>
    <p:sldId id="457" r:id="rId54"/>
    <p:sldId id="2549" r:id="rId55"/>
    <p:sldId id="2550" r:id="rId56"/>
    <p:sldId id="354" r:id="rId57"/>
    <p:sldId id="672" r:id="rId58"/>
    <p:sldId id="956" r:id="rId59"/>
    <p:sldId id="673" r:id="rId60"/>
    <p:sldId id="2867" r:id="rId61"/>
    <p:sldId id="674" r:id="rId62"/>
    <p:sldId id="675" r:id="rId63"/>
    <p:sldId id="314" r:id="rId64"/>
    <p:sldId id="2866" r:id="rId65"/>
    <p:sldId id="2881" r:id="rId66"/>
    <p:sldId id="2883" r:id="rId67"/>
    <p:sldId id="2823" r:id="rId68"/>
    <p:sldId id="2532" r:id="rId69"/>
  </p:sldIdLst>
  <p:sldSz cx="12192000" cy="6858000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8A5CAA39-F523-4654-BCD5-052DEE473E72}">
          <p14:sldIdLst>
            <p14:sldId id="2560"/>
            <p14:sldId id="2541"/>
            <p14:sldId id="345"/>
            <p14:sldId id="2545"/>
            <p14:sldId id="2542"/>
            <p14:sldId id="2543"/>
            <p14:sldId id="287"/>
            <p14:sldId id="1197"/>
            <p14:sldId id="347"/>
            <p14:sldId id="2886"/>
            <p14:sldId id="644"/>
            <p14:sldId id="348"/>
            <p14:sldId id="745"/>
            <p14:sldId id="2887"/>
            <p14:sldId id="349"/>
            <p14:sldId id="2872"/>
            <p14:sldId id="2873"/>
            <p14:sldId id="969"/>
            <p14:sldId id="2880"/>
            <p14:sldId id="350"/>
            <p14:sldId id="929"/>
            <p14:sldId id="2874"/>
            <p14:sldId id="2884"/>
            <p14:sldId id="2885"/>
            <p14:sldId id="935"/>
            <p14:sldId id="2878"/>
            <p14:sldId id="2879"/>
            <p14:sldId id="940"/>
            <p14:sldId id="2876"/>
            <p14:sldId id="943"/>
            <p14:sldId id="2877"/>
            <p14:sldId id="351"/>
            <p14:sldId id="950"/>
            <p14:sldId id="2547"/>
            <p14:sldId id="2820"/>
            <p14:sldId id="2821"/>
            <p14:sldId id="352"/>
            <p14:sldId id="2865"/>
            <p14:sldId id="346"/>
            <p14:sldId id="2868"/>
            <p14:sldId id="2882"/>
            <p14:sldId id="2869"/>
            <p14:sldId id="958"/>
            <p14:sldId id="959"/>
            <p14:sldId id="2871"/>
            <p14:sldId id="668"/>
            <p14:sldId id="457"/>
            <p14:sldId id="2549"/>
            <p14:sldId id="2550"/>
            <p14:sldId id="354"/>
            <p14:sldId id="672"/>
            <p14:sldId id="956"/>
            <p14:sldId id="673"/>
            <p14:sldId id="2867"/>
            <p14:sldId id="674"/>
            <p14:sldId id="675"/>
            <p14:sldId id="314"/>
            <p14:sldId id="2866"/>
            <p14:sldId id="2881"/>
            <p14:sldId id="2883"/>
            <p14:sldId id="2823"/>
            <p14:sldId id="253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淑雲 郭" initials="淑雲" lastIdx="3" clrIdx="0">
    <p:extLst>
      <p:ext uri="{19B8F6BF-5375-455C-9EA6-DF929625EA0E}">
        <p15:presenceInfo xmlns:p15="http://schemas.microsoft.com/office/powerpoint/2012/main" userId="3b31eb9a1d43049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9CD5"/>
    <a:srgbClr val="3B87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2944FB-9B8A-4E66-BC81-12A7CD2D062F}" v="167" dt="2020-10-19T06:22:02.3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2059" autoAdjust="0"/>
    <p:restoredTop sz="88302" autoAdjust="0"/>
  </p:normalViewPr>
  <p:slideViewPr>
    <p:cSldViewPr snapToGrid="0">
      <p:cViewPr varScale="1">
        <p:scale>
          <a:sx n="110" d="100"/>
          <a:sy n="110" d="100"/>
        </p:scale>
        <p:origin x="50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860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63" Type="http://schemas.openxmlformats.org/officeDocument/2006/relationships/slide" Target="slides/slide56.xml"/><Relationship Id="rId68" Type="http://schemas.openxmlformats.org/officeDocument/2006/relationships/slide" Target="slides/slide61.xml"/><Relationship Id="rId76" Type="http://schemas.microsoft.com/office/2016/11/relationships/changesInfo" Target="changesInfos/changesInfo1.xml"/><Relationship Id="rId7" Type="http://schemas.openxmlformats.org/officeDocument/2006/relationships/slideMaster" Target="slideMasters/slideMaster7.xml"/><Relationship Id="rId71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66" Type="http://schemas.openxmlformats.org/officeDocument/2006/relationships/slide" Target="slides/slide59.xml"/><Relationship Id="rId7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slide" Target="slides/slide50.xml"/><Relationship Id="rId61" Type="http://schemas.openxmlformats.org/officeDocument/2006/relationships/slide" Target="slides/slide54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slide" Target="slides/slide53.xml"/><Relationship Id="rId65" Type="http://schemas.openxmlformats.org/officeDocument/2006/relationships/slide" Target="slides/slide58.xml"/><Relationship Id="rId73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56" Type="http://schemas.openxmlformats.org/officeDocument/2006/relationships/slide" Target="slides/slide49.xml"/><Relationship Id="rId64" Type="http://schemas.openxmlformats.org/officeDocument/2006/relationships/slide" Target="slides/slide57.xml"/><Relationship Id="rId69" Type="http://schemas.openxmlformats.org/officeDocument/2006/relationships/slide" Target="slides/slide62.xml"/><Relationship Id="rId77" Type="http://schemas.microsoft.com/office/2015/10/relationships/revisionInfo" Target="revisionInfo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72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slide" Target="slides/slide52.xml"/><Relationship Id="rId67" Type="http://schemas.openxmlformats.org/officeDocument/2006/relationships/slide" Target="slides/slide60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slide" Target="slides/slide47.xml"/><Relationship Id="rId62" Type="http://schemas.openxmlformats.org/officeDocument/2006/relationships/slide" Target="slides/slide55.xml"/><Relationship Id="rId70" Type="http://schemas.openxmlformats.org/officeDocument/2006/relationships/notesMaster" Target="notesMasters/notesMaster1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明智 高" userId="13106cc9a47d8e8b" providerId="LiveId" clId="{FE2944FB-9B8A-4E66-BC81-12A7CD2D062F}"/>
    <pc:docChg chg="undo custSel addSld delSld modSld sldOrd modSection">
      <pc:chgData name="明智 高" userId="13106cc9a47d8e8b" providerId="LiveId" clId="{FE2944FB-9B8A-4E66-BC81-12A7CD2D062F}" dt="2020-10-19T06:22:38.712" v="962" actId="1076"/>
      <pc:docMkLst>
        <pc:docMk/>
      </pc:docMkLst>
      <pc:sldChg chg="add del">
        <pc:chgData name="明智 高" userId="13106cc9a47d8e8b" providerId="LiveId" clId="{FE2944FB-9B8A-4E66-BC81-12A7CD2D062F}" dt="2020-10-19T05:25:46.542" v="280" actId="47"/>
        <pc:sldMkLst>
          <pc:docMk/>
          <pc:sldMk cId="0" sldId="268"/>
        </pc:sldMkLst>
      </pc:sldChg>
      <pc:sldChg chg="addSp modSp add del mod">
        <pc:chgData name="明智 高" userId="13106cc9a47d8e8b" providerId="LiveId" clId="{FE2944FB-9B8A-4E66-BC81-12A7CD2D062F}" dt="2020-10-19T05:35:22.872" v="487" actId="47"/>
        <pc:sldMkLst>
          <pc:docMk/>
          <pc:sldMk cId="0" sldId="339"/>
        </pc:sldMkLst>
        <pc:spChg chg="add mod">
          <ac:chgData name="明智 高" userId="13106cc9a47d8e8b" providerId="LiveId" clId="{FE2944FB-9B8A-4E66-BC81-12A7CD2D062F}" dt="2020-10-19T05:23:27.949" v="214" actId="1038"/>
          <ac:spMkLst>
            <pc:docMk/>
            <pc:sldMk cId="0" sldId="339"/>
            <ac:spMk id="2" creationId="{00AE4CFF-E69E-4A7C-8C88-4851D827A4EB}"/>
          </ac:spMkLst>
        </pc:spChg>
      </pc:sldChg>
      <pc:sldChg chg="addSp modSp mod">
        <pc:chgData name="明智 高" userId="13106cc9a47d8e8b" providerId="LiveId" clId="{FE2944FB-9B8A-4E66-BC81-12A7CD2D062F}" dt="2020-10-19T06:01:56.581" v="819" actId="207"/>
        <pc:sldMkLst>
          <pc:docMk/>
          <pc:sldMk cId="0" sldId="745"/>
        </pc:sldMkLst>
        <pc:spChg chg="add mod">
          <ac:chgData name="明智 高" userId="13106cc9a47d8e8b" providerId="LiveId" clId="{FE2944FB-9B8A-4E66-BC81-12A7CD2D062F}" dt="2020-10-19T06:01:56.581" v="819" actId="207"/>
          <ac:spMkLst>
            <pc:docMk/>
            <pc:sldMk cId="0" sldId="745"/>
            <ac:spMk id="5" creationId="{4BA32574-983C-4EAD-B7C9-67F09D579589}"/>
          </ac:spMkLst>
        </pc:spChg>
      </pc:sldChg>
      <pc:sldChg chg="add del">
        <pc:chgData name="明智 高" userId="13106cc9a47d8e8b" providerId="LiveId" clId="{FE2944FB-9B8A-4E66-BC81-12A7CD2D062F}" dt="2020-10-19T05:47:34.612" v="619" actId="2696"/>
        <pc:sldMkLst>
          <pc:docMk/>
          <pc:sldMk cId="0" sldId="958"/>
        </pc:sldMkLst>
      </pc:sldChg>
      <pc:sldChg chg="add del">
        <pc:chgData name="明智 高" userId="13106cc9a47d8e8b" providerId="LiveId" clId="{FE2944FB-9B8A-4E66-BC81-12A7CD2D062F}" dt="2020-10-19T05:47:22.742" v="618"/>
        <pc:sldMkLst>
          <pc:docMk/>
          <pc:sldMk cId="2106392930" sldId="958"/>
        </pc:sldMkLst>
      </pc:sldChg>
      <pc:sldChg chg="add del">
        <pc:chgData name="明智 高" userId="13106cc9a47d8e8b" providerId="LiveId" clId="{FE2944FB-9B8A-4E66-BC81-12A7CD2D062F}" dt="2020-10-19T05:47:34.612" v="619" actId="2696"/>
        <pc:sldMkLst>
          <pc:docMk/>
          <pc:sldMk cId="0" sldId="959"/>
        </pc:sldMkLst>
      </pc:sldChg>
      <pc:sldChg chg="add del">
        <pc:chgData name="明智 高" userId="13106cc9a47d8e8b" providerId="LiveId" clId="{FE2944FB-9B8A-4E66-BC81-12A7CD2D062F}" dt="2020-10-19T05:47:22.742" v="618"/>
        <pc:sldMkLst>
          <pc:docMk/>
          <pc:sldMk cId="2681810821" sldId="959"/>
        </pc:sldMkLst>
      </pc:sldChg>
      <pc:sldChg chg="addSp delSp modSp new mod modClrScheme chgLayout">
        <pc:chgData name="明智 高" userId="13106cc9a47d8e8b" providerId="LiveId" clId="{FE2944FB-9B8A-4E66-BC81-12A7CD2D062F}" dt="2020-10-19T06:20:48.151" v="952" actId="478"/>
        <pc:sldMkLst>
          <pc:docMk/>
          <pc:sldMk cId="234131672" sldId="2884"/>
        </pc:sldMkLst>
        <pc:spChg chg="mod ord">
          <ac:chgData name="明智 高" userId="13106cc9a47d8e8b" providerId="LiveId" clId="{FE2944FB-9B8A-4E66-BC81-12A7CD2D062F}" dt="2020-10-19T05:59:51.189" v="805" actId="207"/>
          <ac:spMkLst>
            <pc:docMk/>
            <pc:sldMk cId="234131672" sldId="2884"/>
            <ac:spMk id="2" creationId="{8AD7CDF8-075D-42C2-A49F-C3E8CEAED670}"/>
          </ac:spMkLst>
        </pc:spChg>
        <pc:spChg chg="mod ord">
          <ac:chgData name="明智 高" userId="13106cc9a47d8e8b" providerId="LiveId" clId="{FE2944FB-9B8A-4E66-BC81-12A7CD2D062F}" dt="2020-10-19T06:17:42.470" v="936" actId="14100"/>
          <ac:spMkLst>
            <pc:docMk/>
            <pc:sldMk cId="234131672" sldId="2884"/>
            <ac:spMk id="3" creationId="{CA2E3B0A-887B-4374-A650-C0EA65478DE8}"/>
          </ac:spMkLst>
        </pc:spChg>
        <pc:picChg chg="add mod modCrop">
          <ac:chgData name="明智 高" userId="13106cc9a47d8e8b" providerId="LiveId" clId="{FE2944FB-9B8A-4E66-BC81-12A7CD2D062F}" dt="2020-10-19T06:19:27.700" v="946" actId="1076"/>
          <ac:picMkLst>
            <pc:docMk/>
            <pc:sldMk cId="234131672" sldId="2884"/>
            <ac:picMk id="5" creationId="{E984DBA1-DCA3-4A57-9981-B3BE3048B4DA}"/>
          </ac:picMkLst>
        </pc:picChg>
        <pc:picChg chg="add del mod">
          <ac:chgData name="明智 高" userId="13106cc9a47d8e8b" providerId="LiveId" clId="{FE2944FB-9B8A-4E66-BC81-12A7CD2D062F}" dt="2020-10-19T06:20:48.151" v="952" actId="478"/>
          <ac:picMkLst>
            <pc:docMk/>
            <pc:sldMk cId="234131672" sldId="2884"/>
            <ac:picMk id="7" creationId="{E39619E5-3C59-42A4-85A5-BAF6498C9C15}"/>
          </ac:picMkLst>
        </pc:picChg>
      </pc:sldChg>
      <pc:sldChg chg="addSp modSp new mod">
        <pc:chgData name="明智 高" userId="13106cc9a47d8e8b" providerId="LiveId" clId="{FE2944FB-9B8A-4E66-BC81-12A7CD2D062F}" dt="2020-10-19T06:22:38.712" v="962" actId="1076"/>
        <pc:sldMkLst>
          <pc:docMk/>
          <pc:sldMk cId="544463967" sldId="2885"/>
        </pc:sldMkLst>
        <pc:spChg chg="mod">
          <ac:chgData name="明智 高" userId="13106cc9a47d8e8b" providerId="LiveId" clId="{FE2944FB-9B8A-4E66-BC81-12A7CD2D062F}" dt="2020-10-19T05:59:54.229" v="806" actId="207"/>
          <ac:spMkLst>
            <pc:docMk/>
            <pc:sldMk cId="544463967" sldId="2885"/>
            <ac:spMk id="2" creationId="{73D5F2C8-443D-465F-B914-BBC426683D15}"/>
          </ac:spMkLst>
        </pc:spChg>
        <pc:spChg chg="mod">
          <ac:chgData name="明智 高" userId="13106cc9a47d8e8b" providerId="LiveId" clId="{FE2944FB-9B8A-4E66-BC81-12A7CD2D062F}" dt="2020-10-19T05:40:07.468" v="608" actId="207"/>
          <ac:spMkLst>
            <pc:docMk/>
            <pc:sldMk cId="544463967" sldId="2885"/>
            <ac:spMk id="3" creationId="{E6F2959B-FA25-43B1-BAAF-7D27440E6D7E}"/>
          </ac:spMkLst>
        </pc:spChg>
        <pc:picChg chg="add mod modCrop">
          <ac:chgData name="明智 高" userId="13106cc9a47d8e8b" providerId="LiveId" clId="{FE2944FB-9B8A-4E66-BC81-12A7CD2D062F}" dt="2020-10-19T06:22:38.712" v="962" actId="1076"/>
          <ac:picMkLst>
            <pc:docMk/>
            <pc:sldMk cId="544463967" sldId="2885"/>
            <ac:picMk id="5" creationId="{5742B596-7FC5-4482-827F-395628DA7B81}"/>
          </ac:picMkLst>
        </pc:picChg>
      </pc:sldChg>
      <pc:sldChg chg="addSp delSp modSp new mod">
        <pc:chgData name="明智 高" userId="13106cc9a47d8e8b" providerId="LiveId" clId="{FE2944FB-9B8A-4E66-BC81-12A7CD2D062F}" dt="2020-10-19T06:16:15.588" v="932" actId="404"/>
        <pc:sldMkLst>
          <pc:docMk/>
          <pc:sldMk cId="3750998725" sldId="2886"/>
        </pc:sldMkLst>
        <pc:spChg chg="del">
          <ac:chgData name="明智 高" userId="13106cc9a47d8e8b" providerId="LiveId" clId="{FE2944FB-9B8A-4E66-BC81-12A7CD2D062F}" dt="2020-10-19T05:50:50.674" v="622" actId="478"/>
          <ac:spMkLst>
            <pc:docMk/>
            <pc:sldMk cId="3750998725" sldId="2886"/>
            <ac:spMk id="2" creationId="{87D55E4C-EF0A-43AA-A154-D12ACCCD5735}"/>
          </ac:spMkLst>
        </pc:spChg>
        <pc:spChg chg="add mod">
          <ac:chgData name="明智 高" userId="13106cc9a47d8e8b" providerId="LiveId" clId="{FE2944FB-9B8A-4E66-BC81-12A7CD2D062F}" dt="2020-10-19T06:16:15.588" v="932" actId="404"/>
          <ac:spMkLst>
            <pc:docMk/>
            <pc:sldMk cId="3750998725" sldId="2886"/>
            <ac:spMk id="3" creationId="{ACE096AC-3156-4677-B9E5-BB1975F7498D}"/>
          </ac:spMkLst>
        </pc:spChg>
      </pc:sldChg>
      <pc:sldChg chg="addSp modSp new mod ord">
        <pc:chgData name="明智 高" userId="13106cc9a47d8e8b" providerId="LiveId" clId="{FE2944FB-9B8A-4E66-BC81-12A7CD2D062F}" dt="2020-10-19T06:07:29.124" v="928" actId="1076"/>
        <pc:sldMkLst>
          <pc:docMk/>
          <pc:sldMk cId="2672795687" sldId="2887"/>
        </pc:sldMkLst>
        <pc:spChg chg="mod">
          <ac:chgData name="明智 高" userId="13106cc9a47d8e8b" providerId="LiveId" clId="{FE2944FB-9B8A-4E66-BC81-12A7CD2D062F}" dt="2020-10-19T06:06:35.303" v="886" actId="1076"/>
          <ac:spMkLst>
            <pc:docMk/>
            <pc:sldMk cId="2672795687" sldId="2887"/>
            <ac:spMk id="2" creationId="{06B25750-D5C0-4175-AD55-2D4CD4842A77}"/>
          </ac:spMkLst>
        </pc:spChg>
        <pc:spChg chg="add mod">
          <ac:chgData name="明智 高" userId="13106cc9a47d8e8b" providerId="LiveId" clId="{FE2944FB-9B8A-4E66-BC81-12A7CD2D062F}" dt="2020-10-19T06:06:09.133" v="880" actId="1076"/>
          <ac:spMkLst>
            <pc:docMk/>
            <pc:sldMk cId="2672795687" sldId="2887"/>
            <ac:spMk id="5" creationId="{9DBFFFC7-D281-42B4-9E14-80CEBCD8CCF3}"/>
          </ac:spMkLst>
        </pc:spChg>
        <pc:spChg chg="add mod">
          <ac:chgData name="明智 高" userId="13106cc9a47d8e8b" providerId="LiveId" clId="{FE2944FB-9B8A-4E66-BC81-12A7CD2D062F}" dt="2020-10-19T06:07:19.434" v="924" actId="14100"/>
          <ac:spMkLst>
            <pc:docMk/>
            <pc:sldMk cId="2672795687" sldId="2887"/>
            <ac:spMk id="7" creationId="{C017025F-2A2A-481B-A698-0875064DAF44}"/>
          </ac:spMkLst>
        </pc:spChg>
        <pc:spChg chg="add mod">
          <ac:chgData name="明智 高" userId="13106cc9a47d8e8b" providerId="LiveId" clId="{FE2944FB-9B8A-4E66-BC81-12A7CD2D062F}" dt="2020-10-19T06:07:29.124" v="928" actId="1076"/>
          <ac:spMkLst>
            <pc:docMk/>
            <pc:sldMk cId="2672795687" sldId="2887"/>
            <ac:spMk id="9" creationId="{5D662DCF-9F48-4439-9ABA-7F8150538E85}"/>
          </ac:spMkLst>
        </pc:spChg>
        <pc:spChg chg="add mod">
          <ac:chgData name="明智 高" userId="13106cc9a47d8e8b" providerId="LiveId" clId="{FE2944FB-9B8A-4E66-BC81-12A7CD2D062F}" dt="2020-10-19T06:07:24.453" v="926" actId="1076"/>
          <ac:spMkLst>
            <pc:docMk/>
            <pc:sldMk cId="2672795687" sldId="2887"/>
            <ac:spMk id="11" creationId="{B4AE80B5-3C5C-4CE5-AFD7-5B331972B14F}"/>
          </ac:spMkLst>
        </pc:spChg>
        <pc:graphicFrameChg chg="add mod modGraphic">
          <ac:chgData name="明智 高" userId="13106cc9a47d8e8b" providerId="LiveId" clId="{FE2944FB-9B8A-4E66-BC81-12A7CD2D062F}" dt="2020-10-19T06:05:31.354" v="868" actId="1076"/>
          <ac:graphicFrameMkLst>
            <pc:docMk/>
            <pc:sldMk cId="2672795687" sldId="2887"/>
            <ac:graphicFrameMk id="3" creationId="{DB3D00A0-292D-4A01-9953-D3279FBB14A0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32CA9E4-DAD6-429B-99DB-917255F7CA4B}" type="doc">
      <dgm:prSet loTypeId="urn:microsoft.com/office/officeart/2005/8/layout/radial1" loCatId="relationship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DC115BCF-6463-48EC-8AB3-4B63809A0365}">
      <dgm:prSet phldrT="[文字]" custT="1"/>
      <dgm:spPr>
        <a:solidFill>
          <a:srgbClr val="002060"/>
        </a:solidFill>
      </dgm:spPr>
      <dgm:t>
        <a:bodyPr anchor="b"/>
        <a:lstStyle/>
        <a:p>
          <a:pPr algn="ctr">
            <a:lnSpc>
              <a:spcPts val="4000"/>
            </a:lnSpc>
            <a:spcAft>
              <a:spcPts val="0"/>
            </a:spcAft>
          </a:pPr>
          <a:r>
            <a:rPr lang="zh-TW" altLang="en-US" sz="4000" b="1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rPr>
            <a:t>法華</a:t>
          </a:r>
          <a:endParaRPr lang="en-US" altLang="zh-TW" sz="4000" b="1" dirty="0">
            <a:solidFill>
              <a:srgbClr val="FFFF00"/>
            </a:solidFill>
            <a:latin typeface="微軟正黑體" pitchFamily="34" charset="-120"/>
            <a:ea typeface="微軟正黑體" pitchFamily="34" charset="-120"/>
          </a:endParaRPr>
        </a:p>
        <a:p>
          <a:pPr algn="ctr">
            <a:lnSpc>
              <a:spcPts val="4000"/>
            </a:lnSpc>
            <a:spcAft>
              <a:spcPts val="0"/>
            </a:spcAft>
          </a:pPr>
          <a:r>
            <a:rPr lang="zh-TW" altLang="en-US" sz="4000" b="1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rPr>
            <a:t>六瑞</a:t>
          </a:r>
          <a:endParaRPr lang="zh-TW" altLang="en-US" sz="4000" b="1" dirty="0">
            <a:solidFill>
              <a:srgbClr val="FFFF00"/>
            </a:solidFill>
          </a:endParaRPr>
        </a:p>
      </dgm:t>
    </dgm:pt>
    <dgm:pt modelId="{7CD5601E-D1EE-433D-BCC4-AAD1BBB56D82}" type="parTrans" cxnId="{007090AC-8281-4135-8173-309D9478FBF4}">
      <dgm:prSet/>
      <dgm:spPr/>
      <dgm:t>
        <a:bodyPr/>
        <a:lstStyle/>
        <a:p>
          <a:endParaRPr lang="zh-TW" altLang="en-US"/>
        </a:p>
      </dgm:t>
    </dgm:pt>
    <dgm:pt modelId="{ADBAAED1-C9C5-4D3C-9A4C-B2B062A50CF7}" type="sibTrans" cxnId="{007090AC-8281-4135-8173-309D9478FBF4}">
      <dgm:prSet/>
      <dgm:spPr/>
      <dgm:t>
        <a:bodyPr/>
        <a:lstStyle/>
        <a:p>
          <a:endParaRPr lang="zh-TW" altLang="en-US"/>
        </a:p>
      </dgm:t>
    </dgm:pt>
    <dgm:pt modelId="{EA27114C-E47B-4619-A767-C94F4C0AE124}">
      <dgm:prSet phldrT="[文字]"/>
      <dgm:spPr>
        <a:solidFill>
          <a:srgbClr val="92D050"/>
        </a:solidFill>
      </dgm:spPr>
      <dgm:t>
        <a:bodyPr/>
        <a:lstStyle/>
        <a:p>
          <a:r>
            <a:rPr lang="zh-TW" altLang="zh-TW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rPr>
            <a:t>說法瑞</a:t>
          </a:r>
          <a:endParaRPr lang="zh-TW" altLang="en-US" b="1" dirty="0">
            <a:solidFill>
              <a:schemeClr val="bg1"/>
            </a:solidFill>
            <a:latin typeface="微軟正黑體" pitchFamily="34" charset="-120"/>
            <a:ea typeface="微軟正黑體" pitchFamily="34" charset="-120"/>
          </a:endParaRPr>
        </a:p>
      </dgm:t>
    </dgm:pt>
    <dgm:pt modelId="{8574DA55-0098-43FA-9A57-6645C12FDC15}" type="parTrans" cxnId="{591961DE-9EBC-41BF-B0BB-0403B1D4F59A}">
      <dgm:prSet/>
      <dgm:spPr/>
      <dgm:t>
        <a:bodyPr/>
        <a:lstStyle/>
        <a:p>
          <a:endParaRPr lang="zh-TW" altLang="en-US"/>
        </a:p>
      </dgm:t>
    </dgm:pt>
    <dgm:pt modelId="{ED8AF357-6FBF-4EA8-8635-A5151CBDF4A6}" type="sibTrans" cxnId="{591961DE-9EBC-41BF-B0BB-0403B1D4F59A}">
      <dgm:prSet/>
      <dgm:spPr/>
      <dgm:t>
        <a:bodyPr/>
        <a:lstStyle/>
        <a:p>
          <a:endParaRPr lang="zh-TW" altLang="en-US"/>
        </a:p>
      </dgm:t>
    </dgm:pt>
    <dgm:pt modelId="{A0163B97-25DE-44C9-9D77-24A19EB90E3D}">
      <dgm:prSet phldrT="[文字]"/>
      <dgm:spPr>
        <a:solidFill>
          <a:srgbClr val="7030A0"/>
        </a:solidFill>
      </dgm:spPr>
      <dgm:t>
        <a:bodyPr/>
        <a:lstStyle/>
        <a:p>
          <a:r>
            <a:rPr lang="zh-TW" altLang="zh-TW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rPr>
            <a:t>地動</a:t>
          </a:r>
          <a:r>
            <a:rPr lang="zh-TW" alt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rPr>
            <a:t>瑞</a:t>
          </a:r>
        </a:p>
      </dgm:t>
    </dgm:pt>
    <dgm:pt modelId="{B4017406-378A-4470-B136-2183B9BBD43B}" type="parTrans" cxnId="{16C348C9-BE38-4E47-A4BC-BF938208AD18}">
      <dgm:prSet/>
      <dgm:spPr/>
      <dgm:t>
        <a:bodyPr/>
        <a:lstStyle/>
        <a:p>
          <a:endParaRPr lang="zh-TW" altLang="en-US"/>
        </a:p>
      </dgm:t>
    </dgm:pt>
    <dgm:pt modelId="{8D7B5083-DA4B-4A33-9E50-CFAE892867A0}" type="sibTrans" cxnId="{16C348C9-BE38-4E47-A4BC-BF938208AD18}">
      <dgm:prSet/>
      <dgm:spPr/>
      <dgm:t>
        <a:bodyPr/>
        <a:lstStyle/>
        <a:p>
          <a:endParaRPr lang="zh-TW" altLang="en-US"/>
        </a:p>
      </dgm:t>
    </dgm:pt>
    <dgm:pt modelId="{86977EF6-E8E0-4311-BF49-02BD2B261162}">
      <dgm:prSet phldrT="[文字]"/>
      <dgm:spPr>
        <a:solidFill>
          <a:srgbClr val="EE3CA2"/>
        </a:solidFill>
      </dgm:spPr>
      <dgm:t>
        <a:bodyPr/>
        <a:lstStyle/>
        <a:p>
          <a:r>
            <a:rPr lang="zh-TW" altLang="zh-TW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rPr>
            <a:t>雨華瑞</a:t>
          </a:r>
          <a:endParaRPr lang="zh-TW" altLang="en-US" b="1" dirty="0">
            <a:solidFill>
              <a:schemeClr val="bg1"/>
            </a:solidFill>
            <a:latin typeface="微軟正黑體" pitchFamily="34" charset="-120"/>
            <a:ea typeface="微軟正黑體" pitchFamily="34" charset="-120"/>
          </a:endParaRPr>
        </a:p>
      </dgm:t>
    </dgm:pt>
    <dgm:pt modelId="{9905E733-4841-4003-B35B-E46866687246}" type="parTrans" cxnId="{94654BA1-FFE3-4364-9112-AD460511D0A7}">
      <dgm:prSet/>
      <dgm:spPr/>
      <dgm:t>
        <a:bodyPr/>
        <a:lstStyle/>
        <a:p>
          <a:endParaRPr lang="zh-TW" altLang="en-US"/>
        </a:p>
      </dgm:t>
    </dgm:pt>
    <dgm:pt modelId="{5917EAE4-41D4-46A3-9CB6-B2063AC08922}" type="sibTrans" cxnId="{94654BA1-FFE3-4364-9112-AD460511D0A7}">
      <dgm:prSet/>
      <dgm:spPr/>
      <dgm:t>
        <a:bodyPr/>
        <a:lstStyle/>
        <a:p>
          <a:endParaRPr lang="zh-TW" altLang="en-US"/>
        </a:p>
      </dgm:t>
    </dgm:pt>
    <dgm:pt modelId="{9C45841B-2B69-4134-B300-181A8DE026A3}">
      <dgm:prSet phldrT="[文字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zh-TW" altLang="zh-TW" b="1" dirty="0">
              <a:latin typeface="微軟正黑體" pitchFamily="34" charset="-120"/>
              <a:ea typeface="微軟正黑體" pitchFamily="34" charset="-120"/>
            </a:rPr>
            <a:t>入定瑞</a:t>
          </a:r>
          <a:endParaRPr lang="zh-TW" altLang="en-US" b="1" dirty="0">
            <a:latin typeface="微軟正黑體" pitchFamily="34" charset="-120"/>
            <a:ea typeface="微軟正黑體" pitchFamily="34" charset="-120"/>
          </a:endParaRPr>
        </a:p>
      </dgm:t>
    </dgm:pt>
    <dgm:pt modelId="{564EC0D6-A2A5-4917-A086-2034F3EDBFD1}" type="parTrans" cxnId="{6BEFBB18-BD4A-4856-B06E-510ED1608A80}">
      <dgm:prSet/>
      <dgm:spPr/>
      <dgm:t>
        <a:bodyPr/>
        <a:lstStyle/>
        <a:p>
          <a:endParaRPr lang="zh-TW" altLang="en-US"/>
        </a:p>
      </dgm:t>
    </dgm:pt>
    <dgm:pt modelId="{7D18D44A-6A7C-48EF-9375-66FBF17686C0}" type="sibTrans" cxnId="{6BEFBB18-BD4A-4856-B06E-510ED1608A80}">
      <dgm:prSet/>
      <dgm:spPr/>
      <dgm:t>
        <a:bodyPr/>
        <a:lstStyle/>
        <a:p>
          <a:endParaRPr lang="zh-TW" altLang="en-US"/>
        </a:p>
      </dgm:t>
    </dgm:pt>
    <dgm:pt modelId="{F1217BE9-A434-40F9-A695-20CF2B6DC96A}">
      <dgm:prSet/>
      <dgm:spPr>
        <a:solidFill>
          <a:srgbClr val="0070C0"/>
        </a:solidFill>
      </dgm:spPr>
      <dgm:t>
        <a:bodyPr/>
        <a:lstStyle/>
        <a:p>
          <a:r>
            <a:rPr lang="zh-TW" altLang="zh-TW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rPr>
            <a:t>心喜瑞</a:t>
          </a:r>
          <a:endParaRPr lang="en-US" altLang="zh-TW" b="1" dirty="0">
            <a:solidFill>
              <a:schemeClr val="bg1"/>
            </a:solidFill>
            <a:latin typeface="微軟正黑體" pitchFamily="34" charset="-120"/>
            <a:ea typeface="微軟正黑體" pitchFamily="34" charset="-120"/>
          </a:endParaRPr>
        </a:p>
      </dgm:t>
    </dgm:pt>
    <dgm:pt modelId="{12EE992B-580D-4771-88B7-196F5A191D11}" type="parTrans" cxnId="{39F40D0A-DDB9-4B6A-89A4-863B997D607E}">
      <dgm:prSet/>
      <dgm:spPr/>
      <dgm:t>
        <a:bodyPr/>
        <a:lstStyle/>
        <a:p>
          <a:endParaRPr lang="zh-TW" altLang="en-US"/>
        </a:p>
      </dgm:t>
    </dgm:pt>
    <dgm:pt modelId="{4A1FF583-5903-4D38-A42B-0C6E383F0C30}" type="sibTrans" cxnId="{39F40D0A-DDB9-4B6A-89A4-863B997D607E}">
      <dgm:prSet/>
      <dgm:spPr/>
      <dgm:t>
        <a:bodyPr/>
        <a:lstStyle/>
        <a:p>
          <a:endParaRPr lang="zh-TW" altLang="en-US"/>
        </a:p>
      </dgm:t>
    </dgm:pt>
    <dgm:pt modelId="{466CFBA5-1769-4556-9457-85A5141FEA3B}">
      <dgm:prSet/>
      <dgm:spPr>
        <a:solidFill>
          <a:srgbClr val="FF0000"/>
        </a:solidFill>
      </dgm:spPr>
      <dgm:t>
        <a:bodyPr/>
        <a:lstStyle/>
        <a:p>
          <a:r>
            <a:rPr lang="zh-TW" altLang="zh-TW" b="1" dirty="0">
              <a:latin typeface="微軟正黑體" pitchFamily="34" charset="-120"/>
              <a:ea typeface="微軟正黑體" pitchFamily="34" charset="-120"/>
            </a:rPr>
            <a:t>放光瑞</a:t>
          </a:r>
          <a:endParaRPr lang="zh-TW" altLang="en-US" b="1" dirty="0">
            <a:latin typeface="微軟正黑體" pitchFamily="34" charset="-120"/>
            <a:ea typeface="微軟正黑體" pitchFamily="34" charset="-120"/>
          </a:endParaRPr>
        </a:p>
      </dgm:t>
    </dgm:pt>
    <dgm:pt modelId="{D0C61D4B-707A-4968-BD53-F1B474B1AFDD}" type="parTrans" cxnId="{7DC6BDCD-DD16-45CB-A960-9232034ACD5B}">
      <dgm:prSet/>
      <dgm:spPr/>
      <dgm:t>
        <a:bodyPr/>
        <a:lstStyle/>
        <a:p>
          <a:endParaRPr lang="zh-TW" altLang="en-US"/>
        </a:p>
      </dgm:t>
    </dgm:pt>
    <dgm:pt modelId="{658BEEC2-B6BB-4200-A622-7C0A9B663030}" type="sibTrans" cxnId="{7DC6BDCD-DD16-45CB-A960-9232034ACD5B}">
      <dgm:prSet/>
      <dgm:spPr/>
      <dgm:t>
        <a:bodyPr/>
        <a:lstStyle/>
        <a:p>
          <a:endParaRPr lang="zh-TW" altLang="en-US"/>
        </a:p>
      </dgm:t>
    </dgm:pt>
    <dgm:pt modelId="{66C770E2-46C1-4BDB-9BAE-65FC7C07AF34}" type="pres">
      <dgm:prSet presAssocID="{C32CA9E4-DAD6-429B-99DB-917255F7CA4B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754152E8-B0E9-4498-88B0-32B38ACA3419}" type="pres">
      <dgm:prSet presAssocID="{DC115BCF-6463-48EC-8AB3-4B63809A0365}" presName="centerShape" presStyleLbl="node0" presStyleIdx="0" presStyleCnt="1" custLinFactNeighborX="-537" custLinFactNeighborY="1046"/>
      <dgm:spPr/>
    </dgm:pt>
    <dgm:pt modelId="{D0F3769F-CF46-4A56-BE3A-C6432D7843A3}" type="pres">
      <dgm:prSet presAssocID="{8574DA55-0098-43FA-9A57-6645C12FDC15}" presName="Name9" presStyleLbl="parChTrans1D2" presStyleIdx="0" presStyleCnt="6"/>
      <dgm:spPr/>
    </dgm:pt>
    <dgm:pt modelId="{2C272B42-3DA4-4BEC-8F22-4142F5A89490}" type="pres">
      <dgm:prSet presAssocID="{8574DA55-0098-43FA-9A57-6645C12FDC15}" presName="connTx" presStyleLbl="parChTrans1D2" presStyleIdx="0" presStyleCnt="6"/>
      <dgm:spPr/>
    </dgm:pt>
    <dgm:pt modelId="{84543636-CC76-4001-BA3F-D39F02F10BE1}" type="pres">
      <dgm:prSet presAssocID="{EA27114C-E47B-4619-A767-C94F4C0AE124}" presName="node" presStyleLbl="node1" presStyleIdx="0" presStyleCnt="6">
        <dgm:presLayoutVars>
          <dgm:bulletEnabled val="1"/>
        </dgm:presLayoutVars>
      </dgm:prSet>
      <dgm:spPr/>
    </dgm:pt>
    <dgm:pt modelId="{127EEEA0-FE10-46CC-824D-EFCE522024D6}" type="pres">
      <dgm:prSet presAssocID="{D0C61D4B-707A-4968-BD53-F1B474B1AFDD}" presName="Name9" presStyleLbl="parChTrans1D2" presStyleIdx="1" presStyleCnt="6"/>
      <dgm:spPr/>
    </dgm:pt>
    <dgm:pt modelId="{69AD3D4A-A0AA-455B-BE0A-A8EDCA9544DE}" type="pres">
      <dgm:prSet presAssocID="{D0C61D4B-707A-4968-BD53-F1B474B1AFDD}" presName="connTx" presStyleLbl="parChTrans1D2" presStyleIdx="1" presStyleCnt="6"/>
      <dgm:spPr/>
    </dgm:pt>
    <dgm:pt modelId="{2AB977EB-2737-457D-9DEB-D37FE91BB131}" type="pres">
      <dgm:prSet presAssocID="{466CFBA5-1769-4556-9457-85A5141FEA3B}" presName="node" presStyleLbl="node1" presStyleIdx="1" presStyleCnt="6">
        <dgm:presLayoutVars>
          <dgm:bulletEnabled val="1"/>
        </dgm:presLayoutVars>
      </dgm:prSet>
      <dgm:spPr/>
    </dgm:pt>
    <dgm:pt modelId="{0ABBADC6-F1AD-4F9C-8456-2BE6B341DAB5}" type="pres">
      <dgm:prSet presAssocID="{12EE992B-580D-4771-88B7-196F5A191D11}" presName="Name9" presStyleLbl="parChTrans1D2" presStyleIdx="2" presStyleCnt="6"/>
      <dgm:spPr/>
    </dgm:pt>
    <dgm:pt modelId="{5A94B61B-11DA-48B8-AEFC-FCC677188935}" type="pres">
      <dgm:prSet presAssocID="{12EE992B-580D-4771-88B7-196F5A191D11}" presName="connTx" presStyleLbl="parChTrans1D2" presStyleIdx="2" presStyleCnt="6"/>
      <dgm:spPr/>
    </dgm:pt>
    <dgm:pt modelId="{45D13CED-1DB0-4A05-B9E8-C9D0D7CCCF12}" type="pres">
      <dgm:prSet presAssocID="{F1217BE9-A434-40F9-A695-20CF2B6DC96A}" presName="node" presStyleLbl="node1" presStyleIdx="2" presStyleCnt="6">
        <dgm:presLayoutVars>
          <dgm:bulletEnabled val="1"/>
        </dgm:presLayoutVars>
      </dgm:prSet>
      <dgm:spPr/>
    </dgm:pt>
    <dgm:pt modelId="{713EDFE7-8F78-4F5F-B505-16E0B49D7991}" type="pres">
      <dgm:prSet presAssocID="{B4017406-378A-4470-B136-2183B9BBD43B}" presName="Name9" presStyleLbl="parChTrans1D2" presStyleIdx="3" presStyleCnt="6"/>
      <dgm:spPr/>
    </dgm:pt>
    <dgm:pt modelId="{E319DEFE-D636-4C76-A53F-1E9BA270D61E}" type="pres">
      <dgm:prSet presAssocID="{B4017406-378A-4470-B136-2183B9BBD43B}" presName="connTx" presStyleLbl="parChTrans1D2" presStyleIdx="3" presStyleCnt="6"/>
      <dgm:spPr/>
    </dgm:pt>
    <dgm:pt modelId="{7DA3B835-6AF8-412C-BBD5-4DFB74F8777E}" type="pres">
      <dgm:prSet presAssocID="{A0163B97-25DE-44C9-9D77-24A19EB90E3D}" presName="node" presStyleLbl="node1" presStyleIdx="3" presStyleCnt="6">
        <dgm:presLayoutVars>
          <dgm:bulletEnabled val="1"/>
        </dgm:presLayoutVars>
      </dgm:prSet>
      <dgm:spPr/>
    </dgm:pt>
    <dgm:pt modelId="{FBF7EDAD-FB7B-4D0C-95DE-4F4D5B5E43FB}" type="pres">
      <dgm:prSet presAssocID="{9905E733-4841-4003-B35B-E46866687246}" presName="Name9" presStyleLbl="parChTrans1D2" presStyleIdx="4" presStyleCnt="6"/>
      <dgm:spPr/>
    </dgm:pt>
    <dgm:pt modelId="{FFD9007E-6083-459E-8245-59B1270B61A1}" type="pres">
      <dgm:prSet presAssocID="{9905E733-4841-4003-B35B-E46866687246}" presName="connTx" presStyleLbl="parChTrans1D2" presStyleIdx="4" presStyleCnt="6"/>
      <dgm:spPr/>
    </dgm:pt>
    <dgm:pt modelId="{C5D60C52-2DAA-4578-A8EE-1EBB6E311F60}" type="pres">
      <dgm:prSet presAssocID="{86977EF6-E8E0-4311-BF49-02BD2B261162}" presName="node" presStyleLbl="node1" presStyleIdx="4" presStyleCnt="6">
        <dgm:presLayoutVars>
          <dgm:bulletEnabled val="1"/>
        </dgm:presLayoutVars>
      </dgm:prSet>
      <dgm:spPr/>
    </dgm:pt>
    <dgm:pt modelId="{3B614300-9293-419B-AA76-229BBAED43BA}" type="pres">
      <dgm:prSet presAssocID="{564EC0D6-A2A5-4917-A086-2034F3EDBFD1}" presName="Name9" presStyleLbl="parChTrans1D2" presStyleIdx="5" presStyleCnt="6"/>
      <dgm:spPr/>
    </dgm:pt>
    <dgm:pt modelId="{54874874-CA89-457F-8F23-18A575129838}" type="pres">
      <dgm:prSet presAssocID="{564EC0D6-A2A5-4917-A086-2034F3EDBFD1}" presName="connTx" presStyleLbl="parChTrans1D2" presStyleIdx="5" presStyleCnt="6"/>
      <dgm:spPr/>
    </dgm:pt>
    <dgm:pt modelId="{F4B9A6EC-3C7C-4DF0-894C-915048C23D05}" type="pres">
      <dgm:prSet presAssocID="{9C45841B-2B69-4134-B300-181A8DE026A3}" presName="node" presStyleLbl="node1" presStyleIdx="5" presStyleCnt="6">
        <dgm:presLayoutVars>
          <dgm:bulletEnabled val="1"/>
        </dgm:presLayoutVars>
      </dgm:prSet>
      <dgm:spPr/>
    </dgm:pt>
  </dgm:ptLst>
  <dgm:cxnLst>
    <dgm:cxn modelId="{39F40D0A-DDB9-4B6A-89A4-863B997D607E}" srcId="{DC115BCF-6463-48EC-8AB3-4B63809A0365}" destId="{F1217BE9-A434-40F9-A695-20CF2B6DC96A}" srcOrd="2" destOrd="0" parTransId="{12EE992B-580D-4771-88B7-196F5A191D11}" sibTransId="{4A1FF583-5903-4D38-A42B-0C6E383F0C30}"/>
    <dgm:cxn modelId="{E278710A-F6D9-4095-B6AF-A7C76C2C68B3}" type="presOf" srcId="{12EE992B-580D-4771-88B7-196F5A191D11}" destId="{0ABBADC6-F1AD-4F9C-8456-2BE6B341DAB5}" srcOrd="0" destOrd="0" presId="urn:microsoft.com/office/officeart/2005/8/layout/radial1"/>
    <dgm:cxn modelId="{440F750A-C194-4797-8E21-44881CEF5ECA}" type="presOf" srcId="{8574DA55-0098-43FA-9A57-6645C12FDC15}" destId="{2C272B42-3DA4-4BEC-8F22-4142F5A89490}" srcOrd="1" destOrd="0" presId="urn:microsoft.com/office/officeart/2005/8/layout/radial1"/>
    <dgm:cxn modelId="{0D82520C-5AC2-44B3-A4FD-5A46A4CB5CE7}" type="presOf" srcId="{466CFBA5-1769-4556-9457-85A5141FEA3B}" destId="{2AB977EB-2737-457D-9DEB-D37FE91BB131}" srcOrd="0" destOrd="0" presId="urn:microsoft.com/office/officeart/2005/8/layout/radial1"/>
    <dgm:cxn modelId="{F854D812-0318-45C2-8333-7E35296BD389}" type="presOf" srcId="{8574DA55-0098-43FA-9A57-6645C12FDC15}" destId="{D0F3769F-CF46-4A56-BE3A-C6432D7843A3}" srcOrd="0" destOrd="0" presId="urn:microsoft.com/office/officeart/2005/8/layout/radial1"/>
    <dgm:cxn modelId="{6BEFBB18-BD4A-4856-B06E-510ED1608A80}" srcId="{DC115BCF-6463-48EC-8AB3-4B63809A0365}" destId="{9C45841B-2B69-4134-B300-181A8DE026A3}" srcOrd="5" destOrd="0" parTransId="{564EC0D6-A2A5-4917-A086-2034F3EDBFD1}" sibTransId="{7D18D44A-6A7C-48EF-9375-66FBF17686C0}"/>
    <dgm:cxn modelId="{E4FCC119-E93C-4E99-8CC0-605E6DDEE00A}" type="presOf" srcId="{12EE992B-580D-4771-88B7-196F5A191D11}" destId="{5A94B61B-11DA-48B8-AEFC-FCC677188935}" srcOrd="1" destOrd="0" presId="urn:microsoft.com/office/officeart/2005/8/layout/radial1"/>
    <dgm:cxn modelId="{BA953733-652A-4E34-9D9D-981E1FCB5990}" type="presOf" srcId="{86977EF6-E8E0-4311-BF49-02BD2B261162}" destId="{C5D60C52-2DAA-4578-A8EE-1EBB6E311F60}" srcOrd="0" destOrd="0" presId="urn:microsoft.com/office/officeart/2005/8/layout/radial1"/>
    <dgm:cxn modelId="{F03BB53A-1E75-4989-8BAE-1D75680729FA}" type="presOf" srcId="{B4017406-378A-4470-B136-2183B9BBD43B}" destId="{E319DEFE-D636-4C76-A53F-1E9BA270D61E}" srcOrd="1" destOrd="0" presId="urn:microsoft.com/office/officeart/2005/8/layout/radial1"/>
    <dgm:cxn modelId="{0668875F-3508-4586-BEBC-DD91B8E8A7C8}" type="presOf" srcId="{A0163B97-25DE-44C9-9D77-24A19EB90E3D}" destId="{7DA3B835-6AF8-412C-BBD5-4DFB74F8777E}" srcOrd="0" destOrd="0" presId="urn:microsoft.com/office/officeart/2005/8/layout/radial1"/>
    <dgm:cxn modelId="{3D14EC45-24E4-467A-AC87-E78FE255F7CD}" type="presOf" srcId="{D0C61D4B-707A-4968-BD53-F1B474B1AFDD}" destId="{69AD3D4A-A0AA-455B-BE0A-A8EDCA9544DE}" srcOrd="1" destOrd="0" presId="urn:microsoft.com/office/officeart/2005/8/layout/radial1"/>
    <dgm:cxn modelId="{2AC8D54A-2F7E-4B39-A050-606108529331}" type="presOf" srcId="{DC115BCF-6463-48EC-8AB3-4B63809A0365}" destId="{754152E8-B0E9-4498-88B0-32B38ACA3419}" srcOrd="0" destOrd="0" presId="urn:microsoft.com/office/officeart/2005/8/layout/radial1"/>
    <dgm:cxn modelId="{DF0BFF4C-81D7-4746-9C3C-B3348E2F4C3E}" type="presOf" srcId="{D0C61D4B-707A-4968-BD53-F1B474B1AFDD}" destId="{127EEEA0-FE10-46CC-824D-EFCE522024D6}" srcOrd="0" destOrd="0" presId="urn:microsoft.com/office/officeart/2005/8/layout/radial1"/>
    <dgm:cxn modelId="{18CE2B70-D4BB-4080-BED1-690C98D46F11}" type="presOf" srcId="{B4017406-378A-4470-B136-2183B9BBD43B}" destId="{713EDFE7-8F78-4F5F-B505-16E0B49D7991}" srcOrd="0" destOrd="0" presId="urn:microsoft.com/office/officeart/2005/8/layout/radial1"/>
    <dgm:cxn modelId="{2CAAD28C-2A3C-4641-8B41-5E32B0919264}" type="presOf" srcId="{C32CA9E4-DAD6-429B-99DB-917255F7CA4B}" destId="{66C770E2-46C1-4BDB-9BAE-65FC7C07AF34}" srcOrd="0" destOrd="0" presId="urn:microsoft.com/office/officeart/2005/8/layout/radial1"/>
    <dgm:cxn modelId="{76CF0895-7A37-4949-AFA5-16AE98ED765B}" type="presOf" srcId="{9905E733-4841-4003-B35B-E46866687246}" destId="{FBF7EDAD-FB7B-4D0C-95DE-4F4D5B5E43FB}" srcOrd="0" destOrd="0" presId="urn:microsoft.com/office/officeart/2005/8/layout/radial1"/>
    <dgm:cxn modelId="{165E42A0-41C6-4762-ADB6-107381C2F6E4}" type="presOf" srcId="{9905E733-4841-4003-B35B-E46866687246}" destId="{FFD9007E-6083-459E-8245-59B1270B61A1}" srcOrd="1" destOrd="0" presId="urn:microsoft.com/office/officeart/2005/8/layout/radial1"/>
    <dgm:cxn modelId="{94654BA1-FFE3-4364-9112-AD460511D0A7}" srcId="{DC115BCF-6463-48EC-8AB3-4B63809A0365}" destId="{86977EF6-E8E0-4311-BF49-02BD2B261162}" srcOrd="4" destOrd="0" parTransId="{9905E733-4841-4003-B35B-E46866687246}" sibTransId="{5917EAE4-41D4-46A3-9CB6-B2063AC08922}"/>
    <dgm:cxn modelId="{CE3A79A8-6C60-4BB8-ABBA-A9CC7F192A22}" type="presOf" srcId="{564EC0D6-A2A5-4917-A086-2034F3EDBFD1}" destId="{3B614300-9293-419B-AA76-229BBAED43BA}" srcOrd="0" destOrd="0" presId="urn:microsoft.com/office/officeart/2005/8/layout/radial1"/>
    <dgm:cxn modelId="{007090AC-8281-4135-8173-309D9478FBF4}" srcId="{C32CA9E4-DAD6-429B-99DB-917255F7CA4B}" destId="{DC115BCF-6463-48EC-8AB3-4B63809A0365}" srcOrd="0" destOrd="0" parTransId="{7CD5601E-D1EE-433D-BCC4-AAD1BBB56D82}" sibTransId="{ADBAAED1-C9C5-4D3C-9A4C-B2B062A50CF7}"/>
    <dgm:cxn modelId="{4FE4FFB7-BC3F-4D68-A166-779B997AC999}" type="presOf" srcId="{EA27114C-E47B-4619-A767-C94F4C0AE124}" destId="{84543636-CC76-4001-BA3F-D39F02F10BE1}" srcOrd="0" destOrd="0" presId="urn:microsoft.com/office/officeart/2005/8/layout/radial1"/>
    <dgm:cxn modelId="{16C348C9-BE38-4E47-A4BC-BF938208AD18}" srcId="{DC115BCF-6463-48EC-8AB3-4B63809A0365}" destId="{A0163B97-25DE-44C9-9D77-24A19EB90E3D}" srcOrd="3" destOrd="0" parTransId="{B4017406-378A-4470-B136-2183B9BBD43B}" sibTransId="{8D7B5083-DA4B-4A33-9E50-CFAE892867A0}"/>
    <dgm:cxn modelId="{7DC6BDCD-DD16-45CB-A960-9232034ACD5B}" srcId="{DC115BCF-6463-48EC-8AB3-4B63809A0365}" destId="{466CFBA5-1769-4556-9457-85A5141FEA3B}" srcOrd="1" destOrd="0" parTransId="{D0C61D4B-707A-4968-BD53-F1B474B1AFDD}" sibTransId="{658BEEC2-B6BB-4200-A622-7C0A9B663030}"/>
    <dgm:cxn modelId="{21EC19D3-E1F5-4E33-9CDB-BBCC3DBAEEDE}" type="presOf" srcId="{9C45841B-2B69-4134-B300-181A8DE026A3}" destId="{F4B9A6EC-3C7C-4DF0-894C-915048C23D05}" srcOrd="0" destOrd="0" presId="urn:microsoft.com/office/officeart/2005/8/layout/radial1"/>
    <dgm:cxn modelId="{591961DE-9EBC-41BF-B0BB-0403B1D4F59A}" srcId="{DC115BCF-6463-48EC-8AB3-4B63809A0365}" destId="{EA27114C-E47B-4619-A767-C94F4C0AE124}" srcOrd="0" destOrd="0" parTransId="{8574DA55-0098-43FA-9A57-6645C12FDC15}" sibTransId="{ED8AF357-6FBF-4EA8-8635-A5151CBDF4A6}"/>
    <dgm:cxn modelId="{3868E9F2-CF4E-4569-A103-81E0A5FD0675}" type="presOf" srcId="{F1217BE9-A434-40F9-A695-20CF2B6DC96A}" destId="{45D13CED-1DB0-4A05-B9E8-C9D0D7CCCF12}" srcOrd="0" destOrd="0" presId="urn:microsoft.com/office/officeart/2005/8/layout/radial1"/>
    <dgm:cxn modelId="{3AEB5BFA-48EE-4BBF-8943-9C1E73B48096}" type="presOf" srcId="{564EC0D6-A2A5-4917-A086-2034F3EDBFD1}" destId="{54874874-CA89-457F-8F23-18A575129838}" srcOrd="1" destOrd="0" presId="urn:microsoft.com/office/officeart/2005/8/layout/radial1"/>
    <dgm:cxn modelId="{143F44D2-7AA0-4C04-8277-624DBB779659}" type="presParOf" srcId="{66C770E2-46C1-4BDB-9BAE-65FC7C07AF34}" destId="{754152E8-B0E9-4498-88B0-32B38ACA3419}" srcOrd="0" destOrd="0" presId="urn:microsoft.com/office/officeart/2005/8/layout/radial1"/>
    <dgm:cxn modelId="{9F4BD134-F5F3-402C-B416-E1013F95277C}" type="presParOf" srcId="{66C770E2-46C1-4BDB-9BAE-65FC7C07AF34}" destId="{D0F3769F-CF46-4A56-BE3A-C6432D7843A3}" srcOrd="1" destOrd="0" presId="urn:microsoft.com/office/officeart/2005/8/layout/radial1"/>
    <dgm:cxn modelId="{526CD975-D323-47CD-B963-75A9C4C1C360}" type="presParOf" srcId="{D0F3769F-CF46-4A56-BE3A-C6432D7843A3}" destId="{2C272B42-3DA4-4BEC-8F22-4142F5A89490}" srcOrd="0" destOrd="0" presId="urn:microsoft.com/office/officeart/2005/8/layout/radial1"/>
    <dgm:cxn modelId="{AD575F18-85E9-4999-8A88-672CE1D275FA}" type="presParOf" srcId="{66C770E2-46C1-4BDB-9BAE-65FC7C07AF34}" destId="{84543636-CC76-4001-BA3F-D39F02F10BE1}" srcOrd="2" destOrd="0" presId="urn:microsoft.com/office/officeart/2005/8/layout/radial1"/>
    <dgm:cxn modelId="{3DF8157B-2ECC-4799-9E85-A6BA16B62F24}" type="presParOf" srcId="{66C770E2-46C1-4BDB-9BAE-65FC7C07AF34}" destId="{127EEEA0-FE10-46CC-824D-EFCE522024D6}" srcOrd="3" destOrd="0" presId="urn:microsoft.com/office/officeart/2005/8/layout/radial1"/>
    <dgm:cxn modelId="{C97D9CAC-7189-4BBF-ACD1-39B6618DAE5C}" type="presParOf" srcId="{127EEEA0-FE10-46CC-824D-EFCE522024D6}" destId="{69AD3D4A-A0AA-455B-BE0A-A8EDCA9544DE}" srcOrd="0" destOrd="0" presId="urn:microsoft.com/office/officeart/2005/8/layout/radial1"/>
    <dgm:cxn modelId="{76CCD325-DA1E-4710-8205-AB150253776F}" type="presParOf" srcId="{66C770E2-46C1-4BDB-9BAE-65FC7C07AF34}" destId="{2AB977EB-2737-457D-9DEB-D37FE91BB131}" srcOrd="4" destOrd="0" presId="urn:microsoft.com/office/officeart/2005/8/layout/radial1"/>
    <dgm:cxn modelId="{14C8B3B9-58EA-41FD-8629-08836E616285}" type="presParOf" srcId="{66C770E2-46C1-4BDB-9BAE-65FC7C07AF34}" destId="{0ABBADC6-F1AD-4F9C-8456-2BE6B341DAB5}" srcOrd="5" destOrd="0" presId="urn:microsoft.com/office/officeart/2005/8/layout/radial1"/>
    <dgm:cxn modelId="{70A08989-7414-4320-881C-44A8E40905FE}" type="presParOf" srcId="{0ABBADC6-F1AD-4F9C-8456-2BE6B341DAB5}" destId="{5A94B61B-11DA-48B8-AEFC-FCC677188935}" srcOrd="0" destOrd="0" presId="urn:microsoft.com/office/officeart/2005/8/layout/radial1"/>
    <dgm:cxn modelId="{1815B7B3-95A0-4E17-B07F-B1B66687DB8F}" type="presParOf" srcId="{66C770E2-46C1-4BDB-9BAE-65FC7C07AF34}" destId="{45D13CED-1DB0-4A05-B9E8-C9D0D7CCCF12}" srcOrd="6" destOrd="0" presId="urn:microsoft.com/office/officeart/2005/8/layout/radial1"/>
    <dgm:cxn modelId="{67EB18EE-D60E-4BEE-95DF-81B6A6F6AC25}" type="presParOf" srcId="{66C770E2-46C1-4BDB-9BAE-65FC7C07AF34}" destId="{713EDFE7-8F78-4F5F-B505-16E0B49D7991}" srcOrd="7" destOrd="0" presId="urn:microsoft.com/office/officeart/2005/8/layout/radial1"/>
    <dgm:cxn modelId="{2188ED5F-7FF8-4074-BC30-1BC4CA2C5971}" type="presParOf" srcId="{713EDFE7-8F78-4F5F-B505-16E0B49D7991}" destId="{E319DEFE-D636-4C76-A53F-1E9BA270D61E}" srcOrd="0" destOrd="0" presId="urn:microsoft.com/office/officeart/2005/8/layout/radial1"/>
    <dgm:cxn modelId="{EE00DF6A-6E2C-4F5C-9A2B-E2304868D627}" type="presParOf" srcId="{66C770E2-46C1-4BDB-9BAE-65FC7C07AF34}" destId="{7DA3B835-6AF8-412C-BBD5-4DFB74F8777E}" srcOrd="8" destOrd="0" presId="urn:microsoft.com/office/officeart/2005/8/layout/radial1"/>
    <dgm:cxn modelId="{01C9B6D9-2805-4750-B653-A02BE3CB9FCC}" type="presParOf" srcId="{66C770E2-46C1-4BDB-9BAE-65FC7C07AF34}" destId="{FBF7EDAD-FB7B-4D0C-95DE-4F4D5B5E43FB}" srcOrd="9" destOrd="0" presId="urn:microsoft.com/office/officeart/2005/8/layout/radial1"/>
    <dgm:cxn modelId="{0E327A70-2D83-4063-9C68-EF8D8517EA7A}" type="presParOf" srcId="{FBF7EDAD-FB7B-4D0C-95DE-4F4D5B5E43FB}" destId="{FFD9007E-6083-459E-8245-59B1270B61A1}" srcOrd="0" destOrd="0" presId="urn:microsoft.com/office/officeart/2005/8/layout/radial1"/>
    <dgm:cxn modelId="{06C5A5DB-7A4A-4965-94B2-002EB217C762}" type="presParOf" srcId="{66C770E2-46C1-4BDB-9BAE-65FC7C07AF34}" destId="{C5D60C52-2DAA-4578-A8EE-1EBB6E311F60}" srcOrd="10" destOrd="0" presId="urn:microsoft.com/office/officeart/2005/8/layout/radial1"/>
    <dgm:cxn modelId="{C01B3C38-E785-4105-802E-2BA5BA13B7F2}" type="presParOf" srcId="{66C770E2-46C1-4BDB-9BAE-65FC7C07AF34}" destId="{3B614300-9293-419B-AA76-229BBAED43BA}" srcOrd="11" destOrd="0" presId="urn:microsoft.com/office/officeart/2005/8/layout/radial1"/>
    <dgm:cxn modelId="{49F9B1F5-98EF-441F-9E9C-7F0E1A639856}" type="presParOf" srcId="{3B614300-9293-419B-AA76-229BBAED43BA}" destId="{54874874-CA89-457F-8F23-18A575129838}" srcOrd="0" destOrd="0" presId="urn:microsoft.com/office/officeart/2005/8/layout/radial1"/>
    <dgm:cxn modelId="{EB7D7B01-72B5-47BA-B5AA-7E5258AAE066}" type="presParOf" srcId="{66C770E2-46C1-4BDB-9BAE-65FC7C07AF34}" destId="{F4B9A6EC-3C7C-4DF0-894C-915048C23D05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D38A002-F636-43E5-9F73-7F8258360F36}" type="doc">
      <dgm:prSet loTypeId="urn:microsoft.com/office/officeart/2005/8/layout/radial4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zh-TW" altLang="en-US"/>
        </a:p>
      </dgm:t>
    </dgm:pt>
    <dgm:pt modelId="{EB125299-4EED-4B30-905A-E123C856268E}">
      <dgm:prSet phldrT="[文字]"/>
      <dgm:spPr/>
      <dgm:t>
        <a:bodyPr/>
        <a:lstStyle/>
        <a:p>
          <a:r>
            <a:rPr lang="zh-TW" altLang="en-US" dirty="0">
              <a:latin typeface="標楷體" panose="03000509000000000000" pitchFamily="65" charset="-120"/>
              <a:ea typeface="標楷體" panose="03000509000000000000" pitchFamily="65" charset="-120"/>
            </a:rPr>
            <a:t>大白牛車</a:t>
          </a:r>
        </a:p>
      </dgm:t>
    </dgm:pt>
    <dgm:pt modelId="{DAF238A2-EC31-46DA-859F-EF897D3A99BF}" type="parTrans" cxnId="{BE413600-5FC8-4CD1-8A3A-5EE51243F15D}">
      <dgm:prSet/>
      <dgm:spPr/>
      <dgm:t>
        <a:bodyPr/>
        <a:lstStyle/>
        <a:p>
          <a:endParaRPr lang="zh-TW" altLang="en-US"/>
        </a:p>
      </dgm:t>
    </dgm:pt>
    <dgm:pt modelId="{A324607C-66B3-405B-90BC-183EDDCC883C}" type="sibTrans" cxnId="{BE413600-5FC8-4CD1-8A3A-5EE51243F15D}">
      <dgm:prSet/>
      <dgm:spPr/>
      <dgm:t>
        <a:bodyPr/>
        <a:lstStyle/>
        <a:p>
          <a:endParaRPr lang="zh-TW" altLang="en-US"/>
        </a:p>
      </dgm:t>
    </dgm:pt>
    <dgm:pt modelId="{C54C127F-AD4F-4FCE-9488-DDFF3B6958D0}">
      <dgm:prSet phldrT="[文字]"/>
      <dgm:spPr>
        <a:solidFill>
          <a:srgbClr val="00B050"/>
        </a:solidFill>
      </dgm:spPr>
      <dgm:t>
        <a:bodyPr/>
        <a:lstStyle/>
        <a:p>
          <a:r>
            <a:rPr lang="zh-TW" altLang="en-US" dirty="0">
              <a:latin typeface="標楷體" panose="03000509000000000000" pitchFamily="65" charset="-120"/>
              <a:ea typeface="標楷體" panose="03000509000000000000" pitchFamily="65" charset="-120"/>
            </a:rPr>
            <a:t>羊車</a:t>
          </a:r>
        </a:p>
      </dgm:t>
    </dgm:pt>
    <dgm:pt modelId="{389F15B9-B7C5-4D4F-8249-19DE9498BA18}" type="parTrans" cxnId="{39424F7B-2F47-405A-825E-D670D9592F26}">
      <dgm:prSet/>
      <dgm:spPr/>
      <dgm:t>
        <a:bodyPr/>
        <a:lstStyle/>
        <a:p>
          <a:endParaRPr lang="zh-TW" altLang="en-US"/>
        </a:p>
      </dgm:t>
    </dgm:pt>
    <dgm:pt modelId="{E1E3C90A-4729-4172-B95C-AC4404D3A04D}" type="sibTrans" cxnId="{39424F7B-2F47-405A-825E-D670D9592F26}">
      <dgm:prSet/>
      <dgm:spPr/>
      <dgm:t>
        <a:bodyPr/>
        <a:lstStyle/>
        <a:p>
          <a:endParaRPr lang="zh-TW" altLang="en-US"/>
        </a:p>
      </dgm:t>
    </dgm:pt>
    <dgm:pt modelId="{2EF14D27-6705-4FC0-8461-600463173DB5}">
      <dgm:prSet phldrT="[文字]"/>
      <dgm:spPr/>
      <dgm:t>
        <a:bodyPr/>
        <a:lstStyle/>
        <a:p>
          <a:r>
            <a:rPr lang="zh-TW" altLang="en-US" dirty="0">
              <a:latin typeface="標楷體" panose="03000509000000000000" pitchFamily="65" charset="-120"/>
              <a:ea typeface="標楷體" panose="03000509000000000000" pitchFamily="65" charset="-120"/>
            </a:rPr>
            <a:t>鹿車</a:t>
          </a:r>
        </a:p>
      </dgm:t>
    </dgm:pt>
    <dgm:pt modelId="{7D48C727-C30E-40ED-B2A0-2704967F0A59}" type="parTrans" cxnId="{FDD22458-BEE5-46D6-8E07-39B8851E50E0}">
      <dgm:prSet/>
      <dgm:spPr/>
      <dgm:t>
        <a:bodyPr/>
        <a:lstStyle/>
        <a:p>
          <a:endParaRPr lang="zh-TW" altLang="en-US"/>
        </a:p>
      </dgm:t>
    </dgm:pt>
    <dgm:pt modelId="{507287B8-74BB-4C53-88D1-6E3BB63EF85A}" type="sibTrans" cxnId="{FDD22458-BEE5-46D6-8E07-39B8851E50E0}">
      <dgm:prSet/>
      <dgm:spPr/>
      <dgm:t>
        <a:bodyPr/>
        <a:lstStyle/>
        <a:p>
          <a:endParaRPr lang="zh-TW" altLang="en-US"/>
        </a:p>
      </dgm:t>
    </dgm:pt>
    <dgm:pt modelId="{81D1BB27-BE1E-444D-8357-788FBBF23E47}">
      <dgm:prSet phldrT="[文字]"/>
      <dgm:spPr/>
      <dgm:t>
        <a:bodyPr/>
        <a:lstStyle/>
        <a:p>
          <a:r>
            <a:rPr lang="zh-TW" altLang="en-US" dirty="0">
              <a:latin typeface="標楷體" panose="03000509000000000000" pitchFamily="65" charset="-120"/>
              <a:ea typeface="標楷體" panose="03000509000000000000" pitchFamily="65" charset="-120"/>
            </a:rPr>
            <a:t>牛車</a:t>
          </a:r>
        </a:p>
      </dgm:t>
    </dgm:pt>
    <dgm:pt modelId="{5FAB6986-4175-4A9B-9E41-529C9C5ABDFF}" type="parTrans" cxnId="{E7D30AF6-21C2-4594-8CEC-B0E8B9B55E3F}">
      <dgm:prSet/>
      <dgm:spPr/>
      <dgm:t>
        <a:bodyPr/>
        <a:lstStyle/>
        <a:p>
          <a:endParaRPr lang="zh-TW" altLang="en-US"/>
        </a:p>
      </dgm:t>
    </dgm:pt>
    <dgm:pt modelId="{E229CCDA-07E6-49BE-92E9-41293540DE13}" type="sibTrans" cxnId="{E7D30AF6-21C2-4594-8CEC-B0E8B9B55E3F}">
      <dgm:prSet/>
      <dgm:spPr/>
      <dgm:t>
        <a:bodyPr/>
        <a:lstStyle/>
        <a:p>
          <a:endParaRPr lang="zh-TW" altLang="en-US"/>
        </a:p>
      </dgm:t>
    </dgm:pt>
    <dgm:pt modelId="{A47CC0C3-B00A-4782-B8D4-6D4417EA7320}" type="pres">
      <dgm:prSet presAssocID="{9D38A002-F636-43E5-9F73-7F8258360F36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C7942EF-4855-4F48-8A25-7B5F5EC831C3}" type="pres">
      <dgm:prSet presAssocID="{EB125299-4EED-4B30-905A-E123C856268E}" presName="centerShape" presStyleLbl="node0" presStyleIdx="0" presStyleCnt="1"/>
      <dgm:spPr/>
    </dgm:pt>
    <dgm:pt modelId="{109A6A49-CFF3-4567-88CC-4594895E340A}" type="pres">
      <dgm:prSet presAssocID="{389F15B9-B7C5-4D4F-8249-19DE9498BA18}" presName="parTrans" presStyleLbl="bgSibTrans2D1" presStyleIdx="0" presStyleCnt="3"/>
      <dgm:spPr/>
    </dgm:pt>
    <dgm:pt modelId="{8AE67345-5ADC-4B10-8078-3341BEE9997A}" type="pres">
      <dgm:prSet presAssocID="{C54C127F-AD4F-4FCE-9488-DDFF3B6958D0}" presName="node" presStyleLbl="node1" presStyleIdx="0" presStyleCnt="3">
        <dgm:presLayoutVars>
          <dgm:bulletEnabled val="1"/>
        </dgm:presLayoutVars>
      </dgm:prSet>
      <dgm:spPr/>
    </dgm:pt>
    <dgm:pt modelId="{0CDF0975-7EDE-4C2D-AD1C-D2963355FA7F}" type="pres">
      <dgm:prSet presAssocID="{7D48C727-C30E-40ED-B2A0-2704967F0A59}" presName="parTrans" presStyleLbl="bgSibTrans2D1" presStyleIdx="1" presStyleCnt="3"/>
      <dgm:spPr/>
    </dgm:pt>
    <dgm:pt modelId="{9180666E-7F01-4CE3-BD9C-C7A2AB6F8DAB}" type="pres">
      <dgm:prSet presAssocID="{2EF14D27-6705-4FC0-8461-600463173DB5}" presName="node" presStyleLbl="node1" presStyleIdx="1" presStyleCnt="3">
        <dgm:presLayoutVars>
          <dgm:bulletEnabled val="1"/>
        </dgm:presLayoutVars>
      </dgm:prSet>
      <dgm:spPr/>
    </dgm:pt>
    <dgm:pt modelId="{A1E6287B-B248-4A7C-BCE0-F265C1530EDC}" type="pres">
      <dgm:prSet presAssocID="{5FAB6986-4175-4A9B-9E41-529C9C5ABDFF}" presName="parTrans" presStyleLbl="bgSibTrans2D1" presStyleIdx="2" presStyleCnt="3"/>
      <dgm:spPr/>
    </dgm:pt>
    <dgm:pt modelId="{470D4632-0EBC-4971-91F2-492F2B29246A}" type="pres">
      <dgm:prSet presAssocID="{81D1BB27-BE1E-444D-8357-788FBBF23E47}" presName="node" presStyleLbl="node1" presStyleIdx="2" presStyleCnt="3">
        <dgm:presLayoutVars>
          <dgm:bulletEnabled val="1"/>
        </dgm:presLayoutVars>
      </dgm:prSet>
      <dgm:spPr/>
    </dgm:pt>
  </dgm:ptLst>
  <dgm:cxnLst>
    <dgm:cxn modelId="{BE413600-5FC8-4CD1-8A3A-5EE51243F15D}" srcId="{9D38A002-F636-43E5-9F73-7F8258360F36}" destId="{EB125299-4EED-4B30-905A-E123C856268E}" srcOrd="0" destOrd="0" parTransId="{DAF238A2-EC31-46DA-859F-EF897D3A99BF}" sibTransId="{A324607C-66B3-405B-90BC-183EDDCC883C}"/>
    <dgm:cxn modelId="{0BAD0218-C78C-4749-A5C2-AA59ABDD5AD9}" type="presOf" srcId="{5FAB6986-4175-4A9B-9E41-529C9C5ABDFF}" destId="{A1E6287B-B248-4A7C-BCE0-F265C1530EDC}" srcOrd="0" destOrd="0" presId="urn:microsoft.com/office/officeart/2005/8/layout/radial4"/>
    <dgm:cxn modelId="{CEC5DC1A-71BC-435C-913F-9D433564026C}" type="presOf" srcId="{2EF14D27-6705-4FC0-8461-600463173DB5}" destId="{9180666E-7F01-4CE3-BD9C-C7A2AB6F8DAB}" srcOrd="0" destOrd="0" presId="urn:microsoft.com/office/officeart/2005/8/layout/radial4"/>
    <dgm:cxn modelId="{6C643A25-6264-4A21-A921-5FC6B3FC8901}" type="presOf" srcId="{81D1BB27-BE1E-444D-8357-788FBBF23E47}" destId="{470D4632-0EBC-4971-91F2-492F2B29246A}" srcOrd="0" destOrd="0" presId="urn:microsoft.com/office/officeart/2005/8/layout/radial4"/>
    <dgm:cxn modelId="{1A96F665-F2F5-4466-870D-635C69C38C5F}" type="presOf" srcId="{C54C127F-AD4F-4FCE-9488-DDFF3B6958D0}" destId="{8AE67345-5ADC-4B10-8078-3341BEE9997A}" srcOrd="0" destOrd="0" presId="urn:microsoft.com/office/officeart/2005/8/layout/radial4"/>
    <dgm:cxn modelId="{56E99655-A8BE-47F2-B407-72F3FCE58A0F}" type="presOf" srcId="{7D48C727-C30E-40ED-B2A0-2704967F0A59}" destId="{0CDF0975-7EDE-4C2D-AD1C-D2963355FA7F}" srcOrd="0" destOrd="0" presId="urn:microsoft.com/office/officeart/2005/8/layout/radial4"/>
    <dgm:cxn modelId="{FDD22458-BEE5-46D6-8E07-39B8851E50E0}" srcId="{EB125299-4EED-4B30-905A-E123C856268E}" destId="{2EF14D27-6705-4FC0-8461-600463173DB5}" srcOrd="1" destOrd="0" parTransId="{7D48C727-C30E-40ED-B2A0-2704967F0A59}" sibTransId="{507287B8-74BB-4C53-88D1-6E3BB63EF85A}"/>
    <dgm:cxn modelId="{39424F7B-2F47-405A-825E-D670D9592F26}" srcId="{EB125299-4EED-4B30-905A-E123C856268E}" destId="{C54C127F-AD4F-4FCE-9488-DDFF3B6958D0}" srcOrd="0" destOrd="0" parTransId="{389F15B9-B7C5-4D4F-8249-19DE9498BA18}" sibTransId="{E1E3C90A-4729-4172-B95C-AC4404D3A04D}"/>
    <dgm:cxn modelId="{4C34F1CC-2E95-4EB9-91D1-6122899053DA}" type="presOf" srcId="{EB125299-4EED-4B30-905A-E123C856268E}" destId="{3C7942EF-4855-4F48-8A25-7B5F5EC831C3}" srcOrd="0" destOrd="0" presId="urn:microsoft.com/office/officeart/2005/8/layout/radial4"/>
    <dgm:cxn modelId="{FC3C3BE9-F98E-43F8-A9F0-29B43243CE16}" type="presOf" srcId="{9D38A002-F636-43E5-9F73-7F8258360F36}" destId="{A47CC0C3-B00A-4782-B8D4-6D4417EA7320}" srcOrd="0" destOrd="0" presId="urn:microsoft.com/office/officeart/2005/8/layout/radial4"/>
    <dgm:cxn modelId="{E7D30AF6-21C2-4594-8CEC-B0E8B9B55E3F}" srcId="{EB125299-4EED-4B30-905A-E123C856268E}" destId="{81D1BB27-BE1E-444D-8357-788FBBF23E47}" srcOrd="2" destOrd="0" parTransId="{5FAB6986-4175-4A9B-9E41-529C9C5ABDFF}" sibTransId="{E229CCDA-07E6-49BE-92E9-41293540DE13}"/>
    <dgm:cxn modelId="{DA22AAF7-9703-4214-9EA3-E552A3B2DE9E}" type="presOf" srcId="{389F15B9-B7C5-4D4F-8249-19DE9498BA18}" destId="{109A6A49-CFF3-4567-88CC-4594895E340A}" srcOrd="0" destOrd="0" presId="urn:microsoft.com/office/officeart/2005/8/layout/radial4"/>
    <dgm:cxn modelId="{74A77205-83A2-45D0-863F-F29ED33D0156}" type="presParOf" srcId="{A47CC0C3-B00A-4782-B8D4-6D4417EA7320}" destId="{3C7942EF-4855-4F48-8A25-7B5F5EC831C3}" srcOrd="0" destOrd="0" presId="urn:microsoft.com/office/officeart/2005/8/layout/radial4"/>
    <dgm:cxn modelId="{439372BF-A9C0-4011-8DD1-B6AD56A0259A}" type="presParOf" srcId="{A47CC0C3-B00A-4782-B8D4-6D4417EA7320}" destId="{109A6A49-CFF3-4567-88CC-4594895E340A}" srcOrd="1" destOrd="0" presId="urn:microsoft.com/office/officeart/2005/8/layout/radial4"/>
    <dgm:cxn modelId="{7C2A1328-A8CB-45CF-9380-77B4A93E8FF5}" type="presParOf" srcId="{A47CC0C3-B00A-4782-B8D4-6D4417EA7320}" destId="{8AE67345-5ADC-4B10-8078-3341BEE9997A}" srcOrd="2" destOrd="0" presId="urn:microsoft.com/office/officeart/2005/8/layout/radial4"/>
    <dgm:cxn modelId="{66AEDC5C-75F2-4B3A-93B5-630CD1C5747E}" type="presParOf" srcId="{A47CC0C3-B00A-4782-B8D4-6D4417EA7320}" destId="{0CDF0975-7EDE-4C2D-AD1C-D2963355FA7F}" srcOrd="3" destOrd="0" presId="urn:microsoft.com/office/officeart/2005/8/layout/radial4"/>
    <dgm:cxn modelId="{57A0FA84-F6F7-4379-9934-1DEF32CE1F70}" type="presParOf" srcId="{A47CC0C3-B00A-4782-B8D4-6D4417EA7320}" destId="{9180666E-7F01-4CE3-BD9C-C7A2AB6F8DAB}" srcOrd="4" destOrd="0" presId="urn:microsoft.com/office/officeart/2005/8/layout/radial4"/>
    <dgm:cxn modelId="{B2D8202F-8776-49A9-9C9E-AF78A3975CB0}" type="presParOf" srcId="{A47CC0C3-B00A-4782-B8D4-6D4417EA7320}" destId="{A1E6287B-B248-4A7C-BCE0-F265C1530EDC}" srcOrd="5" destOrd="0" presId="urn:microsoft.com/office/officeart/2005/8/layout/radial4"/>
    <dgm:cxn modelId="{3A48CBC0-60E4-4827-9C66-6FC9A65F2E9A}" type="presParOf" srcId="{A47CC0C3-B00A-4782-B8D4-6D4417EA7320}" destId="{470D4632-0EBC-4971-91F2-492F2B29246A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4152E8-B0E9-4498-88B0-32B38ACA3419}">
      <dsp:nvSpPr>
        <dsp:cNvPr id="0" name=""/>
        <dsp:cNvSpPr/>
      </dsp:nvSpPr>
      <dsp:spPr>
        <a:xfrm>
          <a:off x="3275872" y="2492884"/>
          <a:ext cx="1856754" cy="1856754"/>
        </a:xfrm>
        <a:prstGeom prst="ellipse">
          <a:avLst/>
        </a:prstGeom>
        <a:solidFill>
          <a:srgbClr val="00206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b" anchorCtr="0">
          <a:noAutofit/>
        </a:bodyPr>
        <a:lstStyle/>
        <a:p>
          <a:pPr marL="0" lvl="0" indent="0" algn="ctr" defTabSz="1778000">
            <a:lnSpc>
              <a:spcPts val="4000"/>
            </a:lnSpc>
            <a:spcBef>
              <a:spcPct val="0"/>
            </a:spcBef>
            <a:spcAft>
              <a:spcPts val="0"/>
            </a:spcAft>
            <a:buNone/>
          </a:pPr>
          <a:r>
            <a:rPr lang="zh-TW" altLang="en-US" sz="4000" b="1" kern="1200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rPr>
            <a:t>法華</a:t>
          </a:r>
          <a:endParaRPr lang="en-US" altLang="zh-TW" sz="4000" b="1" kern="1200" dirty="0">
            <a:solidFill>
              <a:srgbClr val="FFFF00"/>
            </a:solidFill>
            <a:latin typeface="微軟正黑體" pitchFamily="34" charset="-120"/>
            <a:ea typeface="微軟正黑體" pitchFamily="34" charset="-120"/>
          </a:endParaRPr>
        </a:p>
        <a:p>
          <a:pPr marL="0" lvl="0" indent="0" algn="ctr" defTabSz="1778000">
            <a:lnSpc>
              <a:spcPts val="4000"/>
            </a:lnSpc>
            <a:spcBef>
              <a:spcPct val="0"/>
            </a:spcBef>
            <a:spcAft>
              <a:spcPts val="0"/>
            </a:spcAft>
            <a:buNone/>
          </a:pPr>
          <a:r>
            <a:rPr lang="zh-TW" altLang="en-US" sz="4000" b="1" kern="1200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rPr>
            <a:t>六瑞</a:t>
          </a:r>
          <a:endParaRPr lang="zh-TW" altLang="en-US" sz="4000" b="1" kern="1200" dirty="0">
            <a:solidFill>
              <a:srgbClr val="FFFF00"/>
            </a:solidFill>
          </a:endParaRPr>
        </a:p>
      </dsp:txBody>
      <dsp:txXfrm>
        <a:off x="3547787" y="2764799"/>
        <a:ext cx="1312924" cy="1312924"/>
      </dsp:txXfrm>
    </dsp:sp>
    <dsp:sp modelId="{D0F3769F-CF46-4A56-BE3A-C6432D7843A3}">
      <dsp:nvSpPr>
        <dsp:cNvPr id="0" name=""/>
        <dsp:cNvSpPr/>
      </dsp:nvSpPr>
      <dsp:spPr>
        <a:xfrm rot="16236163">
          <a:off x="3911423" y="2167391"/>
          <a:ext cx="611618" cy="39503"/>
        </a:xfrm>
        <a:custGeom>
          <a:avLst/>
          <a:gdLst/>
          <a:ahLst/>
          <a:cxnLst/>
          <a:rect l="0" t="0" r="0" b="0"/>
          <a:pathLst>
            <a:path>
              <a:moveTo>
                <a:pt x="0" y="19751"/>
              </a:moveTo>
              <a:lnTo>
                <a:pt x="611618" y="19751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/>
        </a:p>
      </dsp:txBody>
      <dsp:txXfrm>
        <a:off x="4201942" y="2171852"/>
        <a:ext cx="30580" cy="30580"/>
      </dsp:txXfrm>
    </dsp:sp>
    <dsp:sp modelId="{84543636-CC76-4001-BA3F-D39F02F10BE1}">
      <dsp:nvSpPr>
        <dsp:cNvPr id="0" name=""/>
        <dsp:cNvSpPr/>
      </dsp:nvSpPr>
      <dsp:spPr>
        <a:xfrm>
          <a:off x="3301838" y="24647"/>
          <a:ext cx="1856754" cy="1856754"/>
        </a:xfrm>
        <a:prstGeom prst="ellipse">
          <a:avLst/>
        </a:prstGeom>
        <a:solidFill>
          <a:srgbClr val="92D05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zh-TW" sz="3300" b="1" kern="12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rPr>
            <a:t>說法瑞</a:t>
          </a:r>
          <a:endParaRPr lang="zh-TW" altLang="en-US" sz="3300" b="1" kern="1200" dirty="0">
            <a:solidFill>
              <a:schemeClr val="bg1"/>
            </a:solidFill>
            <a:latin typeface="微軟正黑體" pitchFamily="34" charset="-120"/>
            <a:ea typeface="微軟正黑體" pitchFamily="34" charset="-120"/>
          </a:endParaRPr>
        </a:p>
      </dsp:txBody>
      <dsp:txXfrm>
        <a:off x="3573753" y="296562"/>
        <a:ext cx="1312924" cy="1312924"/>
      </dsp:txXfrm>
    </dsp:sp>
    <dsp:sp modelId="{127EEEA0-FE10-46CC-824D-EFCE522024D6}">
      <dsp:nvSpPr>
        <dsp:cNvPr id="0" name=""/>
        <dsp:cNvSpPr/>
      </dsp:nvSpPr>
      <dsp:spPr>
        <a:xfrm rot="19757030">
          <a:off x="4959673" y="2771806"/>
          <a:ext cx="608873" cy="39503"/>
        </a:xfrm>
        <a:custGeom>
          <a:avLst/>
          <a:gdLst/>
          <a:ahLst/>
          <a:cxnLst/>
          <a:rect l="0" t="0" r="0" b="0"/>
          <a:pathLst>
            <a:path>
              <a:moveTo>
                <a:pt x="0" y="19751"/>
              </a:moveTo>
              <a:lnTo>
                <a:pt x="608873" y="19751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/>
        </a:p>
      </dsp:txBody>
      <dsp:txXfrm>
        <a:off x="5248888" y="2776336"/>
        <a:ext cx="30443" cy="30443"/>
      </dsp:txXfrm>
    </dsp:sp>
    <dsp:sp modelId="{2AB977EB-2737-457D-9DEB-D37FE91BB131}">
      <dsp:nvSpPr>
        <dsp:cNvPr id="0" name=""/>
        <dsp:cNvSpPr/>
      </dsp:nvSpPr>
      <dsp:spPr>
        <a:xfrm>
          <a:off x="5395592" y="1233477"/>
          <a:ext cx="1856754" cy="1856754"/>
        </a:xfrm>
        <a:prstGeom prst="ellipse">
          <a:avLst/>
        </a:prstGeom>
        <a:solidFill>
          <a:srgbClr val="FF0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zh-TW" sz="3300" b="1" kern="1200" dirty="0">
              <a:latin typeface="微軟正黑體" pitchFamily="34" charset="-120"/>
              <a:ea typeface="微軟正黑體" pitchFamily="34" charset="-120"/>
            </a:rPr>
            <a:t>放光瑞</a:t>
          </a:r>
          <a:endParaRPr lang="zh-TW" altLang="en-US" sz="3300" b="1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5667507" y="1505392"/>
        <a:ext cx="1312924" cy="1312924"/>
      </dsp:txXfrm>
    </dsp:sp>
    <dsp:sp modelId="{0ABBADC6-F1AD-4F9C-8456-2BE6B341DAB5}">
      <dsp:nvSpPr>
        <dsp:cNvPr id="0" name=""/>
        <dsp:cNvSpPr/>
      </dsp:nvSpPr>
      <dsp:spPr>
        <a:xfrm rot="1719178">
          <a:off x="4984724" y="3980635"/>
          <a:ext cx="558770" cy="39503"/>
        </a:xfrm>
        <a:custGeom>
          <a:avLst/>
          <a:gdLst/>
          <a:ahLst/>
          <a:cxnLst/>
          <a:rect l="0" t="0" r="0" b="0"/>
          <a:pathLst>
            <a:path>
              <a:moveTo>
                <a:pt x="0" y="19751"/>
              </a:moveTo>
              <a:lnTo>
                <a:pt x="558770" y="19751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/>
        </a:p>
      </dsp:txBody>
      <dsp:txXfrm>
        <a:off x="5250140" y="3986418"/>
        <a:ext cx="27938" cy="27938"/>
      </dsp:txXfrm>
    </dsp:sp>
    <dsp:sp modelId="{45D13CED-1DB0-4A05-B9E8-C9D0D7CCCF12}">
      <dsp:nvSpPr>
        <dsp:cNvPr id="0" name=""/>
        <dsp:cNvSpPr/>
      </dsp:nvSpPr>
      <dsp:spPr>
        <a:xfrm>
          <a:off x="5395592" y="3651136"/>
          <a:ext cx="1856754" cy="1856754"/>
        </a:xfrm>
        <a:prstGeom prst="ellipse">
          <a:avLst/>
        </a:prstGeom>
        <a:solidFill>
          <a:srgbClr val="0070C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zh-TW" sz="3300" b="1" kern="12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rPr>
            <a:t>心喜瑞</a:t>
          </a:r>
          <a:endParaRPr lang="en-US" altLang="zh-TW" sz="3300" b="1" kern="1200" dirty="0">
            <a:solidFill>
              <a:schemeClr val="bg1"/>
            </a:solidFill>
            <a:latin typeface="微軟正黑體" pitchFamily="34" charset="-120"/>
            <a:ea typeface="微軟正黑體" pitchFamily="34" charset="-120"/>
          </a:endParaRPr>
        </a:p>
      </dsp:txBody>
      <dsp:txXfrm>
        <a:off x="5667507" y="3923051"/>
        <a:ext cx="1312924" cy="1312924"/>
      </dsp:txXfrm>
    </dsp:sp>
    <dsp:sp modelId="{713EDFE7-8F78-4F5F-B505-16E0B49D7991}">
      <dsp:nvSpPr>
        <dsp:cNvPr id="0" name=""/>
        <dsp:cNvSpPr/>
      </dsp:nvSpPr>
      <dsp:spPr>
        <a:xfrm rot="5362291">
          <a:off x="3961997" y="4585050"/>
          <a:ext cx="510469" cy="39503"/>
        </a:xfrm>
        <a:custGeom>
          <a:avLst/>
          <a:gdLst/>
          <a:ahLst/>
          <a:cxnLst/>
          <a:rect l="0" t="0" r="0" b="0"/>
          <a:pathLst>
            <a:path>
              <a:moveTo>
                <a:pt x="0" y="19751"/>
              </a:moveTo>
              <a:lnTo>
                <a:pt x="510469" y="19751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/>
        </a:p>
      </dsp:txBody>
      <dsp:txXfrm>
        <a:off x="4204470" y="4592040"/>
        <a:ext cx="25523" cy="25523"/>
      </dsp:txXfrm>
    </dsp:sp>
    <dsp:sp modelId="{7DA3B835-6AF8-412C-BBD5-4DFB74F8777E}">
      <dsp:nvSpPr>
        <dsp:cNvPr id="0" name=""/>
        <dsp:cNvSpPr/>
      </dsp:nvSpPr>
      <dsp:spPr>
        <a:xfrm>
          <a:off x="3301838" y="4859966"/>
          <a:ext cx="1856754" cy="1856754"/>
        </a:xfrm>
        <a:prstGeom prst="ellipse">
          <a:avLst/>
        </a:prstGeom>
        <a:solidFill>
          <a:srgbClr val="7030A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zh-TW" sz="3300" b="1" kern="12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rPr>
            <a:t>地動</a:t>
          </a:r>
          <a:r>
            <a:rPr lang="zh-TW" altLang="en-US" sz="3300" b="1" kern="12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rPr>
            <a:t>瑞</a:t>
          </a:r>
        </a:p>
      </dsp:txBody>
      <dsp:txXfrm>
        <a:off x="3573753" y="5131881"/>
        <a:ext cx="1312924" cy="1312924"/>
      </dsp:txXfrm>
    </dsp:sp>
    <dsp:sp modelId="{FBF7EDAD-FB7B-4D0C-95DE-4F4D5B5E43FB}">
      <dsp:nvSpPr>
        <dsp:cNvPr id="0" name=""/>
        <dsp:cNvSpPr/>
      </dsp:nvSpPr>
      <dsp:spPr>
        <a:xfrm rot="9044703">
          <a:off x="2913690" y="3980635"/>
          <a:ext cx="513329" cy="39503"/>
        </a:xfrm>
        <a:custGeom>
          <a:avLst/>
          <a:gdLst/>
          <a:ahLst/>
          <a:cxnLst/>
          <a:rect l="0" t="0" r="0" b="0"/>
          <a:pathLst>
            <a:path>
              <a:moveTo>
                <a:pt x="0" y="19751"/>
              </a:moveTo>
              <a:lnTo>
                <a:pt x="513329" y="19751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/>
        </a:p>
      </dsp:txBody>
      <dsp:txXfrm rot="10800000">
        <a:off x="3157522" y="3987554"/>
        <a:ext cx="25666" cy="25666"/>
      </dsp:txXfrm>
    </dsp:sp>
    <dsp:sp modelId="{C5D60C52-2DAA-4578-A8EE-1EBB6E311F60}">
      <dsp:nvSpPr>
        <dsp:cNvPr id="0" name=""/>
        <dsp:cNvSpPr/>
      </dsp:nvSpPr>
      <dsp:spPr>
        <a:xfrm>
          <a:off x="1208083" y="3651136"/>
          <a:ext cx="1856754" cy="1856754"/>
        </a:xfrm>
        <a:prstGeom prst="ellipse">
          <a:avLst/>
        </a:prstGeom>
        <a:solidFill>
          <a:srgbClr val="EE3CA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zh-TW" sz="3300" b="1" kern="12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rPr>
            <a:t>雨華瑞</a:t>
          </a:r>
          <a:endParaRPr lang="zh-TW" altLang="en-US" sz="3300" b="1" kern="1200" dirty="0">
            <a:solidFill>
              <a:schemeClr val="bg1"/>
            </a:solidFill>
            <a:latin typeface="微軟正黑體" pitchFamily="34" charset="-120"/>
            <a:ea typeface="微軟正黑體" pitchFamily="34" charset="-120"/>
          </a:endParaRPr>
        </a:p>
      </dsp:txBody>
      <dsp:txXfrm>
        <a:off x="1479998" y="3923051"/>
        <a:ext cx="1312924" cy="1312924"/>
      </dsp:txXfrm>
    </dsp:sp>
    <dsp:sp modelId="{3B614300-9293-419B-AA76-229BBAED43BA}">
      <dsp:nvSpPr>
        <dsp:cNvPr id="0" name=""/>
        <dsp:cNvSpPr/>
      </dsp:nvSpPr>
      <dsp:spPr>
        <a:xfrm rot="12680635">
          <a:off x="2888169" y="2771806"/>
          <a:ext cx="564372" cy="39503"/>
        </a:xfrm>
        <a:custGeom>
          <a:avLst/>
          <a:gdLst/>
          <a:ahLst/>
          <a:cxnLst/>
          <a:rect l="0" t="0" r="0" b="0"/>
          <a:pathLst>
            <a:path>
              <a:moveTo>
                <a:pt x="0" y="19751"/>
              </a:moveTo>
              <a:lnTo>
                <a:pt x="564372" y="19751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/>
        </a:p>
      </dsp:txBody>
      <dsp:txXfrm rot="10800000">
        <a:off x="3156246" y="2777448"/>
        <a:ext cx="28218" cy="28218"/>
      </dsp:txXfrm>
    </dsp:sp>
    <dsp:sp modelId="{F4B9A6EC-3C7C-4DF0-894C-915048C23D05}">
      <dsp:nvSpPr>
        <dsp:cNvPr id="0" name=""/>
        <dsp:cNvSpPr/>
      </dsp:nvSpPr>
      <dsp:spPr>
        <a:xfrm>
          <a:off x="1208083" y="1233477"/>
          <a:ext cx="1856754" cy="1856754"/>
        </a:xfrm>
        <a:prstGeom prst="ellipse">
          <a:avLst/>
        </a:prstGeom>
        <a:solidFill>
          <a:schemeClr val="accent1">
            <a:lumMod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zh-TW" sz="3300" b="1" kern="1200" dirty="0">
              <a:latin typeface="微軟正黑體" pitchFamily="34" charset="-120"/>
              <a:ea typeface="微軟正黑體" pitchFamily="34" charset="-120"/>
            </a:rPr>
            <a:t>入定瑞</a:t>
          </a:r>
          <a:endParaRPr lang="zh-TW" altLang="en-US" sz="3300" b="1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1479998" y="1505392"/>
        <a:ext cx="1312924" cy="13129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7942EF-4855-4F48-8A25-7B5F5EC831C3}">
      <dsp:nvSpPr>
        <dsp:cNvPr id="0" name=""/>
        <dsp:cNvSpPr/>
      </dsp:nvSpPr>
      <dsp:spPr>
        <a:xfrm>
          <a:off x="3139241" y="2203267"/>
          <a:ext cx="1849516" cy="184951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4100" kern="1200" dirty="0">
              <a:latin typeface="標楷體" panose="03000509000000000000" pitchFamily="65" charset="-120"/>
              <a:ea typeface="標楷體" panose="03000509000000000000" pitchFamily="65" charset="-120"/>
            </a:rPr>
            <a:t>大白牛車</a:t>
          </a:r>
        </a:p>
      </dsp:txBody>
      <dsp:txXfrm>
        <a:off x="3410096" y="2474122"/>
        <a:ext cx="1307806" cy="1307806"/>
      </dsp:txXfrm>
    </dsp:sp>
    <dsp:sp modelId="{109A6A49-CFF3-4567-88CC-4594895E340A}">
      <dsp:nvSpPr>
        <dsp:cNvPr id="0" name=""/>
        <dsp:cNvSpPr/>
      </dsp:nvSpPr>
      <dsp:spPr>
        <a:xfrm rot="12900000">
          <a:off x="1949567" y="1880204"/>
          <a:ext cx="1417511" cy="527112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E67345-5ADC-4B10-8078-3341BEE9997A}">
      <dsp:nvSpPr>
        <dsp:cNvPr id="0" name=""/>
        <dsp:cNvSpPr/>
      </dsp:nvSpPr>
      <dsp:spPr>
        <a:xfrm>
          <a:off x="1199223" y="1034418"/>
          <a:ext cx="1757041" cy="1405632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585" tIns="108585" rIns="108585" bIns="108585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5700" kern="1200" dirty="0">
              <a:latin typeface="標楷體" panose="03000509000000000000" pitchFamily="65" charset="-120"/>
              <a:ea typeface="標楷體" panose="03000509000000000000" pitchFamily="65" charset="-120"/>
            </a:rPr>
            <a:t>羊車</a:t>
          </a:r>
        </a:p>
      </dsp:txBody>
      <dsp:txXfrm>
        <a:off x="1240393" y="1075588"/>
        <a:ext cx="1674701" cy="1323292"/>
      </dsp:txXfrm>
    </dsp:sp>
    <dsp:sp modelId="{0CDF0975-7EDE-4C2D-AD1C-D2963355FA7F}">
      <dsp:nvSpPr>
        <dsp:cNvPr id="0" name=""/>
        <dsp:cNvSpPr/>
      </dsp:nvSpPr>
      <dsp:spPr>
        <a:xfrm rot="16200000">
          <a:off x="3355244" y="1148455"/>
          <a:ext cx="1417511" cy="527112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80666E-7F01-4CE3-BD9C-C7A2AB6F8DAB}">
      <dsp:nvSpPr>
        <dsp:cNvPr id="0" name=""/>
        <dsp:cNvSpPr/>
      </dsp:nvSpPr>
      <dsp:spPr>
        <a:xfrm>
          <a:off x="3185479" y="439"/>
          <a:ext cx="1757041" cy="1405632"/>
        </a:xfrm>
        <a:prstGeom prst="roundRect">
          <a:avLst>
            <a:gd name="adj" fmla="val 10000"/>
          </a:avLst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585" tIns="108585" rIns="108585" bIns="108585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5700" kern="1200" dirty="0">
              <a:latin typeface="標楷體" panose="03000509000000000000" pitchFamily="65" charset="-120"/>
              <a:ea typeface="標楷體" panose="03000509000000000000" pitchFamily="65" charset="-120"/>
            </a:rPr>
            <a:t>鹿車</a:t>
          </a:r>
        </a:p>
      </dsp:txBody>
      <dsp:txXfrm>
        <a:off x="3226649" y="41609"/>
        <a:ext cx="1674701" cy="1323292"/>
      </dsp:txXfrm>
    </dsp:sp>
    <dsp:sp modelId="{A1E6287B-B248-4A7C-BCE0-F265C1530EDC}">
      <dsp:nvSpPr>
        <dsp:cNvPr id="0" name=""/>
        <dsp:cNvSpPr/>
      </dsp:nvSpPr>
      <dsp:spPr>
        <a:xfrm rot="19500000">
          <a:off x="4760921" y="1880204"/>
          <a:ext cx="1417511" cy="527112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0D4632-0EBC-4971-91F2-492F2B29246A}">
      <dsp:nvSpPr>
        <dsp:cNvPr id="0" name=""/>
        <dsp:cNvSpPr/>
      </dsp:nvSpPr>
      <dsp:spPr>
        <a:xfrm>
          <a:off x="5171735" y="1034418"/>
          <a:ext cx="1757041" cy="1405632"/>
        </a:xfrm>
        <a:prstGeom prst="roundRect">
          <a:avLst>
            <a:gd name="adj" fmla="val 10000"/>
          </a:avLst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585" tIns="108585" rIns="108585" bIns="108585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5700" kern="1200" dirty="0">
              <a:latin typeface="標楷體" panose="03000509000000000000" pitchFamily="65" charset="-120"/>
              <a:ea typeface="標楷體" panose="03000509000000000000" pitchFamily="65" charset="-120"/>
            </a:rPr>
            <a:t>牛車</a:t>
          </a:r>
        </a:p>
      </dsp:txBody>
      <dsp:txXfrm>
        <a:off x="5212905" y="1075588"/>
        <a:ext cx="1674701" cy="13232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D82695-57DE-4667-946B-344CA227A366}" type="datetimeFigureOut">
              <a:rPr lang="zh-TW" altLang="en-US" smtClean="0"/>
              <a:t>2020/10/19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4F4B3-DB49-48FC-80E2-A9DD3A6FF5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680529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94F4B3-DB49-48FC-80E2-A9DD3A6FF511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06537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29EF3-9554-42AB-BE36-B8F0BFAFCC81}" type="slidenum">
              <a:rPr lang="zh-TW" altLang="en-US" smtClean="0"/>
              <a:t>35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549322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4F4B3-DB49-48FC-80E2-A9DD3A6FF511}" type="slidenum">
              <a:rPr lang="zh-TW" altLang="en-US" smtClean="0"/>
              <a:t>37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322910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4F4B3-DB49-48FC-80E2-A9DD3A6FF511}" type="slidenum">
              <a:rPr lang="zh-TW" altLang="en-US" smtClean="0"/>
              <a:t>39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895488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4F4B3-DB49-48FC-80E2-A9DD3A6FF511}" type="slidenum">
              <a:rPr lang="zh-TW" altLang="en-US" smtClean="0"/>
              <a:t>41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21857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投影片影像版面配置區 1">
            <a:extLst>
              <a:ext uri="{FF2B5EF4-FFF2-40B4-BE49-F238E27FC236}">
                <a16:creationId xmlns:a16="http://schemas.microsoft.com/office/drawing/2014/main" id="{1CBEF8E7-10AE-4DA3-ABA4-82E23114F46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03427" name="備忘稿版面配置區 2">
            <a:extLst>
              <a:ext uri="{FF2B5EF4-FFF2-40B4-BE49-F238E27FC236}">
                <a16:creationId xmlns:a16="http://schemas.microsoft.com/office/drawing/2014/main" id="{E6662483-DA1A-4649-826C-A5E8CB5F4D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prstTxWarp prst="textNoShape">
              <a:avLst/>
            </a:prstTxWarp>
          </a:bodyPr>
          <a:lstStyle/>
          <a:p>
            <a:r>
              <a:rPr lang="zh-TW" altLang="en-US"/>
              <a:t>人生要從家教開始，家教，學校的教育才能走入社會。所以，古德這麼說，諸善孝為先，也是一個小家庭，是一個大社會的寫照，所以我們要看家庭的教育。</a:t>
            </a:r>
          </a:p>
          <a:p>
            <a:endParaRPr lang="zh-TW" altLang="en-US"/>
          </a:p>
          <a:p>
            <a:r>
              <a:rPr lang="zh-TW" altLang="en-US"/>
              <a:t>再來，慈能付出予人福樂，我們人人既然長大成人，開始能分辨在社會，如何才能使社會像一個家庭？必定要培養慈的心，所以這念慈就是，很願意付出的人，你若能平時就很願意付出，這就是給人人的福與快樂，所以慈能付出予人福樂。</a:t>
            </a:r>
          </a:p>
          <a:p>
            <a:endParaRPr lang="zh-TW" altLang="en-US"/>
          </a:p>
          <a:p>
            <a:r>
              <a:rPr lang="zh-TW" altLang="en-US"/>
              <a:t>還有需要和，和能趣眾入人群中，若我們大家都很和氣，能培養和氣的心態，無論你走入哪一個人群，都是受人歡迎，所以我們要常常培養這個和，家和也是萬事興，人和就是萬事成，所以這個和字，是做人處眾入群，最重要的要領。</a:t>
            </a:r>
          </a:p>
          <a:p>
            <a:endParaRPr lang="zh-TW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投影片影像版面配置區 1">
            <a:extLst>
              <a:ext uri="{FF2B5EF4-FFF2-40B4-BE49-F238E27FC236}">
                <a16:creationId xmlns:a16="http://schemas.microsoft.com/office/drawing/2014/main" id="{CE3DE10E-A12F-401F-A517-A2EB126DDD8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04451" name="備忘稿版面配置區 2">
            <a:extLst>
              <a:ext uri="{FF2B5EF4-FFF2-40B4-BE49-F238E27FC236}">
                <a16:creationId xmlns:a16="http://schemas.microsoft.com/office/drawing/2014/main" id="{1289B80A-3B08-4855-A35F-350A0DC3AC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prstTxWarp prst="textNoShape">
              <a:avLst/>
            </a:prstTxWarp>
          </a:bodyPr>
          <a:lstStyle/>
          <a:p>
            <a:r>
              <a:rPr lang="zh-TW" altLang="en-US"/>
              <a:t>人生要從家教開始，家教，學校的教育才能走入社會。所以，古德這麼說，諸善孝為先，也是一個小家庭，是一個大社會的寫照，所以我們要看家庭的教育。</a:t>
            </a:r>
          </a:p>
          <a:p>
            <a:endParaRPr lang="zh-TW" altLang="en-US"/>
          </a:p>
          <a:p>
            <a:r>
              <a:rPr lang="zh-TW" altLang="en-US"/>
              <a:t>再來，慈能付出予人福樂，我們人人既然長大成人，開始能分辨在社會，如何才能使社會像一個家庭？必定要培養慈的心，所以這念慈就是，很願意付出的人，你若能平時就很願意付出，這就是給人人的福與快樂，所以慈能付出予人福樂。</a:t>
            </a:r>
          </a:p>
          <a:p>
            <a:endParaRPr lang="zh-TW" altLang="en-US"/>
          </a:p>
          <a:p>
            <a:r>
              <a:rPr lang="zh-TW" altLang="en-US"/>
              <a:t>還有需要和，和能趣眾入人群中，若我們大家都很和氣，能培養和氣的心態，無論你走入哪一個人群，都是受人歡迎，所以我們要常常培養這個和，家和也是萬事興，人和就是萬事成，所以這個和字，是做人處眾入群，最重要的要領。</a:t>
            </a:r>
          </a:p>
          <a:p>
            <a:endParaRPr lang="zh-TW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4F4B3-DB49-48FC-80E2-A9DD3A6FF511}" type="slidenum">
              <a:rPr lang="zh-TW" altLang="en-US" smtClean="0"/>
              <a:t>50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113440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4F4B3-DB49-48FC-80E2-A9DD3A6FF511}" type="slidenum">
              <a:rPr lang="zh-TW" altLang="en-US" smtClean="0"/>
              <a:t>51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147774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94F4B3-DB49-48FC-80E2-A9DD3A6FF511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38171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4F4B3-DB49-48FC-80E2-A9DD3A6FF511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273637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4F4B3-DB49-48FC-80E2-A9DD3A6FF511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078954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4F4B3-DB49-48FC-80E2-A9DD3A6FF511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44346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4F4B3-DB49-48FC-80E2-A9DD3A6FF511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869798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4F4B3-DB49-48FC-80E2-A9DD3A6FF511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473557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4F4B3-DB49-48FC-80E2-A9DD3A6FF511}" type="slidenum">
              <a:rPr lang="zh-TW" altLang="en-US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16500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4F4B3-DB49-48FC-80E2-A9DD3A6FF511}" type="slidenum">
              <a:rPr lang="zh-TW" altLang="en-US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409767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4F4B3-DB49-48FC-80E2-A9DD3A6FF511}" type="slidenum">
              <a:rPr lang="zh-TW" altLang="en-US" smtClean="0"/>
              <a:t>32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887191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2020/10/19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 rotWithShape="1">
          <a:blip r:embed="rId2"/>
          <a:srcRect l="1" t="3646" r="729" b="2951"/>
          <a:stretch/>
        </p:blipFill>
        <p:spPr>
          <a:xfrm>
            <a:off x="0" y="0"/>
            <a:ext cx="12192000" cy="687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54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2020/10/19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 userDrawn="1"/>
        </p:nvPicPr>
        <p:blipFill rotWithShape="1">
          <a:blip r:embed="rId2"/>
          <a:srcRect t="4839" r="4627" b="5265"/>
          <a:stretch/>
        </p:blipFill>
        <p:spPr>
          <a:xfrm>
            <a:off x="100208" y="45846"/>
            <a:ext cx="12091792" cy="681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844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2020/10/19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365581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2020/10/19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240248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540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>
            <a:lvl1pPr>
              <a:defRPr sz="400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>
              <a:defRPr sz="400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>
              <a:defRPr sz="400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>
              <a:defRPr sz="400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>
              <a:defRPr sz="400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2020/10/19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866072" y="5994400"/>
            <a:ext cx="4114800" cy="365125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692822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1_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540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>
            <a:lvl1pPr>
              <a:defRPr sz="400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>
              <a:defRPr sz="400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>
              <a:defRPr sz="400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>
              <a:defRPr sz="400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>
              <a:defRPr sz="400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2020/10/19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59186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2020/10/19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472016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延伸引導1">
    <p:bg>
      <p:bgPr>
        <a:gradFill rotWithShape="0">
          <a:gsLst>
            <a:gs pos="0">
              <a:srgbClr val="E9D9BE"/>
            </a:gs>
            <a:gs pos="64999">
              <a:srgbClr val="F0EBD5"/>
            </a:gs>
            <a:gs pos="97000">
              <a:srgbClr val="D1C39F"/>
            </a:gs>
            <a:gs pos="100000">
              <a:srgbClr val="D1C39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1007435" y="44624"/>
            <a:ext cx="10117765" cy="1224136"/>
          </a:xfrm>
        </p:spPr>
        <p:txBody>
          <a:bodyPr anchor="b"/>
          <a:lstStyle>
            <a:lvl1pPr algn="ctr">
              <a:defRPr sz="54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23392" y="1412776"/>
            <a:ext cx="10463675" cy="4464496"/>
          </a:xfrm>
        </p:spPr>
        <p:txBody>
          <a:bodyPr>
            <a:noAutofit/>
          </a:bodyPr>
          <a:lstStyle>
            <a:lvl1pPr marL="0" indent="0" algn="l">
              <a:buNone/>
              <a:defRPr sz="4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6957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延伸引導1">
    <p:bg>
      <p:bgPr>
        <a:gradFill rotWithShape="0">
          <a:gsLst>
            <a:gs pos="0">
              <a:srgbClr val="E9D9BE"/>
            </a:gs>
            <a:gs pos="64999">
              <a:srgbClr val="F0EBD5"/>
            </a:gs>
            <a:gs pos="97000">
              <a:srgbClr val="D1C39F"/>
            </a:gs>
            <a:gs pos="100000">
              <a:srgbClr val="D1C39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7C241223-99C0-4405-9953-78B58DC5A0C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0867" y="4005263"/>
            <a:ext cx="2455333" cy="260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1007435" y="404665"/>
            <a:ext cx="10117765" cy="1224136"/>
          </a:xfrm>
        </p:spPr>
        <p:txBody>
          <a:bodyPr anchor="b"/>
          <a:lstStyle>
            <a:lvl1pPr>
              <a:defRPr sz="54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104934" y="1916832"/>
            <a:ext cx="9982133" cy="3433936"/>
          </a:xfrm>
        </p:spPr>
        <p:txBody>
          <a:bodyPr>
            <a:noAutofit/>
          </a:bodyPr>
          <a:lstStyle>
            <a:lvl1pPr marL="0" indent="0" algn="l">
              <a:buNone/>
              <a:defRPr sz="4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5747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24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32EEBEFD-2DE6-4803-B9C8-F1F85156B0FF}" type="datetime1">
              <a:rPr lang="zh-TW" altLang="en-US" smtClean="0"/>
              <a:t>2020/10/19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9A6047D0-DEA0-40D4-AF5D-F38761EEBE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040773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9436C-86D5-4CBB-9444-C8D8C6014938}" type="datetime1">
              <a:rPr lang="zh-TW" altLang="en-US" smtClean="0"/>
              <a:t>2020/10/19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047D0-DEA0-40D4-AF5D-F38761EEBE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6432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2020/10/19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 rotWithShape="1">
          <a:blip r:embed="rId2"/>
          <a:srcRect l="1" t="3993" r="781" b="5729"/>
          <a:stretch/>
        </p:blipFill>
        <p:spPr>
          <a:xfrm>
            <a:off x="0" y="63500"/>
            <a:ext cx="12192000" cy="692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7374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1BCDC-1662-4176-BA5B-3CD370AA515C}" type="datetime1">
              <a:rPr lang="zh-TW" altLang="en-US" smtClean="0"/>
              <a:t>2020/10/19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047D0-DEA0-40D4-AF5D-F38761EEBE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85582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42354-3BDD-478B-89A5-2A7D02C27F53}" type="datetime1">
              <a:rPr lang="zh-TW" altLang="en-US" smtClean="0"/>
              <a:t>2020/10/19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047D0-DEA0-40D4-AF5D-F38761EEBE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7694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8824D-84B5-451D-A4D0-6B4E135B794B}" type="datetime1">
              <a:rPr lang="zh-TW" altLang="en-US" smtClean="0"/>
              <a:t>2020/10/19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047D0-DEA0-40D4-AF5D-F38761EEBE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866154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68495-2357-43B5-A527-E2F128E93C01}" type="datetime1">
              <a:rPr lang="zh-TW" altLang="en-US" smtClean="0"/>
              <a:t>2020/10/19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047D0-DEA0-40D4-AF5D-F38761EEBE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84040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13D45-D641-44AC-AD0C-C7411C86B305}" type="datetime1">
              <a:rPr lang="zh-TW" altLang="en-US" smtClean="0"/>
              <a:t>2020/10/19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047D0-DEA0-40D4-AF5D-F38761EEBE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078847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16F64-CD67-496C-9478-A27CCAB37B17}" type="datetime1">
              <a:rPr lang="zh-TW" altLang="en-US" smtClean="0"/>
              <a:t>2020/10/19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047D0-DEA0-40D4-AF5D-F38761EEBE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44431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3D37C-EFC0-446A-9DB4-50957B382194}" type="datetime1">
              <a:rPr lang="zh-TW" altLang="en-US" smtClean="0"/>
              <a:t>2020/10/19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047D0-DEA0-40D4-AF5D-F38761EEBE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261334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CA866-11EA-48F0-8FFA-9B5A6BCC63E3}" type="datetime1">
              <a:rPr lang="zh-TW" altLang="en-US" smtClean="0"/>
              <a:t>2020/10/19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047D0-DEA0-40D4-AF5D-F38761EEBE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529638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D927C-61E2-4BA7-AADE-727B8CCD0850}" type="datetime1">
              <a:rPr lang="zh-TW" altLang="en-US" smtClean="0"/>
              <a:t>2020/10/19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047D0-DEA0-40D4-AF5D-F38761EEBE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7755258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710E-128C-40DE-8B16-0F3FA99196A7}" type="datetime1">
              <a:rPr lang="zh-TW" altLang="en-US" smtClean="0"/>
              <a:t>2020/10/19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047D0-DEA0-40D4-AF5D-F38761EEBE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84649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2020/10/19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 rotWithShape="1">
          <a:blip r:embed="rId2"/>
          <a:srcRect l="625" t="5469" r="312" b="5989"/>
          <a:stretch/>
        </p:blipFill>
        <p:spPr>
          <a:xfrm>
            <a:off x="-207818" y="0"/>
            <a:ext cx="12399818" cy="706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3421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4B515-8967-4988-8526-264E169EC539}" type="datetime1">
              <a:rPr lang="zh-TW" altLang="en-US" smtClean="0"/>
              <a:t>2020/10/19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047D0-DEA0-40D4-AF5D-F38761EEBE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011516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A99F6-97FF-49E7-997A-7B0C0CA87FF7}" type="datetime1">
              <a:rPr lang="zh-TW" altLang="en-US" smtClean="0"/>
              <a:t>2020/10/19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047D0-DEA0-40D4-AF5D-F38761EEBE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0784731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C78F5-155D-4244-A77D-C897E05A52D8}" type="datetime1">
              <a:rPr lang="zh-TW" altLang="en-US" smtClean="0"/>
              <a:t>2020/10/19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047D0-DEA0-40D4-AF5D-F38761EEBE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870901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25B79-264A-4780-9EE8-2A31F8CBE1EC}" type="datetime1">
              <a:rPr lang="zh-TW" altLang="en-US" smtClean="0"/>
              <a:t>2020/10/19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047D0-DEA0-40D4-AF5D-F38761EEBEA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52742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B811D-C8E4-4345-AA0D-4D11FF26D061}" type="datetime1">
              <a:rPr lang="zh-TW" altLang="en-US" smtClean="0"/>
              <a:t>2020/10/19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047D0-DEA0-40D4-AF5D-F38761EEBE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020392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</p:spTree>
    <p:extLst>
      <p:ext uri="{BB962C8B-B14F-4D97-AF65-F5344CB8AC3E}">
        <p14:creationId xmlns:p14="http://schemas.microsoft.com/office/powerpoint/2010/main" val="79935187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41852964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600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284357283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52499756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750320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2020/10/19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422811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32715048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897890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20557980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251159395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66580768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60920952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延伸引導2">
    <p:bg>
      <p:bgPr>
        <a:gradFill rotWithShape="0">
          <a:gsLst>
            <a:gs pos="0">
              <a:srgbClr val="DEC59E"/>
            </a:gs>
            <a:gs pos="64999">
              <a:srgbClr val="F0EBD5"/>
            </a:gs>
            <a:gs pos="97000">
              <a:srgbClr val="D1C39F"/>
            </a:gs>
            <a:gs pos="100000">
              <a:srgbClr val="D1C39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38118" y="4437063"/>
            <a:ext cx="3543300" cy="260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文字方塊 3"/>
          <p:cNvSpPr txBox="1">
            <a:spLocks noChangeArrowheads="1"/>
          </p:cNvSpPr>
          <p:nvPr userDrawn="1"/>
        </p:nvSpPr>
        <p:spPr bwMode="auto">
          <a:xfrm>
            <a:off x="5232400" y="6308726"/>
            <a:ext cx="422486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>
              <a:defRPr/>
            </a:pPr>
            <a:endParaRPr kumimoji="0" lang="zh-TW" altLang="en-US" sz="280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160000" cy="5530626"/>
          </a:xfrm>
        </p:spPr>
        <p:txBody>
          <a:bodyPr/>
          <a:lstStyle>
            <a:lvl1pPr algn="ctr">
              <a:defRPr sz="6000" b="1">
                <a:solidFill>
                  <a:schemeClr val="tx1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11374967" y="5648326"/>
            <a:ext cx="732367" cy="396875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fld id="{AC771C09-5FE3-4A3F-89AE-6946AABFE4B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318228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延伸引導1">
    <p:bg>
      <p:bgPr>
        <a:gradFill rotWithShape="0">
          <a:gsLst>
            <a:gs pos="0">
              <a:srgbClr val="E9D9BE"/>
            </a:gs>
            <a:gs pos="64999">
              <a:srgbClr val="F0EBD5"/>
            </a:gs>
            <a:gs pos="97000">
              <a:srgbClr val="D1C39F"/>
            </a:gs>
            <a:gs pos="100000">
              <a:srgbClr val="D1C39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23392" y="260648"/>
            <a:ext cx="10463675" cy="5616624"/>
          </a:xfrm>
        </p:spPr>
        <p:txBody>
          <a:bodyPr>
            <a:noAutofit/>
          </a:bodyPr>
          <a:lstStyle>
            <a:lvl1pPr marL="0" indent="0" algn="l">
              <a:buNone/>
              <a:defRPr sz="4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548062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80CC55-61A2-4D54-A271-E85B9A06E46B}" type="datetimeFigureOut">
              <a:rPr lang="zh-TW" altLang="en-US"/>
              <a:pPr>
                <a:defRPr/>
              </a:pPr>
              <a:t>2020/10/19</a:t>
            </a:fld>
            <a:endParaRPr lang="zh-TW" altLang="en-US"/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75C245-E162-40A9-A578-963478DB142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9529416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延伸引導1">
    <p:bg>
      <p:bgPr>
        <a:gradFill rotWithShape="0">
          <a:gsLst>
            <a:gs pos="0">
              <a:srgbClr val="E9D9BE"/>
            </a:gs>
            <a:gs pos="64999">
              <a:srgbClr val="F0EBD5"/>
            </a:gs>
            <a:gs pos="97000">
              <a:srgbClr val="D1C39F"/>
            </a:gs>
            <a:gs pos="100000">
              <a:srgbClr val="D1C39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5" name="文字版面配置區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zh-TW" altLang="en-US" noProof="0" dirty="0"/>
              <a:t>按一下以編輯母片文字樣式</a:t>
            </a:r>
          </a:p>
          <a:p>
            <a:pPr lvl="1"/>
            <a:r>
              <a:rPr lang="zh-TW" altLang="en-US" noProof="0" dirty="0"/>
              <a:t>第二層</a:t>
            </a:r>
          </a:p>
          <a:p>
            <a:pPr lvl="2"/>
            <a:r>
              <a:rPr lang="zh-TW" altLang="en-US" noProof="0" dirty="0"/>
              <a:t>第三層</a:t>
            </a:r>
          </a:p>
          <a:p>
            <a:pPr lvl="3"/>
            <a:r>
              <a:rPr lang="zh-TW" altLang="en-US" noProof="0" dirty="0"/>
              <a:t>第四層</a:t>
            </a:r>
          </a:p>
          <a:p>
            <a:pPr lvl="4"/>
            <a:r>
              <a:rPr lang="zh-TW" altLang="en-US" noProof="0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447159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2020/10/19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844034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20" b="-658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624068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</p:spTree>
    <p:extLst>
      <p:ext uri="{BB962C8B-B14F-4D97-AF65-F5344CB8AC3E}">
        <p14:creationId xmlns:p14="http://schemas.microsoft.com/office/powerpoint/2010/main" val="46757204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219633152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600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187117734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417248568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4703633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23397793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22708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206827086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4275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2020/10/19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 rotWithShape="1">
          <a:blip r:embed="rId2"/>
          <a:srcRect t="8433" r="1996" b="3040"/>
          <a:stretch/>
        </p:blipFill>
        <p:spPr>
          <a:xfrm>
            <a:off x="0" y="0"/>
            <a:ext cx="12192000" cy="6939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12291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410126521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8219903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延伸引導2">
    <p:bg>
      <p:bgPr>
        <a:gradFill rotWithShape="0">
          <a:gsLst>
            <a:gs pos="0">
              <a:srgbClr val="DEC59E"/>
            </a:gs>
            <a:gs pos="64999">
              <a:srgbClr val="F0EBD5"/>
            </a:gs>
            <a:gs pos="97000">
              <a:srgbClr val="D1C39F"/>
            </a:gs>
            <a:gs pos="100000">
              <a:srgbClr val="D1C39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38118" y="4437063"/>
            <a:ext cx="3543300" cy="260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文字方塊 3"/>
          <p:cNvSpPr txBox="1">
            <a:spLocks noChangeArrowheads="1"/>
          </p:cNvSpPr>
          <p:nvPr userDrawn="1"/>
        </p:nvSpPr>
        <p:spPr bwMode="auto">
          <a:xfrm>
            <a:off x="5232400" y="6308726"/>
            <a:ext cx="422486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>
              <a:defRPr/>
            </a:pPr>
            <a:endParaRPr kumimoji="0" lang="zh-TW" altLang="en-US" sz="280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160000" cy="5530626"/>
          </a:xfrm>
        </p:spPr>
        <p:txBody>
          <a:bodyPr/>
          <a:lstStyle>
            <a:lvl1pPr algn="ctr">
              <a:defRPr sz="6000" b="1">
                <a:solidFill>
                  <a:schemeClr val="tx1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11374967" y="5648326"/>
            <a:ext cx="732367" cy="396875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fld id="{AC771C09-5FE3-4A3F-89AE-6946AABFE4B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0978777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延伸引導1">
    <p:bg>
      <p:bgPr>
        <a:gradFill rotWithShape="0">
          <a:gsLst>
            <a:gs pos="0">
              <a:srgbClr val="E9D9BE"/>
            </a:gs>
            <a:gs pos="64999">
              <a:srgbClr val="F0EBD5"/>
            </a:gs>
            <a:gs pos="97000">
              <a:srgbClr val="D1C39F"/>
            </a:gs>
            <a:gs pos="100000">
              <a:srgbClr val="D1C39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23392" y="260648"/>
            <a:ext cx="10463675" cy="5616624"/>
          </a:xfrm>
        </p:spPr>
        <p:txBody>
          <a:bodyPr>
            <a:noAutofit/>
          </a:bodyPr>
          <a:lstStyle>
            <a:lvl1pPr marL="0" indent="0" algn="l">
              <a:buNone/>
              <a:defRPr sz="4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811268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20" b="-658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011959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延伸時事導讀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9">
            <a:extLst>
              <a:ext uri="{FF2B5EF4-FFF2-40B4-BE49-F238E27FC236}">
                <a16:creationId xmlns:a16="http://schemas.microsoft.com/office/drawing/2014/main" id="{F8E25DD8-DC8E-4CCB-A153-8AD1EA65C34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AD20854D-7177-451C-B3B6-35032378325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8667" y="5445125"/>
            <a:ext cx="2927351" cy="149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103445" y="1700808"/>
            <a:ext cx="100811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7D430B17-8710-4501-93A6-4562DF4AF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201576-95E9-4570-815F-A7F68138AE2D}" type="datetimeFigureOut">
              <a:rPr lang="zh-TW" altLang="en-US"/>
              <a:pPr>
                <a:defRPr/>
              </a:pPr>
              <a:t>2020/10/19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755A9823-AE86-465B-BD95-A9114605B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3D4EC79F-CB76-49B1-9757-E2B6B7DC1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7D09AF-8425-4215-B836-7708A4FC8F54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4824518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6" name="文字版面配置區 2"/>
          <p:cNvSpPr>
            <a:spLocks noGrp="1"/>
          </p:cNvSpPr>
          <p:nvPr>
            <p:ph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zh-TW" altLang="en-US" noProof="0" dirty="0"/>
              <a:t>按一下以編輯母片文字樣式</a:t>
            </a:r>
          </a:p>
          <a:p>
            <a:pPr lvl="1"/>
            <a:r>
              <a:rPr lang="zh-TW" altLang="en-US" noProof="0" dirty="0"/>
              <a:t>第二層</a:t>
            </a:r>
          </a:p>
          <a:p>
            <a:pPr lvl="2"/>
            <a:r>
              <a:rPr lang="zh-TW" altLang="en-US" noProof="0" dirty="0"/>
              <a:t>第三層</a:t>
            </a:r>
          </a:p>
          <a:p>
            <a:pPr lvl="3"/>
            <a:r>
              <a:rPr lang="zh-TW" altLang="en-US" noProof="0" dirty="0"/>
              <a:t>第四層</a:t>
            </a:r>
          </a:p>
          <a:p>
            <a:pPr lvl="4"/>
            <a:r>
              <a:rPr lang="zh-TW" altLang="en-US" noProof="0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8125F89-3DD6-4445-BBB2-C6B3E2E9B2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478511-CFCA-4EB5-8191-ABD0CDFC128E}" type="datetimeFigureOut">
              <a:rPr lang="zh-TW" altLang="en-US"/>
              <a:pPr>
                <a:defRPr/>
              </a:pPr>
              <a:t>2020/10/19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37905A1-6BD0-4879-90F1-961A5C436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>
            <a:extLst>
              <a:ext uri="{FF2B5EF4-FFF2-40B4-BE49-F238E27FC236}">
                <a16:creationId xmlns:a16="http://schemas.microsoft.com/office/drawing/2014/main" id="{4EF80FDC-CFDE-4097-A704-F27ECD148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CA54CB-DD74-4644-9710-CF9AD5635CD8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5565926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延伸引導1">
    <p:bg>
      <p:bgPr>
        <a:gradFill rotWithShape="0">
          <a:gsLst>
            <a:gs pos="0">
              <a:srgbClr val="E9D9BE"/>
            </a:gs>
            <a:gs pos="64999">
              <a:srgbClr val="F0EBD5"/>
            </a:gs>
            <a:gs pos="97000">
              <a:srgbClr val="D1C39F"/>
            </a:gs>
            <a:gs pos="100000">
              <a:srgbClr val="D1C39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EC5F4DB7-033E-4709-9E5A-B34A0172733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0867" y="4005263"/>
            <a:ext cx="2455333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8" name="文字版面配置區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zh-TW" altLang="en-US" noProof="0" dirty="0"/>
              <a:t>按一下以編輯母片文字樣式</a:t>
            </a:r>
          </a:p>
          <a:p>
            <a:pPr lvl="1"/>
            <a:r>
              <a:rPr lang="zh-TW" altLang="en-US" noProof="0" dirty="0"/>
              <a:t>第二層</a:t>
            </a:r>
          </a:p>
          <a:p>
            <a:pPr lvl="2"/>
            <a:r>
              <a:rPr lang="zh-TW" altLang="en-US" noProof="0" dirty="0"/>
              <a:t>第三層</a:t>
            </a:r>
          </a:p>
          <a:p>
            <a:pPr lvl="3"/>
            <a:r>
              <a:rPr lang="zh-TW" altLang="en-US" noProof="0" dirty="0"/>
              <a:t>第四層</a:t>
            </a:r>
          </a:p>
          <a:p>
            <a:pPr lvl="4"/>
            <a:r>
              <a:rPr lang="zh-TW" altLang="en-US" noProof="0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77731267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358598-D35E-4B3C-A32B-C89D630ECDDD}" type="datetimeFigureOut">
              <a:rPr lang="zh-TW" altLang="en-US"/>
              <a:pPr>
                <a:defRPr/>
              </a:pPr>
              <a:t>2020/10/19</a:t>
            </a:fld>
            <a:endParaRPr lang="zh-TW" altLang="en-US"/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7E5B8F-A74D-4CB6-9D36-36C2F891C25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93718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73F3D7A4-2D31-465F-A341-BD78E20AC920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B3852B-2F7C-4101-B7A5-6F1AADAC2560}" type="slidenum">
              <a:rPr lang="en-US" altLang="zh-TW"/>
              <a:pPr/>
              <a:t>‹#›</a:t>
            </a:fld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val="776590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2020/10/19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0" y="0"/>
            <a:ext cx="12192000" cy="72136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F87C6FEB-98BD-4815-BADE-4495D4FE5F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9386" t="19665" r="43153" b="32165"/>
          <a:stretch/>
        </p:blipFill>
        <p:spPr>
          <a:xfrm>
            <a:off x="21568" y="10608"/>
            <a:ext cx="1899548" cy="13956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6808233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1" y="273051"/>
            <a:ext cx="10968567" cy="1141413"/>
          </a:xfrm>
        </p:spPr>
        <p:txBody>
          <a:bodyPr/>
          <a:lstStyle>
            <a:lvl1pPr>
              <a:defRPr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TW" altLang="en-US" noProof="1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09601" y="1604963"/>
            <a:ext cx="10968567" cy="3973512"/>
          </a:xfrm>
        </p:spPr>
        <p:txBody>
          <a:bodyPr/>
          <a:lstStyle>
            <a:lvl1pPr>
              <a:defRPr sz="4000" b="0"/>
            </a:lvl1pPr>
            <a:lvl2pPr>
              <a:defRPr sz="3600" b="0"/>
            </a:lvl2pPr>
            <a:lvl3pPr>
              <a:defRPr sz="3200" b="0"/>
            </a:lvl3pPr>
            <a:lvl4pPr>
              <a:defRPr sz="2800" b="0"/>
            </a:lvl4pPr>
            <a:lvl5pPr>
              <a:defRPr sz="2400" b="0"/>
            </a:lvl5pPr>
          </a:lstStyle>
          <a:p>
            <a:pPr lvl="0"/>
            <a:r>
              <a:rPr lang="zh-TW" altLang="en-US" noProof="1"/>
              <a:t>按一下以編輯母片文字樣式</a:t>
            </a:r>
          </a:p>
          <a:p>
            <a:pPr lvl="1"/>
            <a:r>
              <a:rPr lang="zh-TW" altLang="en-US" noProof="1"/>
              <a:t>第二層</a:t>
            </a:r>
          </a:p>
          <a:p>
            <a:pPr lvl="2"/>
            <a:r>
              <a:rPr lang="zh-TW" altLang="en-US" noProof="1"/>
              <a:t>第三層</a:t>
            </a:r>
          </a:p>
          <a:p>
            <a:pPr lvl="3"/>
            <a:r>
              <a:rPr lang="zh-TW" altLang="en-US" noProof="1"/>
              <a:t>第四層</a:t>
            </a:r>
          </a:p>
          <a:p>
            <a:pPr lvl="4"/>
            <a:r>
              <a:rPr lang="zh-TW" altLang="en-US" noProof="1"/>
              <a:t>第五層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DB76A5A-E55E-4A32-B2AF-15B3D3427AE0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7C6CC0-A0DD-421E-B122-0C6FF16BEDAD}" type="slidenum">
              <a:rPr lang="en-US" altLang="zh-TW"/>
              <a:pPr/>
              <a:t>‹#›</a:t>
            </a:fld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val="244527244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1" y="273051"/>
            <a:ext cx="10968567" cy="1141413"/>
          </a:xfrm>
        </p:spPr>
        <p:txBody>
          <a:bodyPr/>
          <a:lstStyle/>
          <a:p>
            <a:r>
              <a:rPr lang="zh-TW" altLang="en-US" noProof="1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1" y="1604963"/>
            <a:ext cx="10968567" cy="3973512"/>
          </a:xfrm>
        </p:spPr>
        <p:txBody>
          <a:bodyPr vert="eaVert"/>
          <a:lstStyle/>
          <a:p>
            <a:pPr lvl="0"/>
            <a:r>
              <a:rPr lang="zh-TW" altLang="en-US" noProof="1"/>
              <a:t>按一下以編輯母片文字樣式</a:t>
            </a:r>
          </a:p>
          <a:p>
            <a:pPr lvl="1"/>
            <a:r>
              <a:rPr lang="zh-TW" altLang="en-US" noProof="1"/>
              <a:t>第二層</a:t>
            </a:r>
          </a:p>
          <a:p>
            <a:pPr lvl="2"/>
            <a:r>
              <a:rPr lang="zh-TW" altLang="en-US" noProof="1"/>
              <a:t>第三層</a:t>
            </a:r>
          </a:p>
          <a:p>
            <a:pPr lvl="3"/>
            <a:r>
              <a:rPr lang="zh-TW" altLang="en-US" noProof="1"/>
              <a:t>第四層</a:t>
            </a:r>
          </a:p>
          <a:p>
            <a:pPr lvl="4"/>
            <a:r>
              <a:rPr lang="zh-TW" altLang="en-US" noProof="1"/>
              <a:t>第五層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7ECE462F-1D4D-424C-B385-1DE6A3685F37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BA6819-BBE9-4B90-BBC3-EEC0AF90EB72}" type="slidenum">
              <a:rPr lang="en-US" altLang="zh-TW"/>
              <a:pPr/>
              <a:t>‹#›</a:t>
            </a:fld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val="41152734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1" y="273051"/>
            <a:ext cx="10968567" cy="1141413"/>
          </a:xfrm>
        </p:spPr>
        <p:txBody>
          <a:bodyPr/>
          <a:lstStyle/>
          <a:p>
            <a:r>
              <a:rPr lang="zh-TW" altLang="en-US" noProof="1"/>
              <a:t>按一下以編輯母片標題樣式</a:t>
            </a:r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609601" y="1604963"/>
            <a:ext cx="10968567" cy="3973512"/>
          </a:xfrm>
        </p:spPr>
        <p:txBody>
          <a:bodyPr/>
          <a:lstStyle/>
          <a:p>
            <a:pPr lvl="0"/>
            <a:endParaRPr lang="zh-TW" altLang="en-US" noProof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CD8E9D33-D79B-4066-A8EA-C93FB54B72B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7A1442-8BBE-4D88-86C0-F2BC77DB906F}" type="slidenum">
              <a:rPr lang="en-US" altLang="zh-TW"/>
              <a:pPr/>
              <a:t>‹#›</a:t>
            </a:fld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val="126267038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71531" y="5157192"/>
            <a:ext cx="8534400" cy="1057672"/>
          </a:xfrm>
        </p:spPr>
        <p:txBody>
          <a:bodyPr/>
          <a:lstStyle>
            <a:lvl1pPr marL="0" indent="0" algn="ctr">
              <a:buNone/>
              <a:defRPr sz="4000" b="0"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025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051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084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10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13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16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18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21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noProof="1"/>
              <a:t>按一下以編輯母片副標題樣式</a:t>
            </a:r>
          </a:p>
        </p:txBody>
      </p:sp>
      <p:sp>
        <p:nvSpPr>
          <p:cNvPr id="9" name="文字版面配置區 8"/>
          <p:cNvSpPr>
            <a:spLocks noGrp="1"/>
          </p:cNvSpPr>
          <p:nvPr>
            <p:ph type="body" sz="quarter" idx="10"/>
          </p:nvPr>
        </p:nvSpPr>
        <p:spPr>
          <a:xfrm>
            <a:off x="1871531" y="3861048"/>
            <a:ext cx="8448740" cy="914400"/>
          </a:xfrm>
        </p:spPr>
        <p:txBody>
          <a:bodyPr/>
          <a:lstStyle>
            <a:lvl1pPr marL="0" indent="0" algn="ctr">
              <a:buNone/>
              <a:defRPr sz="40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defRPr sz="6000"/>
            </a:lvl2pPr>
            <a:lvl3pPr>
              <a:defRPr sz="6000"/>
            </a:lvl3pPr>
            <a:lvl4pPr>
              <a:defRPr sz="6000"/>
            </a:lvl4pPr>
            <a:lvl5pPr>
              <a:defRPr sz="6000"/>
            </a:lvl5pPr>
          </a:lstStyle>
          <a:p>
            <a:pPr lvl="0"/>
            <a:r>
              <a:rPr lang="zh-TW" altLang="en-US" noProof="1"/>
              <a:t>按一下以編輯母片文字樣式</a:t>
            </a:r>
          </a:p>
        </p:txBody>
      </p:sp>
      <p:sp>
        <p:nvSpPr>
          <p:cNvPr id="10" name="標題 9"/>
          <p:cNvSpPr>
            <a:spLocks noGrp="1"/>
          </p:cNvSpPr>
          <p:nvPr>
            <p:ph type="title"/>
          </p:nvPr>
        </p:nvSpPr>
        <p:spPr>
          <a:xfrm>
            <a:off x="815413" y="1556792"/>
            <a:ext cx="10972800" cy="1143000"/>
          </a:xfrm>
        </p:spPr>
        <p:txBody>
          <a:bodyPr/>
          <a:lstStyle>
            <a:lvl1pPr algn="ctr">
              <a:defRPr sz="60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TW" altLang="en-US" noProof="1"/>
              <a:t>按一下以編輯母片標題樣式</a:t>
            </a:r>
          </a:p>
        </p:txBody>
      </p:sp>
      <p:sp>
        <p:nvSpPr>
          <p:cNvPr id="5" name="投影片編號版面配置區 5">
            <a:extLst>
              <a:ext uri="{FF2B5EF4-FFF2-40B4-BE49-F238E27FC236}">
                <a16:creationId xmlns:a16="http://schemas.microsoft.com/office/drawing/2014/main" id="{98E5D1C9-1CF4-4C0D-AD4A-2120F8AB8D3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347200" y="1"/>
            <a:ext cx="2844800" cy="365125"/>
          </a:xfrm>
        </p:spPr>
        <p:txBody>
          <a:bodyPr/>
          <a:lstStyle>
            <a:lvl1pPr algn="r">
              <a:defRPr sz="4000"/>
            </a:lvl1pPr>
          </a:lstStyle>
          <a:p>
            <a:fld id="{6E104C06-2A80-4748-933F-A9D4B682C191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0068504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2020/10/19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 rotWithShape="1">
          <a:blip r:embed="rId2"/>
          <a:srcRect t="8433" r="1996" b="3040"/>
          <a:stretch/>
        </p:blipFill>
        <p:spPr>
          <a:xfrm>
            <a:off x="0" y="0"/>
            <a:ext cx="12192000" cy="6939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34391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962" y="2130995"/>
            <a:ext cx="10362077" cy="1469186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8520" y="3885931"/>
            <a:ext cx="8534961" cy="1752241"/>
          </a:xfrm>
        </p:spPr>
        <p:txBody>
          <a:bodyPr/>
          <a:lstStyle>
            <a:lvl1pPr marL="0" indent="0" algn="ctr">
              <a:buNone/>
              <a:defRPr/>
            </a:lvl1pPr>
            <a:lvl2pPr marL="388209" indent="0" algn="ctr">
              <a:buNone/>
              <a:defRPr/>
            </a:lvl2pPr>
            <a:lvl3pPr marL="776417" indent="0" algn="ctr">
              <a:buNone/>
              <a:defRPr/>
            </a:lvl3pPr>
            <a:lvl4pPr marL="1164626" indent="0" algn="ctr">
              <a:buNone/>
              <a:defRPr/>
            </a:lvl4pPr>
            <a:lvl5pPr marL="1552834" indent="0" algn="ctr">
              <a:buNone/>
              <a:defRPr/>
            </a:lvl5pPr>
            <a:lvl6pPr marL="1941043" indent="0" algn="ctr">
              <a:buNone/>
              <a:defRPr/>
            </a:lvl6pPr>
            <a:lvl7pPr marL="2329251" indent="0" algn="ctr">
              <a:buNone/>
              <a:defRPr/>
            </a:lvl7pPr>
            <a:lvl8pPr marL="2717460" indent="0" algn="ctr">
              <a:buNone/>
              <a:defRPr/>
            </a:lvl8pPr>
            <a:lvl9pPr marL="3105668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698D7C-C375-42BA-82F8-B2A7C82323E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63390036"/>
      </p:ext>
    </p:extLst>
  </p:cSld>
  <p:clrMapOvr>
    <a:masterClrMapping/>
  </p:clrMapOvr>
  <p:transition spd="slow">
    <p:split orient="vert"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50671F-098D-4592-B2DA-7A8A73DA1F0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84920158"/>
      </p:ext>
    </p:extLst>
  </p:cSld>
  <p:clrMapOvr>
    <a:masterClrMapping/>
  </p:clrMapOvr>
  <p:transition spd="slow">
    <p:split orient="vert"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2674" y="4407559"/>
            <a:ext cx="10363481" cy="1361356"/>
          </a:xfrm>
        </p:spPr>
        <p:txBody>
          <a:bodyPr anchor="t"/>
          <a:lstStyle>
            <a:lvl1pPr algn="l">
              <a:defRPr sz="3396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2674" y="2907372"/>
            <a:ext cx="10363481" cy="1500187"/>
          </a:xfrm>
        </p:spPr>
        <p:txBody>
          <a:bodyPr anchor="b"/>
          <a:lstStyle>
            <a:lvl1pPr marL="0" indent="0">
              <a:buNone/>
              <a:defRPr sz="1698"/>
            </a:lvl1pPr>
            <a:lvl2pPr marL="388209" indent="0">
              <a:buNone/>
              <a:defRPr sz="1528"/>
            </a:lvl2pPr>
            <a:lvl3pPr marL="776417" indent="0">
              <a:buNone/>
              <a:defRPr sz="1359"/>
            </a:lvl3pPr>
            <a:lvl4pPr marL="1164626" indent="0">
              <a:buNone/>
              <a:defRPr sz="1189"/>
            </a:lvl4pPr>
            <a:lvl5pPr marL="1552834" indent="0">
              <a:buNone/>
              <a:defRPr sz="1189"/>
            </a:lvl5pPr>
            <a:lvl6pPr marL="1941043" indent="0">
              <a:buNone/>
              <a:defRPr sz="1189"/>
            </a:lvl6pPr>
            <a:lvl7pPr marL="2329251" indent="0">
              <a:buNone/>
              <a:defRPr sz="1189"/>
            </a:lvl7pPr>
            <a:lvl8pPr marL="2717460" indent="0">
              <a:buNone/>
              <a:defRPr sz="1189"/>
            </a:lvl8pPr>
            <a:lvl9pPr marL="3105668" indent="0">
              <a:buNone/>
              <a:defRPr sz="1189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CBD37C-ACE9-45F3-8986-24390E93267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13345475"/>
      </p:ext>
    </p:extLst>
  </p:cSld>
  <p:clrMapOvr>
    <a:masterClrMapping/>
  </p:clrMapOvr>
  <p:transition spd="slow">
    <p:split orient="vert"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0" y="172528"/>
            <a:ext cx="4131359" cy="6480594"/>
          </a:xfrm>
        </p:spPr>
        <p:txBody>
          <a:bodyPr/>
          <a:lstStyle>
            <a:lvl1pPr>
              <a:defRPr sz="2377"/>
            </a:lvl1pPr>
            <a:lvl2pPr>
              <a:defRPr sz="2038"/>
            </a:lvl2pPr>
            <a:lvl3pPr>
              <a:defRPr sz="1698"/>
            </a:lvl3pPr>
            <a:lvl4pPr>
              <a:defRPr sz="1528"/>
            </a:lvl4pPr>
            <a:lvl5pPr>
              <a:defRPr sz="1528"/>
            </a:lvl5pPr>
            <a:lvl6pPr>
              <a:defRPr sz="1528"/>
            </a:lvl6pPr>
            <a:lvl7pPr>
              <a:defRPr sz="1528"/>
            </a:lvl7pPr>
            <a:lvl8pPr>
              <a:defRPr sz="1528"/>
            </a:lvl8pPr>
            <a:lvl9pPr>
              <a:defRPr sz="1528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266077" y="172528"/>
            <a:ext cx="4132763" cy="6480594"/>
          </a:xfrm>
        </p:spPr>
        <p:txBody>
          <a:bodyPr/>
          <a:lstStyle>
            <a:lvl1pPr>
              <a:defRPr sz="2377"/>
            </a:lvl1pPr>
            <a:lvl2pPr>
              <a:defRPr sz="2038"/>
            </a:lvl2pPr>
            <a:lvl3pPr>
              <a:defRPr sz="1698"/>
            </a:lvl3pPr>
            <a:lvl4pPr>
              <a:defRPr sz="1528"/>
            </a:lvl4pPr>
            <a:lvl5pPr>
              <a:defRPr sz="1528"/>
            </a:lvl5pPr>
            <a:lvl6pPr>
              <a:defRPr sz="1528"/>
            </a:lvl6pPr>
            <a:lvl7pPr>
              <a:defRPr sz="1528"/>
            </a:lvl7pPr>
            <a:lvl8pPr>
              <a:defRPr sz="1528"/>
            </a:lvl8pPr>
            <a:lvl9pPr>
              <a:defRPr sz="1528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DBDDC0-A51E-4B28-8621-77482A7FFF1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80688095"/>
      </p:ext>
    </p:extLst>
  </p:cSld>
  <p:clrMapOvr>
    <a:masterClrMapping/>
  </p:clrMapOvr>
  <p:transition spd="slow">
    <p:split orient="vert"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039" y="274967"/>
            <a:ext cx="10973923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039" y="1535233"/>
            <a:ext cx="5387326" cy="640241"/>
          </a:xfrm>
        </p:spPr>
        <p:txBody>
          <a:bodyPr anchor="b"/>
          <a:lstStyle>
            <a:lvl1pPr marL="0" indent="0">
              <a:buNone/>
              <a:defRPr sz="2038" b="1"/>
            </a:lvl1pPr>
            <a:lvl2pPr marL="388209" indent="0">
              <a:buNone/>
              <a:defRPr sz="1698" b="1"/>
            </a:lvl2pPr>
            <a:lvl3pPr marL="776417" indent="0">
              <a:buNone/>
              <a:defRPr sz="1528" b="1"/>
            </a:lvl3pPr>
            <a:lvl4pPr marL="1164626" indent="0">
              <a:buNone/>
              <a:defRPr sz="1359" b="1"/>
            </a:lvl4pPr>
            <a:lvl5pPr marL="1552834" indent="0">
              <a:buNone/>
              <a:defRPr sz="1359" b="1"/>
            </a:lvl5pPr>
            <a:lvl6pPr marL="1941043" indent="0">
              <a:buNone/>
              <a:defRPr sz="1359" b="1"/>
            </a:lvl6pPr>
            <a:lvl7pPr marL="2329251" indent="0">
              <a:buNone/>
              <a:defRPr sz="1359" b="1"/>
            </a:lvl7pPr>
            <a:lvl8pPr marL="2717460" indent="0">
              <a:buNone/>
              <a:defRPr sz="1359" b="1"/>
            </a:lvl8pPr>
            <a:lvl9pPr marL="3105668" indent="0">
              <a:buNone/>
              <a:defRPr sz="1359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039" y="2175474"/>
            <a:ext cx="5387326" cy="3950629"/>
          </a:xfrm>
        </p:spPr>
        <p:txBody>
          <a:bodyPr/>
          <a:lstStyle>
            <a:lvl1pPr>
              <a:defRPr sz="2038"/>
            </a:lvl1pPr>
            <a:lvl2pPr>
              <a:defRPr sz="1698"/>
            </a:lvl2pPr>
            <a:lvl3pPr>
              <a:defRPr sz="1528"/>
            </a:lvl3pPr>
            <a:lvl4pPr>
              <a:defRPr sz="1359"/>
            </a:lvl4pPr>
            <a:lvl5pPr>
              <a:defRPr sz="1359"/>
            </a:lvl5pPr>
            <a:lvl6pPr>
              <a:defRPr sz="1359"/>
            </a:lvl6pPr>
            <a:lvl7pPr>
              <a:defRPr sz="1359"/>
            </a:lvl7pPr>
            <a:lvl8pPr>
              <a:defRPr sz="1359"/>
            </a:lvl8pPr>
            <a:lvl9pPr>
              <a:defRPr sz="1359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2830" y="1535233"/>
            <a:ext cx="5390132" cy="640241"/>
          </a:xfrm>
        </p:spPr>
        <p:txBody>
          <a:bodyPr anchor="b"/>
          <a:lstStyle>
            <a:lvl1pPr marL="0" indent="0">
              <a:buNone/>
              <a:defRPr sz="2038" b="1"/>
            </a:lvl1pPr>
            <a:lvl2pPr marL="388209" indent="0">
              <a:buNone/>
              <a:defRPr sz="1698" b="1"/>
            </a:lvl2pPr>
            <a:lvl3pPr marL="776417" indent="0">
              <a:buNone/>
              <a:defRPr sz="1528" b="1"/>
            </a:lvl3pPr>
            <a:lvl4pPr marL="1164626" indent="0">
              <a:buNone/>
              <a:defRPr sz="1359" b="1"/>
            </a:lvl4pPr>
            <a:lvl5pPr marL="1552834" indent="0">
              <a:buNone/>
              <a:defRPr sz="1359" b="1"/>
            </a:lvl5pPr>
            <a:lvl6pPr marL="1941043" indent="0">
              <a:buNone/>
              <a:defRPr sz="1359" b="1"/>
            </a:lvl6pPr>
            <a:lvl7pPr marL="2329251" indent="0">
              <a:buNone/>
              <a:defRPr sz="1359" b="1"/>
            </a:lvl7pPr>
            <a:lvl8pPr marL="2717460" indent="0">
              <a:buNone/>
              <a:defRPr sz="1359" b="1"/>
            </a:lvl8pPr>
            <a:lvl9pPr marL="3105668" indent="0">
              <a:buNone/>
              <a:defRPr sz="1359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2830" y="2175474"/>
            <a:ext cx="5390132" cy="3950629"/>
          </a:xfrm>
        </p:spPr>
        <p:txBody>
          <a:bodyPr/>
          <a:lstStyle>
            <a:lvl1pPr>
              <a:defRPr sz="2038"/>
            </a:lvl1pPr>
            <a:lvl2pPr>
              <a:defRPr sz="1698"/>
            </a:lvl2pPr>
            <a:lvl3pPr>
              <a:defRPr sz="1528"/>
            </a:lvl3pPr>
            <a:lvl4pPr>
              <a:defRPr sz="1359"/>
            </a:lvl4pPr>
            <a:lvl5pPr>
              <a:defRPr sz="1359"/>
            </a:lvl5pPr>
            <a:lvl6pPr>
              <a:defRPr sz="1359"/>
            </a:lvl6pPr>
            <a:lvl7pPr>
              <a:defRPr sz="1359"/>
            </a:lvl7pPr>
            <a:lvl8pPr>
              <a:defRPr sz="1359"/>
            </a:lvl8pPr>
            <a:lvl9pPr>
              <a:defRPr sz="1359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89DB09-6C5A-4436-9B39-B9BCA606247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94889284"/>
      </p:ext>
    </p:extLst>
  </p:cSld>
  <p:clrMapOvr>
    <a:masterClrMapping/>
  </p:clrMapOvr>
  <p:transition spd="slow"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2020/10/19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0" y="0"/>
            <a:ext cx="12192000" cy="72136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984870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01E7D0-08D5-47A7-BAAF-7398B2CB472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91270373"/>
      </p:ext>
    </p:extLst>
  </p:cSld>
  <p:clrMapOvr>
    <a:masterClrMapping/>
  </p:clrMapOvr>
  <p:transition spd="slow">
    <p:split orient="vert"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B0192B-B74B-4CF9-8E7D-E8D8EF4A20A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43540846"/>
      </p:ext>
    </p:extLst>
  </p:cSld>
  <p:clrMapOvr>
    <a:masterClrMapping/>
  </p:clrMapOvr>
  <p:transition spd="slow">
    <p:split orient="vert"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039" y="273620"/>
            <a:ext cx="4012078" cy="1161870"/>
          </a:xfrm>
        </p:spPr>
        <p:txBody>
          <a:bodyPr anchor="b"/>
          <a:lstStyle>
            <a:lvl1pPr algn="l">
              <a:defRPr sz="1698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7062" y="273620"/>
            <a:ext cx="6815900" cy="5852483"/>
          </a:xfrm>
        </p:spPr>
        <p:txBody>
          <a:bodyPr/>
          <a:lstStyle>
            <a:lvl1pPr>
              <a:defRPr sz="2717"/>
            </a:lvl1pPr>
            <a:lvl2pPr>
              <a:defRPr sz="2377"/>
            </a:lvl2pPr>
            <a:lvl3pPr>
              <a:defRPr sz="2038"/>
            </a:lvl3pPr>
            <a:lvl4pPr>
              <a:defRPr sz="1698"/>
            </a:lvl4pPr>
            <a:lvl5pPr>
              <a:defRPr sz="1698"/>
            </a:lvl5pPr>
            <a:lvl6pPr>
              <a:defRPr sz="1698"/>
            </a:lvl6pPr>
            <a:lvl7pPr>
              <a:defRPr sz="1698"/>
            </a:lvl7pPr>
            <a:lvl8pPr>
              <a:defRPr sz="1698"/>
            </a:lvl8pPr>
            <a:lvl9pPr>
              <a:defRPr sz="1698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039" y="1435490"/>
            <a:ext cx="4012078" cy="4690613"/>
          </a:xfrm>
        </p:spPr>
        <p:txBody>
          <a:bodyPr/>
          <a:lstStyle>
            <a:lvl1pPr marL="0" indent="0">
              <a:buNone/>
              <a:defRPr sz="1189"/>
            </a:lvl1pPr>
            <a:lvl2pPr marL="388209" indent="0">
              <a:buNone/>
              <a:defRPr sz="1019"/>
            </a:lvl2pPr>
            <a:lvl3pPr marL="776417" indent="0">
              <a:buNone/>
              <a:defRPr sz="849"/>
            </a:lvl3pPr>
            <a:lvl4pPr marL="1164626" indent="0">
              <a:buNone/>
              <a:defRPr sz="764"/>
            </a:lvl4pPr>
            <a:lvl5pPr marL="1552834" indent="0">
              <a:buNone/>
              <a:defRPr sz="764"/>
            </a:lvl5pPr>
            <a:lvl6pPr marL="1941043" indent="0">
              <a:buNone/>
              <a:defRPr sz="764"/>
            </a:lvl6pPr>
            <a:lvl7pPr marL="2329251" indent="0">
              <a:buNone/>
              <a:defRPr sz="764"/>
            </a:lvl7pPr>
            <a:lvl8pPr marL="2717460" indent="0">
              <a:buNone/>
              <a:defRPr sz="764"/>
            </a:lvl8pPr>
            <a:lvl9pPr marL="3105668" indent="0">
              <a:buNone/>
              <a:defRPr sz="764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BD192-0B94-4FC0-A974-354528EF61F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02494036"/>
      </p:ext>
    </p:extLst>
  </p:cSld>
  <p:clrMapOvr>
    <a:masterClrMapping/>
  </p:clrMapOvr>
  <p:transition spd="slow">
    <p:split orient="vert"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846" y="4801139"/>
            <a:ext cx="7315480" cy="566108"/>
          </a:xfrm>
        </p:spPr>
        <p:txBody>
          <a:bodyPr anchor="b"/>
          <a:lstStyle>
            <a:lvl1pPr algn="l">
              <a:defRPr sz="1698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846" y="613284"/>
            <a:ext cx="7315480" cy="4113722"/>
          </a:xfrm>
        </p:spPr>
        <p:txBody>
          <a:bodyPr/>
          <a:lstStyle>
            <a:lvl1pPr marL="0" indent="0">
              <a:buNone/>
              <a:defRPr sz="2717"/>
            </a:lvl1pPr>
            <a:lvl2pPr marL="388209" indent="0">
              <a:buNone/>
              <a:defRPr sz="2377"/>
            </a:lvl2pPr>
            <a:lvl3pPr marL="776417" indent="0">
              <a:buNone/>
              <a:defRPr sz="2038"/>
            </a:lvl3pPr>
            <a:lvl4pPr marL="1164626" indent="0">
              <a:buNone/>
              <a:defRPr sz="1698"/>
            </a:lvl4pPr>
            <a:lvl5pPr marL="1552834" indent="0">
              <a:buNone/>
              <a:defRPr sz="1698"/>
            </a:lvl5pPr>
            <a:lvl6pPr marL="1941043" indent="0">
              <a:buNone/>
              <a:defRPr sz="1698"/>
            </a:lvl6pPr>
            <a:lvl7pPr marL="2329251" indent="0">
              <a:buNone/>
              <a:defRPr sz="1698"/>
            </a:lvl7pPr>
            <a:lvl8pPr marL="2717460" indent="0">
              <a:buNone/>
              <a:defRPr sz="1698"/>
            </a:lvl8pPr>
            <a:lvl9pPr marL="3105668" indent="0">
              <a:buNone/>
              <a:defRPr sz="1698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846" y="5367248"/>
            <a:ext cx="7315480" cy="804683"/>
          </a:xfrm>
        </p:spPr>
        <p:txBody>
          <a:bodyPr/>
          <a:lstStyle>
            <a:lvl1pPr marL="0" indent="0">
              <a:buNone/>
              <a:defRPr sz="1189"/>
            </a:lvl1pPr>
            <a:lvl2pPr marL="388209" indent="0">
              <a:buNone/>
              <a:defRPr sz="1019"/>
            </a:lvl2pPr>
            <a:lvl3pPr marL="776417" indent="0">
              <a:buNone/>
              <a:defRPr sz="849"/>
            </a:lvl3pPr>
            <a:lvl4pPr marL="1164626" indent="0">
              <a:buNone/>
              <a:defRPr sz="764"/>
            </a:lvl4pPr>
            <a:lvl5pPr marL="1552834" indent="0">
              <a:buNone/>
              <a:defRPr sz="764"/>
            </a:lvl5pPr>
            <a:lvl6pPr marL="1941043" indent="0">
              <a:buNone/>
              <a:defRPr sz="764"/>
            </a:lvl6pPr>
            <a:lvl7pPr marL="2329251" indent="0">
              <a:buNone/>
              <a:defRPr sz="764"/>
            </a:lvl7pPr>
            <a:lvl8pPr marL="2717460" indent="0">
              <a:buNone/>
              <a:defRPr sz="764"/>
            </a:lvl8pPr>
            <a:lvl9pPr marL="3105668" indent="0">
              <a:buNone/>
              <a:defRPr sz="764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2ADE93-1BE4-451A-BF02-8E9572E2D17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70197174"/>
      </p:ext>
    </p:extLst>
  </p:cSld>
  <p:clrMapOvr>
    <a:masterClrMapping/>
  </p:clrMapOvr>
  <p:transition spd="slow">
    <p:split orient="vert"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8C4031-44A4-4787-8AEF-00FDAA8A9ED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92438722"/>
      </p:ext>
    </p:extLst>
  </p:cSld>
  <p:clrMapOvr>
    <a:masterClrMapping/>
  </p:clrMapOvr>
  <p:transition spd="slow">
    <p:split orient="vert"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906840" y="172529"/>
            <a:ext cx="2968011" cy="6495421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0" y="172529"/>
            <a:ext cx="8772122" cy="6495421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088A87-418E-46C6-8310-22C65F05AD6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02298045"/>
      </p:ext>
    </p:extLst>
  </p:cSld>
  <p:clrMapOvr>
    <a:masterClrMapping/>
  </p:clrMapOvr>
  <p:transition spd="slow">
    <p:split orient="vert"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962" y="2130995"/>
            <a:ext cx="10362077" cy="1469186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8520" y="3885931"/>
            <a:ext cx="8534961" cy="1752241"/>
          </a:xfrm>
        </p:spPr>
        <p:txBody>
          <a:bodyPr/>
          <a:lstStyle>
            <a:lvl1pPr marL="0" indent="0" algn="ctr">
              <a:buNone/>
              <a:defRPr/>
            </a:lvl1pPr>
            <a:lvl2pPr marL="388209" indent="0" algn="ctr">
              <a:buNone/>
              <a:defRPr/>
            </a:lvl2pPr>
            <a:lvl3pPr marL="776417" indent="0" algn="ctr">
              <a:buNone/>
              <a:defRPr/>
            </a:lvl3pPr>
            <a:lvl4pPr marL="1164626" indent="0" algn="ctr">
              <a:buNone/>
              <a:defRPr/>
            </a:lvl4pPr>
            <a:lvl5pPr marL="1552834" indent="0" algn="ctr">
              <a:buNone/>
              <a:defRPr/>
            </a:lvl5pPr>
            <a:lvl6pPr marL="1941043" indent="0" algn="ctr">
              <a:buNone/>
              <a:defRPr/>
            </a:lvl6pPr>
            <a:lvl7pPr marL="2329251" indent="0" algn="ctr">
              <a:buNone/>
              <a:defRPr/>
            </a:lvl7pPr>
            <a:lvl8pPr marL="2717460" indent="0" algn="ctr">
              <a:buNone/>
              <a:defRPr/>
            </a:lvl8pPr>
            <a:lvl9pPr marL="3105668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698D7C-C375-42BA-82F8-B2A7C82323E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97058750"/>
      </p:ext>
    </p:extLst>
  </p:cSld>
  <p:clrMapOvr>
    <a:masterClrMapping/>
  </p:clrMapOvr>
  <p:transition spd="slow">
    <p:split orient="vert"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50671F-098D-4592-B2DA-7A8A73DA1F0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04702493"/>
      </p:ext>
    </p:extLst>
  </p:cSld>
  <p:clrMapOvr>
    <a:masterClrMapping/>
  </p:clrMapOvr>
  <p:transition spd="slow">
    <p:split orient="vert"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2674" y="4407559"/>
            <a:ext cx="10363481" cy="1361356"/>
          </a:xfrm>
        </p:spPr>
        <p:txBody>
          <a:bodyPr anchor="t"/>
          <a:lstStyle>
            <a:lvl1pPr algn="l">
              <a:defRPr sz="3396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2674" y="2907372"/>
            <a:ext cx="10363481" cy="1500187"/>
          </a:xfrm>
        </p:spPr>
        <p:txBody>
          <a:bodyPr anchor="b"/>
          <a:lstStyle>
            <a:lvl1pPr marL="0" indent="0">
              <a:buNone/>
              <a:defRPr sz="1698"/>
            </a:lvl1pPr>
            <a:lvl2pPr marL="388209" indent="0">
              <a:buNone/>
              <a:defRPr sz="1528"/>
            </a:lvl2pPr>
            <a:lvl3pPr marL="776417" indent="0">
              <a:buNone/>
              <a:defRPr sz="1359"/>
            </a:lvl3pPr>
            <a:lvl4pPr marL="1164626" indent="0">
              <a:buNone/>
              <a:defRPr sz="1189"/>
            </a:lvl4pPr>
            <a:lvl5pPr marL="1552834" indent="0">
              <a:buNone/>
              <a:defRPr sz="1189"/>
            </a:lvl5pPr>
            <a:lvl6pPr marL="1941043" indent="0">
              <a:buNone/>
              <a:defRPr sz="1189"/>
            </a:lvl6pPr>
            <a:lvl7pPr marL="2329251" indent="0">
              <a:buNone/>
              <a:defRPr sz="1189"/>
            </a:lvl7pPr>
            <a:lvl8pPr marL="2717460" indent="0">
              <a:buNone/>
              <a:defRPr sz="1189"/>
            </a:lvl8pPr>
            <a:lvl9pPr marL="3105668" indent="0">
              <a:buNone/>
              <a:defRPr sz="1189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CBD37C-ACE9-45F3-8986-24390E93267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14223654"/>
      </p:ext>
    </p:extLst>
  </p:cSld>
  <p:clrMapOvr>
    <a:masterClrMapping/>
  </p:clrMapOvr>
  <p:transition spd="slow">
    <p:split orient="vert"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0" y="172528"/>
            <a:ext cx="4131359" cy="6480594"/>
          </a:xfrm>
        </p:spPr>
        <p:txBody>
          <a:bodyPr/>
          <a:lstStyle>
            <a:lvl1pPr>
              <a:defRPr sz="2377"/>
            </a:lvl1pPr>
            <a:lvl2pPr>
              <a:defRPr sz="2038"/>
            </a:lvl2pPr>
            <a:lvl3pPr>
              <a:defRPr sz="1698"/>
            </a:lvl3pPr>
            <a:lvl4pPr>
              <a:defRPr sz="1528"/>
            </a:lvl4pPr>
            <a:lvl5pPr>
              <a:defRPr sz="1528"/>
            </a:lvl5pPr>
            <a:lvl6pPr>
              <a:defRPr sz="1528"/>
            </a:lvl6pPr>
            <a:lvl7pPr>
              <a:defRPr sz="1528"/>
            </a:lvl7pPr>
            <a:lvl8pPr>
              <a:defRPr sz="1528"/>
            </a:lvl8pPr>
            <a:lvl9pPr>
              <a:defRPr sz="1528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266077" y="172528"/>
            <a:ext cx="4132763" cy="6480594"/>
          </a:xfrm>
        </p:spPr>
        <p:txBody>
          <a:bodyPr/>
          <a:lstStyle>
            <a:lvl1pPr>
              <a:defRPr sz="2377"/>
            </a:lvl1pPr>
            <a:lvl2pPr>
              <a:defRPr sz="2038"/>
            </a:lvl2pPr>
            <a:lvl3pPr>
              <a:defRPr sz="1698"/>
            </a:lvl3pPr>
            <a:lvl4pPr>
              <a:defRPr sz="1528"/>
            </a:lvl4pPr>
            <a:lvl5pPr>
              <a:defRPr sz="1528"/>
            </a:lvl5pPr>
            <a:lvl6pPr>
              <a:defRPr sz="1528"/>
            </a:lvl6pPr>
            <a:lvl7pPr>
              <a:defRPr sz="1528"/>
            </a:lvl7pPr>
            <a:lvl8pPr>
              <a:defRPr sz="1528"/>
            </a:lvl8pPr>
            <a:lvl9pPr>
              <a:defRPr sz="1528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DBDDC0-A51E-4B28-8621-77482A7FFF1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23927657"/>
      </p:ext>
    </p:extLst>
  </p:cSld>
  <p:clrMapOvr>
    <a:masterClrMapping/>
  </p:clrMapOvr>
  <p:transition spd="slow"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2020/10/19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0" y="0"/>
            <a:ext cx="12192000" cy="72136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90055FBA-3579-4B38-89C9-26671329B6A9}"/>
              </a:ext>
            </a:extLst>
          </p:cNvPr>
          <p:cNvSpPr txBox="1">
            <a:spLocks/>
          </p:cNvSpPr>
          <p:nvPr userDrawn="1"/>
        </p:nvSpPr>
        <p:spPr>
          <a:xfrm>
            <a:off x="838200" y="26010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defRPr>
            </a:lvl1pPr>
          </a:lstStyle>
          <a:p>
            <a:pPr algn="ctr"/>
            <a:r>
              <a:rPr lang="zh-TW" altLang="en-US" dirty="0"/>
              <a:t>按一下以編輯母片標題樣式</a:t>
            </a:r>
          </a:p>
        </p:txBody>
      </p:sp>
      <p:sp>
        <p:nvSpPr>
          <p:cNvPr id="9" name="直排文字版面配置區 2">
            <a:extLst>
              <a:ext uri="{FF2B5EF4-FFF2-40B4-BE49-F238E27FC236}">
                <a16:creationId xmlns:a16="http://schemas.microsoft.com/office/drawing/2014/main" id="{5A3BAF67-437E-4960-9008-7ABA535701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</p:spPr>
        <p:txBody>
          <a:bodyPr vert="horz"/>
          <a:lstStyle>
            <a:lvl1pPr>
              <a:defRPr sz="400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>
              <a:defRPr sz="400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>
              <a:defRPr sz="400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>
              <a:defRPr sz="400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>
              <a:defRPr sz="400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9299537A-83DD-4028-A682-C92E005F62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9386" t="19665" r="43153" b="32165"/>
          <a:stretch/>
        </p:blipFill>
        <p:spPr>
          <a:xfrm>
            <a:off x="21568" y="10608"/>
            <a:ext cx="1899548" cy="13956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6986850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039" y="274967"/>
            <a:ext cx="10973923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039" y="1535233"/>
            <a:ext cx="5387326" cy="640241"/>
          </a:xfrm>
        </p:spPr>
        <p:txBody>
          <a:bodyPr anchor="b"/>
          <a:lstStyle>
            <a:lvl1pPr marL="0" indent="0">
              <a:buNone/>
              <a:defRPr sz="2038" b="1"/>
            </a:lvl1pPr>
            <a:lvl2pPr marL="388209" indent="0">
              <a:buNone/>
              <a:defRPr sz="1698" b="1"/>
            </a:lvl2pPr>
            <a:lvl3pPr marL="776417" indent="0">
              <a:buNone/>
              <a:defRPr sz="1528" b="1"/>
            </a:lvl3pPr>
            <a:lvl4pPr marL="1164626" indent="0">
              <a:buNone/>
              <a:defRPr sz="1359" b="1"/>
            </a:lvl4pPr>
            <a:lvl5pPr marL="1552834" indent="0">
              <a:buNone/>
              <a:defRPr sz="1359" b="1"/>
            </a:lvl5pPr>
            <a:lvl6pPr marL="1941043" indent="0">
              <a:buNone/>
              <a:defRPr sz="1359" b="1"/>
            </a:lvl6pPr>
            <a:lvl7pPr marL="2329251" indent="0">
              <a:buNone/>
              <a:defRPr sz="1359" b="1"/>
            </a:lvl7pPr>
            <a:lvl8pPr marL="2717460" indent="0">
              <a:buNone/>
              <a:defRPr sz="1359" b="1"/>
            </a:lvl8pPr>
            <a:lvl9pPr marL="3105668" indent="0">
              <a:buNone/>
              <a:defRPr sz="1359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039" y="2175474"/>
            <a:ext cx="5387326" cy="3950629"/>
          </a:xfrm>
        </p:spPr>
        <p:txBody>
          <a:bodyPr/>
          <a:lstStyle>
            <a:lvl1pPr>
              <a:defRPr sz="2038"/>
            </a:lvl1pPr>
            <a:lvl2pPr>
              <a:defRPr sz="1698"/>
            </a:lvl2pPr>
            <a:lvl3pPr>
              <a:defRPr sz="1528"/>
            </a:lvl3pPr>
            <a:lvl4pPr>
              <a:defRPr sz="1359"/>
            </a:lvl4pPr>
            <a:lvl5pPr>
              <a:defRPr sz="1359"/>
            </a:lvl5pPr>
            <a:lvl6pPr>
              <a:defRPr sz="1359"/>
            </a:lvl6pPr>
            <a:lvl7pPr>
              <a:defRPr sz="1359"/>
            </a:lvl7pPr>
            <a:lvl8pPr>
              <a:defRPr sz="1359"/>
            </a:lvl8pPr>
            <a:lvl9pPr>
              <a:defRPr sz="1359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2830" y="1535233"/>
            <a:ext cx="5390132" cy="640241"/>
          </a:xfrm>
        </p:spPr>
        <p:txBody>
          <a:bodyPr anchor="b"/>
          <a:lstStyle>
            <a:lvl1pPr marL="0" indent="0">
              <a:buNone/>
              <a:defRPr sz="2038" b="1"/>
            </a:lvl1pPr>
            <a:lvl2pPr marL="388209" indent="0">
              <a:buNone/>
              <a:defRPr sz="1698" b="1"/>
            </a:lvl2pPr>
            <a:lvl3pPr marL="776417" indent="0">
              <a:buNone/>
              <a:defRPr sz="1528" b="1"/>
            </a:lvl3pPr>
            <a:lvl4pPr marL="1164626" indent="0">
              <a:buNone/>
              <a:defRPr sz="1359" b="1"/>
            </a:lvl4pPr>
            <a:lvl5pPr marL="1552834" indent="0">
              <a:buNone/>
              <a:defRPr sz="1359" b="1"/>
            </a:lvl5pPr>
            <a:lvl6pPr marL="1941043" indent="0">
              <a:buNone/>
              <a:defRPr sz="1359" b="1"/>
            </a:lvl6pPr>
            <a:lvl7pPr marL="2329251" indent="0">
              <a:buNone/>
              <a:defRPr sz="1359" b="1"/>
            </a:lvl7pPr>
            <a:lvl8pPr marL="2717460" indent="0">
              <a:buNone/>
              <a:defRPr sz="1359" b="1"/>
            </a:lvl8pPr>
            <a:lvl9pPr marL="3105668" indent="0">
              <a:buNone/>
              <a:defRPr sz="1359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2830" y="2175474"/>
            <a:ext cx="5390132" cy="3950629"/>
          </a:xfrm>
        </p:spPr>
        <p:txBody>
          <a:bodyPr/>
          <a:lstStyle>
            <a:lvl1pPr>
              <a:defRPr sz="2038"/>
            </a:lvl1pPr>
            <a:lvl2pPr>
              <a:defRPr sz="1698"/>
            </a:lvl2pPr>
            <a:lvl3pPr>
              <a:defRPr sz="1528"/>
            </a:lvl3pPr>
            <a:lvl4pPr>
              <a:defRPr sz="1359"/>
            </a:lvl4pPr>
            <a:lvl5pPr>
              <a:defRPr sz="1359"/>
            </a:lvl5pPr>
            <a:lvl6pPr>
              <a:defRPr sz="1359"/>
            </a:lvl6pPr>
            <a:lvl7pPr>
              <a:defRPr sz="1359"/>
            </a:lvl7pPr>
            <a:lvl8pPr>
              <a:defRPr sz="1359"/>
            </a:lvl8pPr>
            <a:lvl9pPr>
              <a:defRPr sz="1359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89DB09-6C5A-4436-9B39-B9BCA606247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6613313"/>
      </p:ext>
    </p:extLst>
  </p:cSld>
  <p:clrMapOvr>
    <a:masterClrMapping/>
  </p:clrMapOvr>
  <p:transition spd="slow">
    <p:split orient="vert"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01E7D0-08D5-47A7-BAAF-7398B2CB472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33436912"/>
      </p:ext>
    </p:extLst>
  </p:cSld>
  <p:clrMapOvr>
    <a:masterClrMapping/>
  </p:clrMapOvr>
  <p:transition spd="slow">
    <p:split orient="vert"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B0192B-B74B-4CF9-8E7D-E8D8EF4A20A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09363428"/>
      </p:ext>
    </p:extLst>
  </p:cSld>
  <p:clrMapOvr>
    <a:masterClrMapping/>
  </p:clrMapOvr>
  <p:transition spd="slow">
    <p:split orient="vert"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039" y="273620"/>
            <a:ext cx="4012078" cy="1161870"/>
          </a:xfrm>
        </p:spPr>
        <p:txBody>
          <a:bodyPr anchor="b"/>
          <a:lstStyle>
            <a:lvl1pPr algn="l">
              <a:defRPr sz="1698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7062" y="273620"/>
            <a:ext cx="6815900" cy="5852483"/>
          </a:xfrm>
        </p:spPr>
        <p:txBody>
          <a:bodyPr/>
          <a:lstStyle>
            <a:lvl1pPr>
              <a:defRPr sz="2717"/>
            </a:lvl1pPr>
            <a:lvl2pPr>
              <a:defRPr sz="2377"/>
            </a:lvl2pPr>
            <a:lvl3pPr>
              <a:defRPr sz="2038"/>
            </a:lvl3pPr>
            <a:lvl4pPr>
              <a:defRPr sz="1698"/>
            </a:lvl4pPr>
            <a:lvl5pPr>
              <a:defRPr sz="1698"/>
            </a:lvl5pPr>
            <a:lvl6pPr>
              <a:defRPr sz="1698"/>
            </a:lvl6pPr>
            <a:lvl7pPr>
              <a:defRPr sz="1698"/>
            </a:lvl7pPr>
            <a:lvl8pPr>
              <a:defRPr sz="1698"/>
            </a:lvl8pPr>
            <a:lvl9pPr>
              <a:defRPr sz="1698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039" y="1435490"/>
            <a:ext cx="4012078" cy="4690613"/>
          </a:xfrm>
        </p:spPr>
        <p:txBody>
          <a:bodyPr/>
          <a:lstStyle>
            <a:lvl1pPr marL="0" indent="0">
              <a:buNone/>
              <a:defRPr sz="1189"/>
            </a:lvl1pPr>
            <a:lvl2pPr marL="388209" indent="0">
              <a:buNone/>
              <a:defRPr sz="1019"/>
            </a:lvl2pPr>
            <a:lvl3pPr marL="776417" indent="0">
              <a:buNone/>
              <a:defRPr sz="849"/>
            </a:lvl3pPr>
            <a:lvl4pPr marL="1164626" indent="0">
              <a:buNone/>
              <a:defRPr sz="764"/>
            </a:lvl4pPr>
            <a:lvl5pPr marL="1552834" indent="0">
              <a:buNone/>
              <a:defRPr sz="764"/>
            </a:lvl5pPr>
            <a:lvl6pPr marL="1941043" indent="0">
              <a:buNone/>
              <a:defRPr sz="764"/>
            </a:lvl6pPr>
            <a:lvl7pPr marL="2329251" indent="0">
              <a:buNone/>
              <a:defRPr sz="764"/>
            </a:lvl7pPr>
            <a:lvl8pPr marL="2717460" indent="0">
              <a:buNone/>
              <a:defRPr sz="764"/>
            </a:lvl8pPr>
            <a:lvl9pPr marL="3105668" indent="0">
              <a:buNone/>
              <a:defRPr sz="764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BD192-0B94-4FC0-A974-354528EF61F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48850725"/>
      </p:ext>
    </p:extLst>
  </p:cSld>
  <p:clrMapOvr>
    <a:masterClrMapping/>
  </p:clrMapOvr>
  <p:transition spd="slow">
    <p:split orient="vert"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846" y="4801139"/>
            <a:ext cx="7315480" cy="566108"/>
          </a:xfrm>
        </p:spPr>
        <p:txBody>
          <a:bodyPr anchor="b"/>
          <a:lstStyle>
            <a:lvl1pPr algn="l">
              <a:defRPr sz="1698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846" y="613284"/>
            <a:ext cx="7315480" cy="4113722"/>
          </a:xfrm>
        </p:spPr>
        <p:txBody>
          <a:bodyPr/>
          <a:lstStyle>
            <a:lvl1pPr marL="0" indent="0">
              <a:buNone/>
              <a:defRPr sz="2717"/>
            </a:lvl1pPr>
            <a:lvl2pPr marL="388209" indent="0">
              <a:buNone/>
              <a:defRPr sz="2377"/>
            </a:lvl2pPr>
            <a:lvl3pPr marL="776417" indent="0">
              <a:buNone/>
              <a:defRPr sz="2038"/>
            </a:lvl3pPr>
            <a:lvl4pPr marL="1164626" indent="0">
              <a:buNone/>
              <a:defRPr sz="1698"/>
            </a:lvl4pPr>
            <a:lvl5pPr marL="1552834" indent="0">
              <a:buNone/>
              <a:defRPr sz="1698"/>
            </a:lvl5pPr>
            <a:lvl6pPr marL="1941043" indent="0">
              <a:buNone/>
              <a:defRPr sz="1698"/>
            </a:lvl6pPr>
            <a:lvl7pPr marL="2329251" indent="0">
              <a:buNone/>
              <a:defRPr sz="1698"/>
            </a:lvl7pPr>
            <a:lvl8pPr marL="2717460" indent="0">
              <a:buNone/>
              <a:defRPr sz="1698"/>
            </a:lvl8pPr>
            <a:lvl9pPr marL="3105668" indent="0">
              <a:buNone/>
              <a:defRPr sz="1698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846" y="5367248"/>
            <a:ext cx="7315480" cy="804683"/>
          </a:xfrm>
        </p:spPr>
        <p:txBody>
          <a:bodyPr/>
          <a:lstStyle>
            <a:lvl1pPr marL="0" indent="0">
              <a:buNone/>
              <a:defRPr sz="1189"/>
            </a:lvl1pPr>
            <a:lvl2pPr marL="388209" indent="0">
              <a:buNone/>
              <a:defRPr sz="1019"/>
            </a:lvl2pPr>
            <a:lvl3pPr marL="776417" indent="0">
              <a:buNone/>
              <a:defRPr sz="849"/>
            </a:lvl3pPr>
            <a:lvl4pPr marL="1164626" indent="0">
              <a:buNone/>
              <a:defRPr sz="764"/>
            </a:lvl4pPr>
            <a:lvl5pPr marL="1552834" indent="0">
              <a:buNone/>
              <a:defRPr sz="764"/>
            </a:lvl5pPr>
            <a:lvl6pPr marL="1941043" indent="0">
              <a:buNone/>
              <a:defRPr sz="764"/>
            </a:lvl6pPr>
            <a:lvl7pPr marL="2329251" indent="0">
              <a:buNone/>
              <a:defRPr sz="764"/>
            </a:lvl7pPr>
            <a:lvl8pPr marL="2717460" indent="0">
              <a:buNone/>
              <a:defRPr sz="764"/>
            </a:lvl8pPr>
            <a:lvl9pPr marL="3105668" indent="0">
              <a:buNone/>
              <a:defRPr sz="764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2ADE93-1BE4-451A-BF02-8E9572E2D17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61381747"/>
      </p:ext>
    </p:extLst>
  </p:cSld>
  <p:clrMapOvr>
    <a:masterClrMapping/>
  </p:clrMapOvr>
  <p:transition spd="slow">
    <p:split orient="vert"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8C4031-44A4-4787-8AEF-00FDAA8A9ED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84238624"/>
      </p:ext>
    </p:extLst>
  </p:cSld>
  <p:clrMapOvr>
    <a:masterClrMapping/>
  </p:clrMapOvr>
  <p:transition spd="slow">
    <p:split orient="vert"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906840" y="172529"/>
            <a:ext cx="2968011" cy="6495421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0" y="172529"/>
            <a:ext cx="8772122" cy="6495421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088A87-418E-46C6-8310-22C65F05AD6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4320699"/>
      </p:ext>
    </p:extLst>
  </p:cSld>
  <p:clrMapOvr>
    <a:masterClrMapping/>
  </p:clrMapOvr>
  <p:transition spd="slow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image" Target="../media/image11.jpe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63.xml"/><Relationship Id="rId18" Type="http://schemas.openxmlformats.org/officeDocument/2006/relationships/slideLayout" Target="../slideLayouts/slideLayout68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17" Type="http://schemas.openxmlformats.org/officeDocument/2006/relationships/slideLayout" Target="../slideLayouts/slideLayout67.xml"/><Relationship Id="rId2" Type="http://schemas.openxmlformats.org/officeDocument/2006/relationships/slideLayout" Target="../slideLayouts/slideLayout52.xml"/><Relationship Id="rId16" Type="http://schemas.openxmlformats.org/officeDocument/2006/relationships/slideLayout" Target="../slideLayouts/slideLayout66.xml"/><Relationship Id="rId20" Type="http://schemas.openxmlformats.org/officeDocument/2006/relationships/image" Target="../media/image11.jpeg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60.xml"/><Relationship Id="rId19" Type="http://schemas.openxmlformats.org/officeDocument/2006/relationships/theme" Target="../theme/theme4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6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1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5" Type="http://schemas.openxmlformats.org/officeDocument/2006/relationships/slideLayout" Target="../slideLayouts/slideLayout73.xml"/><Relationship Id="rId4" Type="http://schemas.openxmlformats.org/officeDocument/2006/relationships/slideLayout" Target="../slideLayouts/slideLayout7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13" Type="http://schemas.openxmlformats.org/officeDocument/2006/relationships/image" Target="../media/image17.jpg"/><Relationship Id="rId3" Type="http://schemas.openxmlformats.org/officeDocument/2006/relationships/slideLayout" Target="../slideLayouts/slideLayout77.xml"/><Relationship Id="rId7" Type="http://schemas.openxmlformats.org/officeDocument/2006/relationships/slideLayout" Target="../slideLayouts/slideLayout81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76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84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13" Type="http://schemas.openxmlformats.org/officeDocument/2006/relationships/image" Target="../media/image18.jpeg"/><Relationship Id="rId3" Type="http://schemas.openxmlformats.org/officeDocument/2006/relationships/slideLayout" Target="../slideLayouts/slideLayout88.xml"/><Relationship Id="rId7" Type="http://schemas.openxmlformats.org/officeDocument/2006/relationships/slideLayout" Target="../slideLayouts/slideLayout92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87.xml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0" Type="http://schemas.openxmlformats.org/officeDocument/2006/relationships/slideLayout" Target="../slideLayouts/slideLayout95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457EF-B57E-4724-A731-1248462E0BE9}" type="datetimeFigureOut">
              <a:rPr lang="zh-TW" altLang="en-US" smtClean="0"/>
              <a:t>2020/10/19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 rotWithShape="1">
          <a:blip r:embed="rId19"/>
          <a:srcRect t="4427" r="782" b="4427"/>
          <a:stretch/>
        </p:blipFill>
        <p:spPr>
          <a:xfrm>
            <a:off x="0" y="0"/>
            <a:ext cx="12096750" cy="7010400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 userDrawn="1"/>
        </p:nvPicPr>
        <p:blipFill rotWithShape="1">
          <a:blip r:embed="rId20"/>
          <a:srcRect t="3981" r="3598" b="3025"/>
          <a:stretch/>
        </p:blipFill>
        <p:spPr>
          <a:xfrm>
            <a:off x="94989" y="-13570"/>
            <a:ext cx="12097011" cy="6802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875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0" r:id="rId7"/>
    <p:sldLayoutId id="2147483743" r:id="rId8"/>
    <p:sldLayoutId id="2147483757" r:id="rId9"/>
    <p:sldLayoutId id="2147483655" r:id="rId10"/>
    <p:sldLayoutId id="2147483656" r:id="rId11"/>
    <p:sldLayoutId id="2147483657" r:id="rId12"/>
    <p:sldLayoutId id="2147483658" r:id="rId13"/>
    <p:sldLayoutId id="2147483661" r:id="rId14"/>
    <p:sldLayoutId id="2147483659" r:id="rId15"/>
    <p:sldLayoutId id="2147483742" r:id="rId16"/>
    <p:sldLayoutId id="2147483810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88653"/>
            <a:ext cx="10131425" cy="82558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247461"/>
            <a:ext cx="10131425" cy="50382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6342916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EF5F4FB-7A38-4388-AA4F-F93EA15E07FC}" type="datetime1">
              <a:rPr lang="zh-TW" altLang="en-US" smtClean="0"/>
              <a:t>2020/10/19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42916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6342916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A6047D0-DEA0-40D4-AF5D-F38761EEBE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9434623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78" r:id="rId15"/>
    <p:sldLayoutId id="2147483679" r:id="rId16"/>
    <p:sldLayoutId id="2147483680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800" kern="1200" cap="all">
          <a:ln w="3175" cmpd="sng">
            <a:noFill/>
          </a:ln>
          <a:solidFill>
            <a:schemeClr val="tx1"/>
          </a:solidFill>
          <a:effectLst/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4000" kern="1200" cap="none">
          <a:solidFill>
            <a:schemeClr val="tx1"/>
          </a:solidFill>
          <a:effectLst/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3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3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2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2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精舍底圖"/>
          <p:cNvPicPr>
            <a:picLocks noChangeAspect="1" noChangeArrowheads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5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/>
              <a:t>按一下以編輯母片標題樣式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/>
              <a:t>按一下以編輯母片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2266060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6000" kern="1200">
          <a:solidFill>
            <a:srgbClr val="CC9900"/>
          </a:solidFill>
          <a:latin typeface="+mj-lt"/>
          <a:ea typeface="+mj-ea"/>
          <a:cs typeface="文鼎中隸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  <a:cs typeface="文鼎中隸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  <a:cs typeface="文鼎中隸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  <a:cs typeface="文鼎中隸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  <a:cs typeface="文鼎中隸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48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4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48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4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4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精舍底圖"/>
          <p:cNvPicPr>
            <a:picLocks noChangeAspect="1" noChangeArrowheads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5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/>
              <a:t>按一下以編輯母片標題樣式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/>
              <a:t>按一下以編輯母片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782466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  <p:sldLayoutId id="2147483731" r:id="rId14"/>
    <p:sldLayoutId id="2147483732" r:id="rId15"/>
    <p:sldLayoutId id="2147483733" r:id="rId16"/>
    <p:sldLayoutId id="2147483734" r:id="rId17"/>
    <p:sldLayoutId id="2147483735" r:id="rId18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6000" kern="1200">
          <a:solidFill>
            <a:srgbClr val="CC9900"/>
          </a:solidFill>
          <a:latin typeface="+mj-lt"/>
          <a:ea typeface="+mj-ea"/>
          <a:cs typeface="文鼎中隸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  <a:cs typeface="文鼎中隸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  <a:cs typeface="文鼎中隸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  <a:cs typeface="文鼎中隸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  <a:cs typeface="文鼎中隸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48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4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48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4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4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1C1C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>
            <a:extLst>
              <a:ext uri="{FF2B5EF4-FFF2-40B4-BE49-F238E27FC236}">
                <a16:creationId xmlns:a16="http://schemas.microsoft.com/office/drawing/2014/main" id="{F8332C1B-632B-45A5-86D5-BAA965F969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3934" y="5740400"/>
            <a:ext cx="3168651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DD852857-D444-4FA7-A913-C19658EF3096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737601" y="6245225"/>
            <a:ext cx="2840567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5720" tIns="46800" rIns="4572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100000"/>
              <a:buFont typeface="Arial" panose="020B0604020202020204" pitchFamily="34" charset="0"/>
              <a:buNone/>
              <a:defRPr>
                <a:solidFill>
                  <a:srgbClr val="000000"/>
                </a:solidFill>
              </a:defRPr>
            </a:lvl1pPr>
          </a:lstStyle>
          <a:p>
            <a:fld id="{10D68A9B-1911-425D-A0BA-3B8DA4C35CE0}" type="slidenum">
              <a:rPr lang="en-US" altLang="zh-TW"/>
              <a:pPr/>
              <a:t>‹#›</a:t>
            </a:fld>
            <a:endParaRPr lang="zh-TW" altLang="zh-TW"/>
          </a:p>
        </p:txBody>
      </p:sp>
      <p:sp>
        <p:nvSpPr>
          <p:cNvPr id="1028" name="Rectangle 3">
            <a:extLst>
              <a:ext uri="{FF2B5EF4-FFF2-40B4-BE49-F238E27FC236}">
                <a16:creationId xmlns:a16="http://schemas.microsoft.com/office/drawing/2014/main" id="{52AD2D94-BD95-4836-B520-DA5503D640F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09601" y="273051"/>
            <a:ext cx="10968567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GB"/>
              <a:t>請按一下滑鼠，編輯題名文字格式。</a:t>
            </a:r>
          </a:p>
        </p:txBody>
      </p:sp>
      <p:sp>
        <p:nvSpPr>
          <p:cNvPr id="1029" name="Rectangle 4">
            <a:extLst>
              <a:ext uri="{FF2B5EF4-FFF2-40B4-BE49-F238E27FC236}">
                <a16:creationId xmlns:a16="http://schemas.microsoft.com/office/drawing/2014/main" id="{196B0400-4FE5-495C-A012-360D9ECDEC7D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609601" y="1604963"/>
            <a:ext cx="10968567" cy="397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GB"/>
              <a:t>請按滑鼠，編輯大綱文字格式。</a:t>
            </a:r>
          </a:p>
          <a:p>
            <a:pPr lvl="1"/>
            <a:r>
              <a:rPr lang="zh-TW" altLang="en-GB"/>
              <a:t>第二個大綱層次</a:t>
            </a:r>
          </a:p>
          <a:p>
            <a:pPr lvl="2"/>
            <a:r>
              <a:rPr lang="zh-TW" altLang="en-GB"/>
              <a:t>第三個大綱層次</a:t>
            </a:r>
          </a:p>
          <a:p>
            <a:pPr lvl="3"/>
            <a:r>
              <a:rPr lang="zh-TW" altLang="en-GB"/>
              <a:t>第四個大綱層次</a:t>
            </a:r>
          </a:p>
        </p:txBody>
      </p:sp>
    </p:spTree>
    <p:extLst>
      <p:ext uri="{BB962C8B-B14F-4D97-AF65-F5344CB8AC3E}">
        <p14:creationId xmlns:p14="http://schemas.microsoft.com/office/powerpoint/2010/main" val="2113620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809" r:id="rId6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5400" b="1">
          <a:solidFill>
            <a:srgbClr val="FF9933"/>
          </a:solidFill>
          <a:latin typeface="標楷體" panose="03000509000000000000" pitchFamily="65" charset="-120"/>
          <a:ea typeface="標楷體" panose="03000509000000000000" pitchFamily="65" charset="-120"/>
          <a:cs typeface="標楷體" charset="0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5400" b="1">
          <a:solidFill>
            <a:srgbClr val="FF9933"/>
          </a:solidFill>
          <a:latin typeface="標楷體" panose="03000509000000000000" pitchFamily="65" charset="-120"/>
          <a:ea typeface="標楷體" panose="03000509000000000000" pitchFamily="65" charset="-120"/>
          <a:cs typeface="標楷體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5400" b="1">
          <a:solidFill>
            <a:srgbClr val="FF9933"/>
          </a:solidFill>
          <a:latin typeface="標楷體" panose="03000509000000000000" pitchFamily="65" charset="-120"/>
          <a:ea typeface="標楷體" panose="03000509000000000000" pitchFamily="65" charset="-120"/>
          <a:cs typeface="標楷體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5400" b="1">
          <a:solidFill>
            <a:srgbClr val="FF9933"/>
          </a:solidFill>
          <a:latin typeface="標楷體" panose="03000509000000000000" pitchFamily="65" charset="-120"/>
          <a:ea typeface="標楷體" panose="03000509000000000000" pitchFamily="65" charset="-120"/>
          <a:cs typeface="標楷體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5400" b="1">
          <a:solidFill>
            <a:srgbClr val="FF9933"/>
          </a:solidFill>
          <a:latin typeface="標楷體" panose="03000509000000000000" pitchFamily="65" charset="-120"/>
          <a:ea typeface="標楷體" panose="03000509000000000000" pitchFamily="65" charset="-120"/>
          <a:cs typeface="標楷體" charset="0"/>
        </a:defRPr>
      </a:lvl5pPr>
      <a:lvl6pPr marL="2514600" indent="-228600" algn="ctr" defTabSz="448945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A7A7A7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6pPr>
      <a:lvl7pPr marL="2971800" indent="-228600" algn="ctr" defTabSz="448945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A7A7A7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7pPr>
      <a:lvl8pPr marL="3429000" indent="-228600" algn="ctr" defTabSz="448945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A7A7A7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8pPr>
      <a:lvl9pPr marL="3886200" indent="-228600" algn="ctr" defTabSz="448945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A7A7A7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defTabSz="449263" rtl="0" eaLnBrk="0" fontAlgn="base" hangingPunct="0">
        <a:spcBef>
          <a:spcPts val="700"/>
        </a:spcBef>
        <a:spcAft>
          <a:spcPct val="0"/>
        </a:spcAft>
        <a:buClr>
          <a:srgbClr val="FFFF00"/>
        </a:buClr>
        <a:buSzPct val="75000"/>
        <a:buFont typeface="Wingdings" panose="05000000000000000000" pitchFamily="2" charset="2"/>
        <a:buChar char="l"/>
        <a:defRPr sz="4800" b="1">
          <a:solidFill>
            <a:schemeClr val="bg1"/>
          </a:solidFill>
          <a:latin typeface="標楷體" panose="03000509000000000000" pitchFamily="65" charset="-120"/>
          <a:ea typeface="標楷體" panose="03000509000000000000" pitchFamily="65" charset="-120"/>
          <a:cs typeface="標楷體" charset="0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chemeClr val="bg1"/>
        </a:buClr>
        <a:buSzPct val="75000"/>
        <a:buFont typeface="Wingdings" panose="05000000000000000000" pitchFamily="2" charset="2"/>
        <a:buChar char="n"/>
        <a:defRPr sz="4400" b="1">
          <a:solidFill>
            <a:schemeClr val="bg1"/>
          </a:solidFill>
          <a:latin typeface="標楷體" panose="03000509000000000000" pitchFamily="65" charset="-120"/>
          <a:ea typeface="標楷體" panose="03000509000000000000" pitchFamily="65" charset="-120"/>
          <a:cs typeface="標楷體" charset="0"/>
        </a:defRPr>
      </a:lvl2pPr>
      <a:lvl3pPr marL="1143000" indent="-228600" algn="l" defTabSz="449263" rtl="0" eaLnBrk="0" fontAlgn="base" hangingPunct="0">
        <a:spcBef>
          <a:spcPts val="700"/>
        </a:spcBef>
        <a:spcAft>
          <a:spcPct val="0"/>
        </a:spcAft>
        <a:buClr>
          <a:schemeClr val="bg1"/>
        </a:buClr>
        <a:buSzPct val="75000"/>
        <a:buFont typeface="Wingdings" panose="05000000000000000000" pitchFamily="2" charset="2"/>
        <a:buChar char="u"/>
        <a:defRPr sz="4000" b="1">
          <a:solidFill>
            <a:schemeClr val="bg1"/>
          </a:solidFill>
          <a:latin typeface="標楷體" panose="03000509000000000000" pitchFamily="65" charset="-120"/>
          <a:ea typeface="標楷體" panose="03000509000000000000" pitchFamily="65" charset="-120"/>
          <a:cs typeface="標楷體" charset="0"/>
        </a:defRPr>
      </a:lvl3pPr>
      <a:lvl4pPr marL="1600200" indent="-228600" algn="l" defTabSz="449263" rtl="0" eaLnBrk="0" fontAlgn="base" hangingPunct="0">
        <a:spcBef>
          <a:spcPts val="700"/>
        </a:spcBef>
        <a:spcAft>
          <a:spcPct val="0"/>
        </a:spcAft>
        <a:buClr>
          <a:schemeClr val="bg1"/>
        </a:buClr>
        <a:buSzPct val="75000"/>
        <a:buFont typeface="Wingdings" panose="05000000000000000000" pitchFamily="2" charset="2"/>
        <a:buChar char="Ø"/>
        <a:defRPr sz="3600" b="1">
          <a:solidFill>
            <a:schemeClr val="bg1"/>
          </a:solidFill>
          <a:latin typeface="標楷體" panose="03000509000000000000" pitchFamily="65" charset="-120"/>
          <a:ea typeface="標楷體" panose="03000509000000000000" pitchFamily="65" charset="-120"/>
          <a:cs typeface="標楷體" charset="0"/>
        </a:defRPr>
      </a:lvl4pPr>
      <a:lvl5pPr marL="2057400" indent="-228600" algn="l" defTabSz="449263" rtl="0" eaLnBrk="0" fontAlgn="base" hangingPunct="0">
        <a:spcBef>
          <a:spcPts val="700"/>
        </a:spcBef>
        <a:spcAft>
          <a:spcPct val="0"/>
        </a:spcAft>
        <a:buSzPct val="100000"/>
        <a:buFont typeface="Times New Roman" panose="02020603050405020304" pitchFamily="18" charset="0"/>
        <a:buChar char="Ø"/>
        <a:defRPr sz="3200" b="1">
          <a:solidFill>
            <a:schemeClr val="bg1"/>
          </a:solidFill>
          <a:latin typeface="標楷體" panose="03000509000000000000" pitchFamily="65" charset="-120"/>
          <a:ea typeface="標楷體" panose="03000509000000000000" pitchFamily="65" charset="-120"/>
          <a:cs typeface="標楷體" charset="0"/>
        </a:defRPr>
      </a:lvl5pPr>
      <a:lvl6pPr marL="2514600" indent="-228600" algn="l" defTabSz="448945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Arial" panose="020B0604020202020204" pitchFamily="34" charset="0"/>
          <a:cs typeface="+mn-cs"/>
        </a:defRPr>
      </a:lvl6pPr>
      <a:lvl7pPr marL="2971800" indent="-228600" algn="l" defTabSz="448945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Arial" panose="020B0604020202020204" pitchFamily="34" charset="0"/>
          <a:cs typeface="+mn-cs"/>
        </a:defRPr>
      </a:lvl7pPr>
      <a:lvl8pPr marL="3429000" indent="-228600" algn="l" defTabSz="448945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Arial" panose="020B0604020202020204" pitchFamily="34" charset="0"/>
          <a:cs typeface="+mn-cs"/>
        </a:defRPr>
      </a:lvl8pPr>
      <a:lvl9pPr marL="3886200" indent="-228600" algn="l" defTabSz="448945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Arial" panose="020B0604020202020204" pitchFamily="34" charset="0"/>
          <a:cs typeface="+mn-cs"/>
        </a:defRPr>
      </a:lvl9pPr>
    </p:bodyStyle>
    <p:otherStyle>
      <a:defPPr>
        <a:defRPr lang="zh-TW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643017" y="362580"/>
            <a:ext cx="3231834" cy="5820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square" lIns="117421" tIns="58709" rIns="117421" bIns="5870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2662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81028" y="6485986"/>
            <a:ext cx="1016000" cy="372014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116612" tIns="58306" rIns="116612" bIns="58306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kumimoji="0" sz="2123" b="0">
                <a:solidFill>
                  <a:srgbClr val="FFFFD5"/>
                </a:solidFill>
                <a:latin typeface="標楷體" panose="03000509000000000000" pitchFamily="65" charset="-120"/>
              </a:defRPr>
            </a:lvl1pPr>
          </a:lstStyle>
          <a:p>
            <a:pPr>
              <a:defRPr/>
            </a:pPr>
            <a:fld id="{0897E446-FE80-4A83-9573-9F4ABDE75F9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841989" y="366622"/>
            <a:ext cx="7556851" cy="5817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vert="eaVert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09633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 spd="slow">
    <p:split orient="vert"/>
  </p:transition>
  <p:hf hdr="0" ftr="0" dt="0"/>
  <p:txStyles>
    <p:titleStyle>
      <a:lvl1pPr algn="l" defTabSz="990741" rtl="0" eaLnBrk="0" fontAlgn="base" hangingPunct="0">
        <a:lnSpc>
          <a:spcPct val="120000"/>
        </a:lnSpc>
        <a:spcBef>
          <a:spcPct val="0"/>
        </a:spcBef>
        <a:spcAft>
          <a:spcPct val="0"/>
        </a:spcAft>
        <a:defRPr kumimoji="1" sz="5264">
          <a:solidFill>
            <a:srgbClr val="FFFFD5"/>
          </a:solidFill>
          <a:latin typeface="標楷體" pitchFamily="65" charset="-120"/>
          <a:ea typeface="標楷體" pitchFamily="65" charset="-120"/>
          <a:cs typeface="文鼎顏楷" charset="0"/>
        </a:defRPr>
      </a:lvl1pPr>
      <a:lvl2pPr algn="l" defTabSz="990741" rtl="0" eaLnBrk="0" fontAlgn="base" hangingPunct="0">
        <a:lnSpc>
          <a:spcPct val="120000"/>
        </a:lnSpc>
        <a:spcBef>
          <a:spcPct val="0"/>
        </a:spcBef>
        <a:spcAft>
          <a:spcPct val="0"/>
        </a:spcAft>
        <a:defRPr kumimoji="1" sz="5264">
          <a:solidFill>
            <a:srgbClr val="FFFFD5"/>
          </a:solidFill>
          <a:latin typeface="標楷體" pitchFamily="65" charset="-120"/>
          <a:ea typeface="標楷體" pitchFamily="65" charset="-120"/>
          <a:cs typeface="文鼎顏楷" charset="0"/>
        </a:defRPr>
      </a:lvl2pPr>
      <a:lvl3pPr algn="l" defTabSz="990741" rtl="0" eaLnBrk="0" fontAlgn="base" hangingPunct="0">
        <a:lnSpc>
          <a:spcPct val="120000"/>
        </a:lnSpc>
        <a:spcBef>
          <a:spcPct val="0"/>
        </a:spcBef>
        <a:spcAft>
          <a:spcPct val="0"/>
        </a:spcAft>
        <a:defRPr kumimoji="1" sz="5264">
          <a:solidFill>
            <a:srgbClr val="FFFFD5"/>
          </a:solidFill>
          <a:latin typeface="標楷體" pitchFamily="65" charset="-120"/>
          <a:ea typeface="標楷體" pitchFamily="65" charset="-120"/>
          <a:cs typeface="文鼎顏楷" charset="0"/>
        </a:defRPr>
      </a:lvl3pPr>
      <a:lvl4pPr algn="l" defTabSz="990741" rtl="0" eaLnBrk="0" fontAlgn="base" hangingPunct="0">
        <a:lnSpc>
          <a:spcPct val="120000"/>
        </a:lnSpc>
        <a:spcBef>
          <a:spcPct val="0"/>
        </a:spcBef>
        <a:spcAft>
          <a:spcPct val="0"/>
        </a:spcAft>
        <a:defRPr kumimoji="1" sz="5264">
          <a:solidFill>
            <a:srgbClr val="FFFFD5"/>
          </a:solidFill>
          <a:latin typeface="標楷體" pitchFamily="65" charset="-120"/>
          <a:ea typeface="標楷體" pitchFamily="65" charset="-120"/>
          <a:cs typeface="文鼎顏楷" charset="0"/>
        </a:defRPr>
      </a:lvl4pPr>
      <a:lvl5pPr algn="l" defTabSz="990741" rtl="0" eaLnBrk="0" fontAlgn="base" hangingPunct="0">
        <a:lnSpc>
          <a:spcPct val="120000"/>
        </a:lnSpc>
        <a:spcBef>
          <a:spcPct val="0"/>
        </a:spcBef>
        <a:spcAft>
          <a:spcPct val="0"/>
        </a:spcAft>
        <a:defRPr kumimoji="1" sz="5264">
          <a:solidFill>
            <a:srgbClr val="FFFFD5"/>
          </a:solidFill>
          <a:latin typeface="標楷體" pitchFamily="65" charset="-120"/>
          <a:ea typeface="標楷體" pitchFamily="65" charset="-120"/>
          <a:cs typeface="文鼎顏楷" charset="0"/>
        </a:defRPr>
      </a:lvl5pPr>
      <a:lvl6pPr marL="388209" algn="l" defTabSz="990741" rtl="0" fontAlgn="base">
        <a:lnSpc>
          <a:spcPct val="120000"/>
        </a:lnSpc>
        <a:spcBef>
          <a:spcPct val="0"/>
        </a:spcBef>
        <a:spcAft>
          <a:spcPct val="0"/>
        </a:spcAft>
        <a:defRPr kumimoji="1" sz="5095">
          <a:solidFill>
            <a:srgbClr val="95EFA2"/>
          </a:solidFill>
          <a:latin typeface="Times New Roman" pitchFamily="18" charset="0"/>
          <a:ea typeface="文鼎顏楷" pitchFamily="49" charset="-120"/>
        </a:defRPr>
      </a:lvl6pPr>
      <a:lvl7pPr marL="776417" algn="l" defTabSz="990741" rtl="0" fontAlgn="base">
        <a:lnSpc>
          <a:spcPct val="120000"/>
        </a:lnSpc>
        <a:spcBef>
          <a:spcPct val="0"/>
        </a:spcBef>
        <a:spcAft>
          <a:spcPct val="0"/>
        </a:spcAft>
        <a:defRPr kumimoji="1" sz="5095">
          <a:solidFill>
            <a:srgbClr val="95EFA2"/>
          </a:solidFill>
          <a:latin typeface="Times New Roman" pitchFamily="18" charset="0"/>
          <a:ea typeface="文鼎顏楷" pitchFamily="49" charset="-120"/>
        </a:defRPr>
      </a:lvl7pPr>
      <a:lvl8pPr marL="1164626" algn="l" defTabSz="990741" rtl="0" fontAlgn="base">
        <a:lnSpc>
          <a:spcPct val="120000"/>
        </a:lnSpc>
        <a:spcBef>
          <a:spcPct val="0"/>
        </a:spcBef>
        <a:spcAft>
          <a:spcPct val="0"/>
        </a:spcAft>
        <a:defRPr kumimoji="1" sz="5095">
          <a:solidFill>
            <a:srgbClr val="95EFA2"/>
          </a:solidFill>
          <a:latin typeface="Times New Roman" pitchFamily="18" charset="0"/>
          <a:ea typeface="文鼎顏楷" pitchFamily="49" charset="-120"/>
        </a:defRPr>
      </a:lvl8pPr>
      <a:lvl9pPr marL="1552834" algn="l" defTabSz="990741" rtl="0" fontAlgn="base">
        <a:lnSpc>
          <a:spcPct val="120000"/>
        </a:lnSpc>
        <a:spcBef>
          <a:spcPct val="0"/>
        </a:spcBef>
        <a:spcAft>
          <a:spcPct val="0"/>
        </a:spcAft>
        <a:defRPr kumimoji="1" sz="5095">
          <a:solidFill>
            <a:srgbClr val="95EFA2"/>
          </a:solidFill>
          <a:latin typeface="Times New Roman" pitchFamily="18" charset="0"/>
          <a:ea typeface="文鼎顏楷" pitchFamily="49" charset="-120"/>
        </a:defRPr>
      </a:lvl9pPr>
    </p:titleStyle>
    <p:bodyStyle>
      <a:lvl1pPr marL="372033" indent="-372033" algn="just" defTabSz="990741" rtl="0" eaLnBrk="0" fontAlgn="base" hangingPunct="0">
        <a:lnSpc>
          <a:spcPct val="155000"/>
        </a:lnSpc>
        <a:spcBef>
          <a:spcPct val="0"/>
        </a:spcBef>
        <a:spcAft>
          <a:spcPct val="0"/>
        </a:spcAft>
        <a:buClr>
          <a:schemeClr val="folHlink"/>
        </a:buClr>
        <a:buSzPct val="120000"/>
        <a:buChar char="•"/>
        <a:defRPr kumimoji="1" sz="5264">
          <a:solidFill>
            <a:srgbClr val="FFFFD5"/>
          </a:solidFill>
          <a:latin typeface="標楷體" pitchFamily="65" charset="-120"/>
          <a:ea typeface="標楷體" pitchFamily="65" charset="-120"/>
          <a:cs typeface="文鼎粗明" charset="0"/>
        </a:defRPr>
      </a:lvl1pPr>
      <a:lvl2pPr marL="804724" indent="-308680" algn="l" defTabSz="990741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u"/>
        <a:defRPr kumimoji="1" sz="3821">
          <a:solidFill>
            <a:schemeClr val="tx1"/>
          </a:solidFill>
          <a:latin typeface="+mn-lt"/>
          <a:ea typeface="文鼎中明" pitchFamily="49" charset="-120"/>
          <a:cs typeface="文鼎中明" charset="0"/>
        </a:defRPr>
      </a:lvl2pPr>
      <a:lvl3pPr marL="1237415" indent="-246675" algn="l" defTabSz="990741" rtl="0" eaLnBrk="0" fontAlgn="base" hangingPunct="0">
        <a:spcBef>
          <a:spcPct val="20000"/>
        </a:spcBef>
        <a:spcAft>
          <a:spcPct val="0"/>
        </a:spcAft>
        <a:buChar char="•"/>
        <a:defRPr kumimoji="1" sz="2632">
          <a:solidFill>
            <a:schemeClr val="tx1"/>
          </a:solidFill>
          <a:latin typeface="+mn-lt"/>
          <a:ea typeface="新細明體" pitchFamily="18" charset="-120"/>
          <a:cs typeface="新細明體" charset="0"/>
        </a:defRPr>
      </a:lvl3pPr>
      <a:lvl4pPr marL="1733459" indent="-249370" algn="l" defTabSz="990741" rtl="0" eaLnBrk="0" fontAlgn="base" hangingPunct="0">
        <a:spcBef>
          <a:spcPct val="20000"/>
        </a:spcBef>
        <a:spcAft>
          <a:spcPct val="0"/>
        </a:spcAft>
        <a:buChar char="–"/>
        <a:defRPr kumimoji="1" sz="2208">
          <a:solidFill>
            <a:schemeClr val="tx1"/>
          </a:solidFill>
          <a:latin typeface="+mn-lt"/>
          <a:ea typeface="新細明體" pitchFamily="18" charset="-120"/>
          <a:cs typeface="新細明體" charset="0"/>
        </a:defRPr>
      </a:lvl4pPr>
      <a:lvl5pPr marL="2229503" indent="-249370" algn="l" defTabSz="990741" rtl="0" eaLnBrk="0" fontAlgn="base" hangingPunct="0">
        <a:spcBef>
          <a:spcPct val="20000"/>
        </a:spcBef>
        <a:spcAft>
          <a:spcPct val="0"/>
        </a:spcAft>
        <a:buChar char="•"/>
        <a:defRPr kumimoji="1" sz="2208">
          <a:solidFill>
            <a:schemeClr val="tx1"/>
          </a:solidFill>
          <a:latin typeface="+mn-lt"/>
          <a:ea typeface="新細明體" pitchFamily="18" charset="-120"/>
          <a:cs typeface="新細明體" charset="0"/>
        </a:defRPr>
      </a:lvl5pPr>
      <a:lvl6pPr marL="2617712" indent="-249370" algn="l" defTabSz="990741" rtl="0" fontAlgn="base">
        <a:spcBef>
          <a:spcPct val="20000"/>
        </a:spcBef>
        <a:spcAft>
          <a:spcPct val="0"/>
        </a:spcAft>
        <a:buChar char="•"/>
        <a:defRPr kumimoji="1" sz="2208">
          <a:solidFill>
            <a:schemeClr val="tx1"/>
          </a:solidFill>
          <a:latin typeface="+mn-lt"/>
          <a:ea typeface="新細明體" pitchFamily="18" charset="-120"/>
        </a:defRPr>
      </a:lvl6pPr>
      <a:lvl7pPr marL="3005920" indent="-249370" algn="l" defTabSz="990741" rtl="0" fontAlgn="base">
        <a:spcBef>
          <a:spcPct val="20000"/>
        </a:spcBef>
        <a:spcAft>
          <a:spcPct val="0"/>
        </a:spcAft>
        <a:buChar char="•"/>
        <a:defRPr kumimoji="1" sz="2208">
          <a:solidFill>
            <a:schemeClr val="tx1"/>
          </a:solidFill>
          <a:latin typeface="+mn-lt"/>
          <a:ea typeface="新細明體" pitchFamily="18" charset="-120"/>
        </a:defRPr>
      </a:lvl7pPr>
      <a:lvl8pPr marL="3394129" indent="-249370" algn="l" defTabSz="990741" rtl="0" fontAlgn="base">
        <a:spcBef>
          <a:spcPct val="20000"/>
        </a:spcBef>
        <a:spcAft>
          <a:spcPct val="0"/>
        </a:spcAft>
        <a:buChar char="•"/>
        <a:defRPr kumimoji="1" sz="2208">
          <a:solidFill>
            <a:schemeClr val="tx1"/>
          </a:solidFill>
          <a:latin typeface="+mn-lt"/>
          <a:ea typeface="新細明體" pitchFamily="18" charset="-120"/>
        </a:defRPr>
      </a:lvl8pPr>
      <a:lvl9pPr marL="3782337" indent="-249370" algn="l" defTabSz="990741" rtl="0" fontAlgn="base">
        <a:spcBef>
          <a:spcPct val="20000"/>
        </a:spcBef>
        <a:spcAft>
          <a:spcPct val="0"/>
        </a:spcAft>
        <a:buChar char="•"/>
        <a:defRPr kumimoji="1" sz="2208">
          <a:solidFill>
            <a:schemeClr val="tx1"/>
          </a:solidFill>
          <a:latin typeface="+mn-lt"/>
          <a:ea typeface="新細明體" pitchFamily="18" charset="-120"/>
        </a:defRPr>
      </a:lvl9pPr>
    </p:bodyStyle>
    <p:otherStyle>
      <a:defPPr>
        <a:defRPr lang="zh-TW"/>
      </a:defPPr>
      <a:lvl1pPr marL="0" algn="l" defTabSz="776417" rtl="0" eaLnBrk="1" latinLnBrk="0" hangingPunct="1">
        <a:defRPr sz="1528" kern="1200">
          <a:solidFill>
            <a:schemeClr val="tx1"/>
          </a:solidFill>
          <a:latin typeface="+mn-lt"/>
          <a:ea typeface="+mn-ea"/>
          <a:cs typeface="+mn-cs"/>
        </a:defRPr>
      </a:lvl1pPr>
      <a:lvl2pPr marL="388209" algn="l" defTabSz="776417" rtl="0" eaLnBrk="1" latinLnBrk="0" hangingPunct="1">
        <a:defRPr sz="1528" kern="1200">
          <a:solidFill>
            <a:schemeClr val="tx1"/>
          </a:solidFill>
          <a:latin typeface="+mn-lt"/>
          <a:ea typeface="+mn-ea"/>
          <a:cs typeface="+mn-cs"/>
        </a:defRPr>
      </a:lvl2pPr>
      <a:lvl3pPr marL="776417" algn="l" defTabSz="776417" rtl="0" eaLnBrk="1" latinLnBrk="0" hangingPunct="1">
        <a:defRPr sz="1528" kern="1200">
          <a:solidFill>
            <a:schemeClr val="tx1"/>
          </a:solidFill>
          <a:latin typeface="+mn-lt"/>
          <a:ea typeface="+mn-ea"/>
          <a:cs typeface="+mn-cs"/>
        </a:defRPr>
      </a:lvl3pPr>
      <a:lvl4pPr marL="1164626" algn="l" defTabSz="776417" rtl="0" eaLnBrk="1" latinLnBrk="0" hangingPunct="1">
        <a:defRPr sz="1528" kern="1200">
          <a:solidFill>
            <a:schemeClr val="tx1"/>
          </a:solidFill>
          <a:latin typeface="+mn-lt"/>
          <a:ea typeface="+mn-ea"/>
          <a:cs typeface="+mn-cs"/>
        </a:defRPr>
      </a:lvl4pPr>
      <a:lvl5pPr marL="1552834" algn="l" defTabSz="776417" rtl="0" eaLnBrk="1" latinLnBrk="0" hangingPunct="1">
        <a:defRPr sz="1528" kern="1200">
          <a:solidFill>
            <a:schemeClr val="tx1"/>
          </a:solidFill>
          <a:latin typeface="+mn-lt"/>
          <a:ea typeface="+mn-ea"/>
          <a:cs typeface="+mn-cs"/>
        </a:defRPr>
      </a:lvl5pPr>
      <a:lvl6pPr marL="1941043" algn="l" defTabSz="776417" rtl="0" eaLnBrk="1" latinLnBrk="0" hangingPunct="1">
        <a:defRPr sz="1528" kern="1200">
          <a:solidFill>
            <a:schemeClr val="tx1"/>
          </a:solidFill>
          <a:latin typeface="+mn-lt"/>
          <a:ea typeface="+mn-ea"/>
          <a:cs typeface="+mn-cs"/>
        </a:defRPr>
      </a:lvl6pPr>
      <a:lvl7pPr marL="2329251" algn="l" defTabSz="776417" rtl="0" eaLnBrk="1" latinLnBrk="0" hangingPunct="1">
        <a:defRPr sz="1528" kern="1200">
          <a:solidFill>
            <a:schemeClr val="tx1"/>
          </a:solidFill>
          <a:latin typeface="+mn-lt"/>
          <a:ea typeface="+mn-ea"/>
          <a:cs typeface="+mn-cs"/>
        </a:defRPr>
      </a:lvl7pPr>
      <a:lvl8pPr marL="2717460" algn="l" defTabSz="776417" rtl="0" eaLnBrk="1" latinLnBrk="0" hangingPunct="1">
        <a:defRPr sz="1528" kern="1200">
          <a:solidFill>
            <a:schemeClr val="tx1"/>
          </a:solidFill>
          <a:latin typeface="+mn-lt"/>
          <a:ea typeface="+mn-ea"/>
          <a:cs typeface="+mn-cs"/>
        </a:defRPr>
      </a:lvl8pPr>
      <a:lvl9pPr marL="3105668" algn="l" defTabSz="776417" rtl="0" eaLnBrk="1" latinLnBrk="0" hangingPunct="1">
        <a:defRPr sz="152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643017" y="362580"/>
            <a:ext cx="3231834" cy="5820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square" lIns="117421" tIns="58709" rIns="117421" bIns="5870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2662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81028" y="6485986"/>
            <a:ext cx="1016000" cy="372014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116612" tIns="58306" rIns="116612" bIns="58306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kumimoji="0" sz="2123" b="0">
                <a:solidFill>
                  <a:srgbClr val="FFFFD5"/>
                </a:solidFill>
                <a:latin typeface="標楷體" panose="03000509000000000000" pitchFamily="65" charset="-120"/>
              </a:defRPr>
            </a:lvl1pPr>
          </a:lstStyle>
          <a:p>
            <a:pPr>
              <a:defRPr/>
            </a:pPr>
            <a:fld id="{0897E446-FE80-4A83-9573-9F4ABDE75F9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841989" y="366622"/>
            <a:ext cx="7556851" cy="5817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vert="eaVert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7604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</p:sldLayoutIdLst>
  <p:transition spd="slow">
    <p:split orient="vert"/>
  </p:transition>
  <p:hf hdr="0" ftr="0" dt="0"/>
  <p:txStyles>
    <p:titleStyle>
      <a:lvl1pPr algn="l" defTabSz="990741" rtl="0" eaLnBrk="0" fontAlgn="base" hangingPunct="0">
        <a:lnSpc>
          <a:spcPct val="120000"/>
        </a:lnSpc>
        <a:spcBef>
          <a:spcPct val="0"/>
        </a:spcBef>
        <a:spcAft>
          <a:spcPct val="0"/>
        </a:spcAft>
        <a:defRPr kumimoji="1" sz="5264">
          <a:solidFill>
            <a:srgbClr val="FFFFD5"/>
          </a:solidFill>
          <a:latin typeface="標楷體" pitchFamily="65" charset="-120"/>
          <a:ea typeface="標楷體" pitchFamily="65" charset="-120"/>
          <a:cs typeface="文鼎顏楷" charset="0"/>
        </a:defRPr>
      </a:lvl1pPr>
      <a:lvl2pPr algn="l" defTabSz="990741" rtl="0" eaLnBrk="0" fontAlgn="base" hangingPunct="0">
        <a:lnSpc>
          <a:spcPct val="120000"/>
        </a:lnSpc>
        <a:spcBef>
          <a:spcPct val="0"/>
        </a:spcBef>
        <a:spcAft>
          <a:spcPct val="0"/>
        </a:spcAft>
        <a:defRPr kumimoji="1" sz="5264">
          <a:solidFill>
            <a:srgbClr val="FFFFD5"/>
          </a:solidFill>
          <a:latin typeface="標楷體" pitchFamily="65" charset="-120"/>
          <a:ea typeface="標楷體" pitchFamily="65" charset="-120"/>
          <a:cs typeface="文鼎顏楷" charset="0"/>
        </a:defRPr>
      </a:lvl2pPr>
      <a:lvl3pPr algn="l" defTabSz="990741" rtl="0" eaLnBrk="0" fontAlgn="base" hangingPunct="0">
        <a:lnSpc>
          <a:spcPct val="120000"/>
        </a:lnSpc>
        <a:spcBef>
          <a:spcPct val="0"/>
        </a:spcBef>
        <a:spcAft>
          <a:spcPct val="0"/>
        </a:spcAft>
        <a:defRPr kumimoji="1" sz="5264">
          <a:solidFill>
            <a:srgbClr val="FFFFD5"/>
          </a:solidFill>
          <a:latin typeface="標楷體" pitchFamily="65" charset="-120"/>
          <a:ea typeface="標楷體" pitchFamily="65" charset="-120"/>
          <a:cs typeface="文鼎顏楷" charset="0"/>
        </a:defRPr>
      </a:lvl3pPr>
      <a:lvl4pPr algn="l" defTabSz="990741" rtl="0" eaLnBrk="0" fontAlgn="base" hangingPunct="0">
        <a:lnSpc>
          <a:spcPct val="120000"/>
        </a:lnSpc>
        <a:spcBef>
          <a:spcPct val="0"/>
        </a:spcBef>
        <a:spcAft>
          <a:spcPct val="0"/>
        </a:spcAft>
        <a:defRPr kumimoji="1" sz="5264">
          <a:solidFill>
            <a:srgbClr val="FFFFD5"/>
          </a:solidFill>
          <a:latin typeface="標楷體" pitchFamily="65" charset="-120"/>
          <a:ea typeface="標楷體" pitchFamily="65" charset="-120"/>
          <a:cs typeface="文鼎顏楷" charset="0"/>
        </a:defRPr>
      </a:lvl4pPr>
      <a:lvl5pPr algn="l" defTabSz="990741" rtl="0" eaLnBrk="0" fontAlgn="base" hangingPunct="0">
        <a:lnSpc>
          <a:spcPct val="120000"/>
        </a:lnSpc>
        <a:spcBef>
          <a:spcPct val="0"/>
        </a:spcBef>
        <a:spcAft>
          <a:spcPct val="0"/>
        </a:spcAft>
        <a:defRPr kumimoji="1" sz="5264">
          <a:solidFill>
            <a:srgbClr val="FFFFD5"/>
          </a:solidFill>
          <a:latin typeface="標楷體" pitchFamily="65" charset="-120"/>
          <a:ea typeface="標楷體" pitchFamily="65" charset="-120"/>
          <a:cs typeface="文鼎顏楷" charset="0"/>
        </a:defRPr>
      </a:lvl5pPr>
      <a:lvl6pPr marL="388209" algn="l" defTabSz="990741" rtl="0" fontAlgn="base">
        <a:lnSpc>
          <a:spcPct val="120000"/>
        </a:lnSpc>
        <a:spcBef>
          <a:spcPct val="0"/>
        </a:spcBef>
        <a:spcAft>
          <a:spcPct val="0"/>
        </a:spcAft>
        <a:defRPr kumimoji="1" sz="5095">
          <a:solidFill>
            <a:srgbClr val="95EFA2"/>
          </a:solidFill>
          <a:latin typeface="Times New Roman" pitchFamily="18" charset="0"/>
          <a:ea typeface="文鼎顏楷" pitchFamily="49" charset="-120"/>
        </a:defRPr>
      </a:lvl6pPr>
      <a:lvl7pPr marL="776417" algn="l" defTabSz="990741" rtl="0" fontAlgn="base">
        <a:lnSpc>
          <a:spcPct val="120000"/>
        </a:lnSpc>
        <a:spcBef>
          <a:spcPct val="0"/>
        </a:spcBef>
        <a:spcAft>
          <a:spcPct val="0"/>
        </a:spcAft>
        <a:defRPr kumimoji="1" sz="5095">
          <a:solidFill>
            <a:srgbClr val="95EFA2"/>
          </a:solidFill>
          <a:latin typeface="Times New Roman" pitchFamily="18" charset="0"/>
          <a:ea typeface="文鼎顏楷" pitchFamily="49" charset="-120"/>
        </a:defRPr>
      </a:lvl7pPr>
      <a:lvl8pPr marL="1164626" algn="l" defTabSz="990741" rtl="0" fontAlgn="base">
        <a:lnSpc>
          <a:spcPct val="120000"/>
        </a:lnSpc>
        <a:spcBef>
          <a:spcPct val="0"/>
        </a:spcBef>
        <a:spcAft>
          <a:spcPct val="0"/>
        </a:spcAft>
        <a:defRPr kumimoji="1" sz="5095">
          <a:solidFill>
            <a:srgbClr val="95EFA2"/>
          </a:solidFill>
          <a:latin typeface="Times New Roman" pitchFamily="18" charset="0"/>
          <a:ea typeface="文鼎顏楷" pitchFamily="49" charset="-120"/>
        </a:defRPr>
      </a:lvl8pPr>
      <a:lvl9pPr marL="1552834" algn="l" defTabSz="990741" rtl="0" fontAlgn="base">
        <a:lnSpc>
          <a:spcPct val="120000"/>
        </a:lnSpc>
        <a:spcBef>
          <a:spcPct val="0"/>
        </a:spcBef>
        <a:spcAft>
          <a:spcPct val="0"/>
        </a:spcAft>
        <a:defRPr kumimoji="1" sz="5095">
          <a:solidFill>
            <a:srgbClr val="95EFA2"/>
          </a:solidFill>
          <a:latin typeface="Times New Roman" pitchFamily="18" charset="0"/>
          <a:ea typeface="文鼎顏楷" pitchFamily="49" charset="-120"/>
        </a:defRPr>
      </a:lvl9pPr>
    </p:titleStyle>
    <p:bodyStyle>
      <a:lvl1pPr marL="372033" indent="-372033" algn="just" defTabSz="990741" rtl="0" eaLnBrk="0" fontAlgn="base" hangingPunct="0">
        <a:lnSpc>
          <a:spcPct val="155000"/>
        </a:lnSpc>
        <a:spcBef>
          <a:spcPct val="0"/>
        </a:spcBef>
        <a:spcAft>
          <a:spcPct val="0"/>
        </a:spcAft>
        <a:buClr>
          <a:schemeClr val="folHlink"/>
        </a:buClr>
        <a:buSzPct val="120000"/>
        <a:buChar char="•"/>
        <a:defRPr kumimoji="1" sz="5264">
          <a:solidFill>
            <a:srgbClr val="FFFFD5"/>
          </a:solidFill>
          <a:latin typeface="標楷體" pitchFamily="65" charset="-120"/>
          <a:ea typeface="標楷體" pitchFamily="65" charset="-120"/>
          <a:cs typeface="文鼎粗明" charset="0"/>
        </a:defRPr>
      </a:lvl1pPr>
      <a:lvl2pPr marL="804724" indent="-308680" algn="l" defTabSz="990741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u"/>
        <a:defRPr kumimoji="1" sz="3821">
          <a:solidFill>
            <a:schemeClr val="tx1"/>
          </a:solidFill>
          <a:latin typeface="+mn-lt"/>
          <a:ea typeface="文鼎中明" pitchFamily="49" charset="-120"/>
          <a:cs typeface="文鼎中明" charset="0"/>
        </a:defRPr>
      </a:lvl2pPr>
      <a:lvl3pPr marL="1237415" indent="-246675" algn="l" defTabSz="990741" rtl="0" eaLnBrk="0" fontAlgn="base" hangingPunct="0">
        <a:spcBef>
          <a:spcPct val="20000"/>
        </a:spcBef>
        <a:spcAft>
          <a:spcPct val="0"/>
        </a:spcAft>
        <a:buChar char="•"/>
        <a:defRPr kumimoji="1" sz="2632">
          <a:solidFill>
            <a:schemeClr val="tx1"/>
          </a:solidFill>
          <a:latin typeface="+mn-lt"/>
          <a:ea typeface="新細明體" pitchFamily="18" charset="-120"/>
          <a:cs typeface="新細明體" charset="0"/>
        </a:defRPr>
      </a:lvl3pPr>
      <a:lvl4pPr marL="1733459" indent="-249370" algn="l" defTabSz="990741" rtl="0" eaLnBrk="0" fontAlgn="base" hangingPunct="0">
        <a:spcBef>
          <a:spcPct val="20000"/>
        </a:spcBef>
        <a:spcAft>
          <a:spcPct val="0"/>
        </a:spcAft>
        <a:buChar char="–"/>
        <a:defRPr kumimoji="1" sz="2208">
          <a:solidFill>
            <a:schemeClr val="tx1"/>
          </a:solidFill>
          <a:latin typeface="+mn-lt"/>
          <a:ea typeface="新細明體" pitchFamily="18" charset="-120"/>
          <a:cs typeface="新細明體" charset="0"/>
        </a:defRPr>
      </a:lvl4pPr>
      <a:lvl5pPr marL="2229503" indent="-249370" algn="l" defTabSz="990741" rtl="0" eaLnBrk="0" fontAlgn="base" hangingPunct="0">
        <a:spcBef>
          <a:spcPct val="20000"/>
        </a:spcBef>
        <a:spcAft>
          <a:spcPct val="0"/>
        </a:spcAft>
        <a:buChar char="•"/>
        <a:defRPr kumimoji="1" sz="2208">
          <a:solidFill>
            <a:schemeClr val="tx1"/>
          </a:solidFill>
          <a:latin typeface="+mn-lt"/>
          <a:ea typeface="新細明體" pitchFamily="18" charset="-120"/>
          <a:cs typeface="新細明體" charset="0"/>
        </a:defRPr>
      </a:lvl5pPr>
      <a:lvl6pPr marL="2617712" indent="-249370" algn="l" defTabSz="990741" rtl="0" fontAlgn="base">
        <a:spcBef>
          <a:spcPct val="20000"/>
        </a:spcBef>
        <a:spcAft>
          <a:spcPct val="0"/>
        </a:spcAft>
        <a:buChar char="•"/>
        <a:defRPr kumimoji="1" sz="2208">
          <a:solidFill>
            <a:schemeClr val="tx1"/>
          </a:solidFill>
          <a:latin typeface="+mn-lt"/>
          <a:ea typeface="新細明體" pitchFamily="18" charset="-120"/>
        </a:defRPr>
      </a:lvl6pPr>
      <a:lvl7pPr marL="3005920" indent="-249370" algn="l" defTabSz="990741" rtl="0" fontAlgn="base">
        <a:spcBef>
          <a:spcPct val="20000"/>
        </a:spcBef>
        <a:spcAft>
          <a:spcPct val="0"/>
        </a:spcAft>
        <a:buChar char="•"/>
        <a:defRPr kumimoji="1" sz="2208">
          <a:solidFill>
            <a:schemeClr val="tx1"/>
          </a:solidFill>
          <a:latin typeface="+mn-lt"/>
          <a:ea typeface="新細明體" pitchFamily="18" charset="-120"/>
        </a:defRPr>
      </a:lvl7pPr>
      <a:lvl8pPr marL="3394129" indent="-249370" algn="l" defTabSz="990741" rtl="0" fontAlgn="base">
        <a:spcBef>
          <a:spcPct val="20000"/>
        </a:spcBef>
        <a:spcAft>
          <a:spcPct val="0"/>
        </a:spcAft>
        <a:buChar char="•"/>
        <a:defRPr kumimoji="1" sz="2208">
          <a:solidFill>
            <a:schemeClr val="tx1"/>
          </a:solidFill>
          <a:latin typeface="+mn-lt"/>
          <a:ea typeface="新細明體" pitchFamily="18" charset="-120"/>
        </a:defRPr>
      </a:lvl8pPr>
      <a:lvl9pPr marL="3782337" indent="-249370" algn="l" defTabSz="990741" rtl="0" fontAlgn="base">
        <a:spcBef>
          <a:spcPct val="20000"/>
        </a:spcBef>
        <a:spcAft>
          <a:spcPct val="0"/>
        </a:spcAft>
        <a:buChar char="•"/>
        <a:defRPr kumimoji="1" sz="2208">
          <a:solidFill>
            <a:schemeClr val="tx1"/>
          </a:solidFill>
          <a:latin typeface="+mn-lt"/>
          <a:ea typeface="新細明體" pitchFamily="18" charset="-120"/>
        </a:defRPr>
      </a:lvl9pPr>
    </p:bodyStyle>
    <p:otherStyle>
      <a:defPPr>
        <a:defRPr lang="zh-TW"/>
      </a:defPPr>
      <a:lvl1pPr marL="0" algn="l" defTabSz="776417" rtl="0" eaLnBrk="1" latinLnBrk="0" hangingPunct="1">
        <a:defRPr sz="1528" kern="1200">
          <a:solidFill>
            <a:schemeClr val="tx1"/>
          </a:solidFill>
          <a:latin typeface="+mn-lt"/>
          <a:ea typeface="+mn-ea"/>
          <a:cs typeface="+mn-cs"/>
        </a:defRPr>
      </a:lvl1pPr>
      <a:lvl2pPr marL="388209" algn="l" defTabSz="776417" rtl="0" eaLnBrk="1" latinLnBrk="0" hangingPunct="1">
        <a:defRPr sz="1528" kern="1200">
          <a:solidFill>
            <a:schemeClr val="tx1"/>
          </a:solidFill>
          <a:latin typeface="+mn-lt"/>
          <a:ea typeface="+mn-ea"/>
          <a:cs typeface="+mn-cs"/>
        </a:defRPr>
      </a:lvl2pPr>
      <a:lvl3pPr marL="776417" algn="l" defTabSz="776417" rtl="0" eaLnBrk="1" latinLnBrk="0" hangingPunct="1">
        <a:defRPr sz="1528" kern="1200">
          <a:solidFill>
            <a:schemeClr val="tx1"/>
          </a:solidFill>
          <a:latin typeface="+mn-lt"/>
          <a:ea typeface="+mn-ea"/>
          <a:cs typeface="+mn-cs"/>
        </a:defRPr>
      </a:lvl3pPr>
      <a:lvl4pPr marL="1164626" algn="l" defTabSz="776417" rtl="0" eaLnBrk="1" latinLnBrk="0" hangingPunct="1">
        <a:defRPr sz="1528" kern="1200">
          <a:solidFill>
            <a:schemeClr val="tx1"/>
          </a:solidFill>
          <a:latin typeface="+mn-lt"/>
          <a:ea typeface="+mn-ea"/>
          <a:cs typeface="+mn-cs"/>
        </a:defRPr>
      </a:lvl4pPr>
      <a:lvl5pPr marL="1552834" algn="l" defTabSz="776417" rtl="0" eaLnBrk="1" latinLnBrk="0" hangingPunct="1">
        <a:defRPr sz="1528" kern="1200">
          <a:solidFill>
            <a:schemeClr val="tx1"/>
          </a:solidFill>
          <a:latin typeface="+mn-lt"/>
          <a:ea typeface="+mn-ea"/>
          <a:cs typeface="+mn-cs"/>
        </a:defRPr>
      </a:lvl5pPr>
      <a:lvl6pPr marL="1941043" algn="l" defTabSz="776417" rtl="0" eaLnBrk="1" latinLnBrk="0" hangingPunct="1">
        <a:defRPr sz="1528" kern="1200">
          <a:solidFill>
            <a:schemeClr val="tx1"/>
          </a:solidFill>
          <a:latin typeface="+mn-lt"/>
          <a:ea typeface="+mn-ea"/>
          <a:cs typeface="+mn-cs"/>
        </a:defRPr>
      </a:lvl6pPr>
      <a:lvl7pPr marL="2329251" algn="l" defTabSz="776417" rtl="0" eaLnBrk="1" latinLnBrk="0" hangingPunct="1">
        <a:defRPr sz="1528" kern="1200">
          <a:solidFill>
            <a:schemeClr val="tx1"/>
          </a:solidFill>
          <a:latin typeface="+mn-lt"/>
          <a:ea typeface="+mn-ea"/>
          <a:cs typeface="+mn-cs"/>
        </a:defRPr>
      </a:lvl7pPr>
      <a:lvl8pPr marL="2717460" algn="l" defTabSz="776417" rtl="0" eaLnBrk="1" latinLnBrk="0" hangingPunct="1">
        <a:defRPr sz="1528" kern="1200">
          <a:solidFill>
            <a:schemeClr val="tx1"/>
          </a:solidFill>
          <a:latin typeface="+mn-lt"/>
          <a:ea typeface="+mn-ea"/>
          <a:cs typeface="+mn-cs"/>
        </a:defRPr>
      </a:lvl8pPr>
      <a:lvl9pPr marL="3105668" algn="l" defTabSz="776417" rtl="0" eaLnBrk="1" latinLnBrk="0" hangingPunct="1">
        <a:defRPr sz="152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0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6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6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6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6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43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9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69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hyperlink" Target="mailto:jack01823@gmail.com" TargetMode="External"/><Relationship Id="rId3" Type="http://schemas.openxmlformats.org/officeDocument/2006/relationships/image" Target="../media/image56.png"/><Relationship Id="rId7" Type="http://schemas.openxmlformats.org/officeDocument/2006/relationships/hyperlink" Target="https://www.neptune-it.com/learn-buddha-966211/20180313" TargetMode="External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8.xml"/><Relationship Id="rId6" Type="http://schemas.openxmlformats.org/officeDocument/2006/relationships/hyperlink" Target="http://neptuner.666forum.com/t15164-topic" TargetMode="Externa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4DFCEE1-B2C9-411F-BF08-7C7693A4D9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05465" y="725754"/>
            <a:ext cx="9144000" cy="1485370"/>
          </a:xfrm>
        </p:spPr>
        <p:txBody>
          <a:bodyPr>
            <a:normAutofit fontScale="90000"/>
          </a:bodyPr>
          <a:lstStyle/>
          <a:p>
            <a:pPr>
              <a:lnSpc>
                <a:spcPts val="6500"/>
              </a:lnSpc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靜思法髓妙蓮華序品</a:t>
            </a:r>
            <a:b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經藏演繹</a:t>
            </a:r>
            <a:endParaRPr lang="zh-TW" altLang="en-US" sz="49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6D0359AE-98D1-469F-8C7B-D9A4A034C6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05465" y="2981591"/>
            <a:ext cx="9144000" cy="1114954"/>
          </a:xfrm>
        </p:spPr>
        <p:txBody>
          <a:bodyPr>
            <a:normAutofit/>
          </a:bodyPr>
          <a:lstStyle/>
          <a:p>
            <a:r>
              <a:rPr lang="zh-TW" altLang="en-US" sz="7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彌勒問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E7898B73-92BD-4B2B-91C4-4469EF00D99B}"/>
              </a:ext>
            </a:extLst>
          </p:cNvPr>
          <p:cNvSpPr txBox="1"/>
          <p:nvPr/>
        </p:nvSpPr>
        <p:spPr>
          <a:xfrm>
            <a:off x="4089398" y="4748741"/>
            <a:ext cx="605366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導讀人</a:t>
            </a:r>
            <a:r>
              <a:rPr kumimoji="0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: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高明智師兄</a:t>
            </a:r>
            <a:endParaRPr kumimoji="0" lang="en-US" altLang="zh-TW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      </a:t>
            </a:r>
            <a:r>
              <a:rPr kumimoji="0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(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法號</a:t>
            </a:r>
            <a:r>
              <a:rPr kumimoji="0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: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惟智</a:t>
            </a:r>
            <a:r>
              <a:rPr kumimoji="0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)</a:t>
            </a:r>
            <a:endParaRPr kumimoji="0" lang="zh-TW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82361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>
            <a:extLst>
              <a:ext uri="{FF2B5EF4-FFF2-40B4-BE49-F238E27FC236}">
                <a16:creationId xmlns:a16="http://schemas.microsoft.com/office/drawing/2014/main" id="{ACE096AC-3156-4677-B9E5-BB1975F7498D}"/>
              </a:ext>
            </a:extLst>
          </p:cNvPr>
          <p:cNvSpPr txBox="1">
            <a:spLocks/>
          </p:cNvSpPr>
          <p:nvPr/>
        </p:nvSpPr>
        <p:spPr>
          <a:xfrm>
            <a:off x="1684866" y="1000453"/>
            <a:ext cx="9431867" cy="54328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六趣</a:t>
            </a:r>
            <a:r>
              <a:rPr lang="en-US" altLang="zh-TW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六道</a:t>
            </a:r>
            <a:endParaRPr lang="en-US" altLang="zh-TW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因緣</a:t>
            </a:r>
            <a:r>
              <a:rPr lang="zh-CN" altLang="en-US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果報，好</a:t>
            </a:r>
            <a:r>
              <a:rPr lang="zh-TW" altLang="en-US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緣惡緣</a:t>
            </a:r>
            <a:r>
              <a:rPr lang="zh-CN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，不是今生所</a:t>
            </a: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結</a:t>
            </a:r>
            <a:r>
              <a:rPr lang="zh-CN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便是過去生所</a:t>
            </a: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結</a:t>
            </a:r>
            <a:r>
              <a:rPr lang="zh-CN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。因此我們要用心體會善惡業</a:t>
            </a: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緣</a:t>
            </a:r>
            <a:r>
              <a:rPr lang="zh-CN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，受</a:t>
            </a: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報</a:t>
            </a:r>
            <a:r>
              <a:rPr lang="zh-CN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好醜，於此</a:t>
            </a: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悉見</a:t>
            </a:r>
            <a:r>
              <a:rPr lang="zh-CN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的境界</a:t>
            </a: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lang="zh-CN" altLang="en-US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時時反省人與人之間的關係，反省彼此身心的感受，改變對他人的看法與態度。</a:t>
            </a:r>
            <a:endParaRPr lang="en-US" altLang="zh-CN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en-US" altLang="zh-TW" sz="36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P650</a:t>
            </a:r>
          </a:p>
        </p:txBody>
      </p:sp>
    </p:spTree>
    <p:extLst>
      <p:ext uri="{BB962C8B-B14F-4D97-AF65-F5344CB8AC3E}">
        <p14:creationId xmlns:p14="http://schemas.microsoft.com/office/powerpoint/2010/main" val="37509987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815009" y="607461"/>
            <a:ext cx="10429461" cy="5184775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zh-TW" altLang="zh-TW" sz="5400" b="1" dirty="0">
                <a:solidFill>
                  <a:srgbClr val="FFC000"/>
                </a:solidFill>
              </a:rPr>
              <a:t>「</a:t>
            </a:r>
            <a:r>
              <a:rPr lang="zh-TW" altLang="zh-TW" sz="5400" dirty="0">
                <a:solidFill>
                  <a:srgbClr val="FFC000"/>
                </a:solidFill>
              </a:rPr>
              <a:t>其聲清淨，出柔軟音」</a:t>
            </a:r>
            <a:r>
              <a:rPr lang="zh-TW" altLang="zh-TW" sz="5400" dirty="0"/>
              <a:t>指佛音能入眾生心，調伏剛強、斷除疑念，息滅貪、瞋 、癡，</a:t>
            </a:r>
            <a:r>
              <a:rPr lang="zh-TW" altLang="zh-TW" sz="5400" dirty="0">
                <a:solidFill>
                  <a:srgbClr val="FFC000"/>
                </a:solidFill>
              </a:rPr>
              <a:t>使眾生回歸清淨本性，行於菩薩道</a:t>
            </a:r>
            <a:r>
              <a:rPr lang="zh-TW" altLang="zh-TW" sz="5400" dirty="0"/>
              <a:t>。所以佛陀「</a:t>
            </a:r>
            <a:r>
              <a:rPr lang="zh-TW" altLang="zh-TW" sz="5400" dirty="0">
                <a:solidFill>
                  <a:srgbClr val="FFC000"/>
                </a:solidFill>
              </a:rPr>
              <a:t>教諸菩薩，無數億萬</a:t>
            </a:r>
            <a:r>
              <a:rPr lang="zh-TW" altLang="zh-TW" sz="5400" dirty="0"/>
              <a:t>」。</a:t>
            </a:r>
            <a:endParaRPr lang="zh-TW" altLang="en-US" sz="5400" dirty="0"/>
          </a:p>
        </p:txBody>
      </p:sp>
    </p:spTree>
    <p:extLst>
      <p:ext uri="{BB962C8B-B14F-4D97-AF65-F5344CB8AC3E}">
        <p14:creationId xmlns:p14="http://schemas.microsoft.com/office/powerpoint/2010/main" val="10961056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25F71D9-CA61-4A6C-A09E-FDAD8B24B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4866" y="1000453"/>
            <a:ext cx="9431867" cy="5432830"/>
          </a:xfrm>
        </p:spPr>
        <p:txBody>
          <a:bodyPr>
            <a:noAutofit/>
          </a:bodyPr>
          <a:lstStyle/>
          <a:p>
            <a:pPr algn="ctr"/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若人厭苦老病死，盡諸苦際說涅槃，</a:t>
            </a:r>
            <a:b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若人有福供養佛，為説緣覺滿願望。</a:t>
            </a:r>
            <a:b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若有佛子求上慧，為說淨道脫迷惘。</a:t>
            </a:r>
            <a:b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眾生有求皆能應，開權顯實一念間。</a:t>
            </a:r>
            <a:b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文殊師利法王子，我見彼土種種相，</a:t>
            </a:r>
            <a:b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諸多事相入眼簾，略說其中我所見。</a:t>
            </a:r>
            <a:b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32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P671-693</a:t>
            </a:r>
            <a:endParaRPr lang="en-US" altLang="zh-TW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037995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7565" y="0"/>
            <a:ext cx="10972800" cy="1143000"/>
          </a:xfrm>
        </p:spPr>
        <p:txBody>
          <a:bodyPr/>
          <a:lstStyle/>
          <a:p>
            <a:r>
              <a:rPr lang="zh-TW" altLang="en-US" dirty="0">
                <a:solidFill>
                  <a:srgbClr val="FFC000"/>
                </a:solidFill>
              </a:rPr>
              <a:t>諸佛說三乘法</a:t>
            </a:r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1795669" y="1207841"/>
          <a:ext cx="8938591" cy="4348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8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636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85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77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7275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>
                          <a:solidFill>
                            <a:srgbClr val="00206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對象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>
                          <a:solidFill>
                            <a:srgbClr val="00206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基本條件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>
                          <a:solidFill>
                            <a:srgbClr val="00206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說法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>
                          <a:solidFill>
                            <a:srgbClr val="00206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三乘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98122"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3600" dirty="0">
                          <a:latin typeface="標楷體" pitchFamily="65" charset="-120"/>
                          <a:ea typeface="標楷體" pitchFamily="65" charset="-120"/>
                        </a:rPr>
                        <a:t>若人遭苦</a:t>
                      </a:r>
                      <a:endParaRPr lang="zh-TW" altLang="en-US" sz="36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zh-TW" sz="3600" kern="1200" dirty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厭老病死　　</a:t>
                      </a:r>
                      <a:endParaRPr lang="zh-TW" altLang="en-US" sz="3600" kern="1200" dirty="0">
                        <a:solidFill>
                          <a:schemeClr val="dk1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zh-TW" sz="3600" kern="1200" dirty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涅槃</a:t>
                      </a:r>
                      <a:endParaRPr lang="zh-TW" altLang="en-US" sz="3600" kern="1200" dirty="0">
                        <a:solidFill>
                          <a:schemeClr val="dk1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>
                          <a:latin typeface="標楷體" pitchFamily="65" charset="-120"/>
                          <a:ea typeface="標楷體" pitchFamily="65" charset="-120"/>
                        </a:rPr>
                        <a:t>聲聞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98122"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3600" dirty="0">
                          <a:latin typeface="標楷體" pitchFamily="65" charset="-120"/>
                          <a:ea typeface="標楷體" pitchFamily="65" charset="-120"/>
                        </a:rPr>
                        <a:t>若人有</a:t>
                      </a:r>
                      <a:r>
                        <a:rPr lang="zh-TW" altLang="en-US" sz="3600" dirty="0">
                          <a:latin typeface="標楷體" pitchFamily="65" charset="-120"/>
                          <a:ea typeface="標楷體" pitchFamily="65" charset="-120"/>
                        </a:rPr>
                        <a:t>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zh-TW" sz="3600" kern="1200" dirty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曾供養佛　　志求勝法</a:t>
                      </a:r>
                      <a:endParaRPr lang="zh-TW" altLang="en-US" sz="3600" kern="1200" dirty="0">
                        <a:solidFill>
                          <a:schemeClr val="dk1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3600" kern="1200" dirty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緣覺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>
                          <a:latin typeface="標楷體" pitchFamily="65" charset="-120"/>
                          <a:ea typeface="標楷體" pitchFamily="65" charset="-120"/>
                        </a:rPr>
                        <a:t>緣覺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98122"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3600" dirty="0">
                          <a:latin typeface="標楷體" pitchFamily="65" charset="-120"/>
                          <a:ea typeface="標楷體" pitchFamily="65" charset="-120"/>
                        </a:rPr>
                        <a:t>若有佛子</a:t>
                      </a:r>
                      <a:endParaRPr lang="zh-TW" altLang="en-US" sz="36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zh-TW" sz="3600" kern="1200" dirty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修種種行</a:t>
                      </a:r>
                      <a:endParaRPr lang="en-US" altLang="zh-TW" sz="3600" kern="1200" dirty="0">
                        <a:solidFill>
                          <a:schemeClr val="dk1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  <a:p>
                      <a:pPr marL="0" algn="ctr" defTabSz="914400" rtl="0" eaLnBrk="1" latinLnBrk="0" hangingPunct="1"/>
                      <a:r>
                        <a:rPr lang="zh-TW" altLang="zh-TW" sz="3600" kern="1200" dirty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求無上慧　</a:t>
                      </a:r>
                      <a:endParaRPr lang="zh-TW" altLang="en-US" sz="3600" kern="1200" dirty="0">
                        <a:solidFill>
                          <a:schemeClr val="dk1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3600" kern="1200" dirty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淨道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>
                          <a:latin typeface="標楷體" pitchFamily="65" charset="-120"/>
                          <a:ea typeface="標楷體" pitchFamily="65" charset="-120"/>
                        </a:rPr>
                        <a:t>菩薩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文字方塊 4">
            <a:extLst>
              <a:ext uri="{FF2B5EF4-FFF2-40B4-BE49-F238E27FC236}">
                <a16:creationId xmlns:a16="http://schemas.microsoft.com/office/drawing/2014/main" id="{4BA32574-983C-4EAD-B7C9-67F09D579589}"/>
              </a:ext>
            </a:extLst>
          </p:cNvPr>
          <p:cNvSpPr txBox="1"/>
          <p:nvPr/>
        </p:nvSpPr>
        <p:spPr>
          <a:xfrm>
            <a:off x="4246419" y="5783180"/>
            <a:ext cx="357447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3600" dirty="0"/>
              <a:t>眾生有求皆能應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6B25750-D5C0-4175-AD55-2D4CD4842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7767"/>
            <a:ext cx="10515600" cy="964911"/>
          </a:xfrm>
        </p:spPr>
        <p:txBody>
          <a:bodyPr/>
          <a:lstStyle/>
          <a:p>
            <a:pPr algn="ctr"/>
            <a:r>
              <a:rPr lang="zh-TW" altLang="en-US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眾生有求皆能應，開權顯實一念間</a:t>
            </a:r>
          </a:p>
        </p:txBody>
      </p:sp>
      <p:graphicFrame>
        <p:nvGraphicFramePr>
          <p:cNvPr id="3" name="資料庫圖表 2">
            <a:extLst>
              <a:ext uri="{FF2B5EF4-FFF2-40B4-BE49-F238E27FC236}">
                <a16:creationId xmlns:a16="http://schemas.microsoft.com/office/drawing/2014/main" id="{DB3D00A0-292D-4A01-9953-D3279FBB14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83976958"/>
              </p:ext>
            </p:extLst>
          </p:nvPr>
        </p:nvGraphicFramePr>
        <p:xfrm>
          <a:off x="2032000" y="1863436"/>
          <a:ext cx="8128000" cy="4053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文字方塊 4">
            <a:extLst>
              <a:ext uri="{FF2B5EF4-FFF2-40B4-BE49-F238E27FC236}">
                <a16:creationId xmlns:a16="http://schemas.microsoft.com/office/drawing/2014/main" id="{9DBFFFC7-D281-42B4-9E14-80CEBCD8CCF3}"/>
              </a:ext>
            </a:extLst>
          </p:cNvPr>
          <p:cNvSpPr txBox="1"/>
          <p:nvPr/>
        </p:nvSpPr>
        <p:spPr>
          <a:xfrm>
            <a:off x="5259532" y="5916660"/>
            <a:ext cx="16729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36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一佛乘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C017025F-2A2A-481B-A698-0875064DAF44}"/>
              </a:ext>
            </a:extLst>
          </p:cNvPr>
          <p:cNvSpPr txBox="1"/>
          <p:nvPr/>
        </p:nvSpPr>
        <p:spPr>
          <a:xfrm>
            <a:off x="3553690" y="2141296"/>
            <a:ext cx="12798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36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聲聞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5D662DCF-9F48-4439-9ABA-7F8150538E85}"/>
              </a:ext>
            </a:extLst>
          </p:cNvPr>
          <p:cNvSpPr txBox="1"/>
          <p:nvPr/>
        </p:nvSpPr>
        <p:spPr>
          <a:xfrm>
            <a:off x="7503968" y="2155920"/>
            <a:ext cx="12798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36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菩薩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B4AE80B5-3C5C-4CE5-AFD7-5B331972B14F}"/>
              </a:ext>
            </a:extLst>
          </p:cNvPr>
          <p:cNvSpPr txBox="1"/>
          <p:nvPr/>
        </p:nvSpPr>
        <p:spPr>
          <a:xfrm>
            <a:off x="5466484" y="1184438"/>
            <a:ext cx="12590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36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緣覺</a:t>
            </a:r>
          </a:p>
        </p:txBody>
      </p:sp>
    </p:spTree>
    <p:extLst>
      <p:ext uri="{BB962C8B-B14F-4D97-AF65-F5344CB8AC3E}">
        <p14:creationId xmlns:p14="http://schemas.microsoft.com/office/powerpoint/2010/main" val="26727956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25F71D9-CA61-4A6C-A09E-FDAD8B24B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4866" y="1000453"/>
            <a:ext cx="9431867" cy="5432830"/>
          </a:xfrm>
        </p:spPr>
        <p:txBody>
          <a:bodyPr>
            <a:noAutofit/>
          </a:bodyPr>
          <a:lstStyle/>
          <a:p>
            <a:pPr algn="ctr"/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我見彼土諸菩薩，為求佛道行</a:t>
            </a:r>
            <a:r>
              <a:rPr lang="zh-TW" altLang="en-US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布施</a:t>
            </a: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b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金銀瑪瑙與寶飾，車馬華蓋摩尼珠。</a:t>
            </a:r>
            <a:b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又見菩薩利眾生，願捨妻子與國土，</a:t>
            </a:r>
            <a:b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為救眾生諸病苦，頭目髓腦亦樂施。</a:t>
            </a:r>
            <a:b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32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P693-704</a:t>
            </a:r>
            <a:endParaRPr lang="en-US" altLang="zh-TW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552950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4B00C3B2-77F8-423A-979D-B8FB68D87140}"/>
              </a:ext>
            </a:extLst>
          </p:cNvPr>
          <p:cNvSpPr txBox="1"/>
          <p:nvPr/>
        </p:nvSpPr>
        <p:spPr>
          <a:xfrm>
            <a:off x="1465118" y="1074509"/>
            <a:ext cx="4810991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三種布施</a:t>
            </a:r>
            <a:endParaRPr kumimoji="0" lang="en-US" altLang="zh-TW" sz="60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60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財施</a:t>
            </a:r>
            <a:endParaRPr kumimoji="0" lang="en-US" altLang="zh-TW" sz="60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法施</a:t>
            </a:r>
            <a:endParaRPr kumimoji="0" lang="en-US" altLang="zh-TW" sz="60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無畏施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AFF9D25A-DDD4-4D66-82D4-BFFA5384B1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5468" y="1892863"/>
            <a:ext cx="3637781" cy="36377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521359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4B00C3B2-77F8-423A-979D-B8FB68D87140}"/>
              </a:ext>
            </a:extLst>
          </p:cNvPr>
          <p:cNvSpPr txBox="1"/>
          <p:nvPr/>
        </p:nvSpPr>
        <p:spPr>
          <a:xfrm>
            <a:off x="2045277" y="1382286"/>
            <a:ext cx="8253846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為救眾生諸病苦，</a:t>
            </a:r>
            <a:endParaRPr kumimoji="0" lang="en-US" altLang="zh-TW" sz="6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頭目髓腦亦樂施。</a:t>
            </a:r>
            <a:br>
              <a:rPr kumimoji="0" lang="zh-TW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</a:br>
            <a:endParaRPr kumimoji="0" lang="en-US" altLang="zh-TW" sz="6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法</a:t>
            </a:r>
            <a:r>
              <a:rPr lang="zh-TW" altLang="en-US" sz="8000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布</a:t>
            </a:r>
            <a:r>
              <a:rPr kumimoji="0" lang="zh-TW" alt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施</a:t>
            </a:r>
            <a:endParaRPr kumimoji="0" lang="en-US" altLang="zh-TW" sz="80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37858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內容版面配置區 2">
            <a:extLst>
              <a:ext uri="{FF2B5EF4-FFF2-40B4-BE49-F238E27FC236}">
                <a16:creationId xmlns:a16="http://schemas.microsoft.com/office/drawing/2014/main" id="{D7796639-4448-4C24-A145-7E61E5D2ED2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566988" y="908051"/>
            <a:ext cx="6985000" cy="3375025"/>
          </a:xfrm>
        </p:spPr>
        <p:txBody>
          <a:bodyPr/>
          <a:lstStyle/>
          <a:p>
            <a:pPr marL="0" indent="0" algn="r">
              <a:buNone/>
            </a:pPr>
            <a:r>
              <a:rPr lang="zh-TW" altLang="en-US" b="0" dirty="0">
                <a:solidFill>
                  <a:srgbClr val="FFC000"/>
                </a:solidFill>
              </a:rPr>
              <a:t>如人信解行</a:t>
            </a:r>
            <a:r>
              <a:rPr lang="zh-TW" altLang="en-US" dirty="0">
                <a:solidFill>
                  <a:srgbClr val="FFC000"/>
                </a:solidFill>
              </a:rPr>
              <a:t>布施</a:t>
            </a:r>
            <a:r>
              <a:rPr lang="zh-TW" altLang="en-US" b="0" dirty="0">
                <a:solidFill>
                  <a:srgbClr val="FFC000"/>
                </a:solidFill>
              </a:rPr>
              <a:t> </a:t>
            </a:r>
          </a:p>
          <a:p>
            <a:pPr marL="0" indent="0" algn="r">
              <a:buNone/>
            </a:pPr>
            <a:r>
              <a:rPr lang="zh-TW" altLang="en-US" b="0" dirty="0">
                <a:solidFill>
                  <a:srgbClr val="FFC000"/>
                </a:solidFill>
              </a:rPr>
              <a:t>是入菩薩</a:t>
            </a:r>
            <a:r>
              <a:rPr lang="zh-TW" altLang="en-US" dirty="0">
                <a:solidFill>
                  <a:srgbClr val="FFC000"/>
                </a:solidFill>
              </a:rPr>
              <a:t>大直道</a:t>
            </a:r>
            <a:r>
              <a:rPr lang="zh-TW" altLang="en-US" b="0" dirty="0">
                <a:solidFill>
                  <a:srgbClr val="FFC000"/>
                </a:solidFill>
              </a:rPr>
              <a:t> </a:t>
            </a:r>
          </a:p>
          <a:p>
            <a:pPr marL="0" indent="0" algn="r">
              <a:buNone/>
            </a:pPr>
            <a:r>
              <a:rPr lang="zh-TW" altLang="en-US" dirty="0">
                <a:solidFill>
                  <a:srgbClr val="FFC000"/>
                </a:solidFill>
              </a:rPr>
              <a:t>布施是入道因緣</a:t>
            </a:r>
          </a:p>
        </p:txBody>
      </p:sp>
      <p:pic>
        <p:nvPicPr>
          <p:cNvPr id="3" name="圖片 2" descr="一張含有 食物, 盤, 許多, 碗 的圖片&#10;&#10;自動產生的描述">
            <a:extLst>
              <a:ext uri="{FF2B5EF4-FFF2-40B4-BE49-F238E27FC236}">
                <a16:creationId xmlns:a16="http://schemas.microsoft.com/office/drawing/2014/main" id="{F8845B8A-D501-4F37-A137-002C55B9EC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541" y="3697288"/>
            <a:ext cx="4286250" cy="2409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圖片 4" descr="一張含有 藍色, 坐, 靠近, 桌 的圖片&#10;&#10;自動產生的描述">
            <a:extLst>
              <a:ext uri="{FF2B5EF4-FFF2-40B4-BE49-F238E27FC236}">
                <a16:creationId xmlns:a16="http://schemas.microsoft.com/office/drawing/2014/main" id="{45138580-1E29-44C5-9890-7AB4740369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66" y="1459442"/>
            <a:ext cx="3586691" cy="35866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25">
            <a:extLst>
              <a:ext uri="{FF2B5EF4-FFF2-40B4-BE49-F238E27FC236}">
                <a16:creationId xmlns:a16="http://schemas.microsoft.com/office/drawing/2014/main" id="{12E8CD4E-6381-4807-AA5B-CE0024A8B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27">
            <a:extLst>
              <a:ext uri="{FF2B5EF4-FFF2-40B4-BE49-F238E27FC236}">
                <a16:creationId xmlns:a16="http://schemas.microsoft.com/office/drawing/2014/main" id="{D28445F8-F032-43C9-8D0F-A5155F5252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59"/>
            <a:ext cx="5538555" cy="28870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圖片 18" descr="一張含有 室內, 個人, 桌, 窗戶 的圖片&#10;&#10;自動產生的描述">
            <a:extLst>
              <a:ext uri="{FF2B5EF4-FFF2-40B4-BE49-F238E27FC236}">
                <a16:creationId xmlns:a16="http://schemas.microsoft.com/office/drawing/2014/main" id="{A9419309-2FBC-40FA-BEE4-22C8D8B169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219" y="644229"/>
            <a:ext cx="4571999" cy="2560320"/>
          </a:xfrm>
          <a:prstGeom prst="rect">
            <a:avLst/>
          </a:prstGeom>
        </p:spPr>
      </p:pic>
      <p:sp>
        <p:nvSpPr>
          <p:cNvPr id="49" name="Rectangle 29">
            <a:extLst>
              <a:ext uri="{FF2B5EF4-FFF2-40B4-BE49-F238E27FC236}">
                <a16:creationId xmlns:a16="http://schemas.microsoft.com/office/drawing/2014/main" id="{36A325B5-56A3-425A-B9A3-0CEB7CA1BB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76432" y="480060"/>
            <a:ext cx="5538555" cy="28870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圖片 14" descr="一張含有 個人, 男人, 桌, 坐 的圖片&#10;&#10;自動產生的描述">
            <a:extLst>
              <a:ext uri="{FF2B5EF4-FFF2-40B4-BE49-F238E27FC236}">
                <a16:creationId xmlns:a16="http://schemas.microsoft.com/office/drawing/2014/main" id="{9D2AECCA-F56F-4297-9870-D64A4BCC5A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9458" y="644229"/>
            <a:ext cx="4592502" cy="2560320"/>
          </a:xfrm>
          <a:prstGeom prst="rect">
            <a:avLst/>
          </a:prstGeom>
        </p:spPr>
      </p:pic>
      <p:sp>
        <p:nvSpPr>
          <p:cNvPr id="50" name="Rectangle 31">
            <a:extLst>
              <a:ext uri="{FF2B5EF4-FFF2-40B4-BE49-F238E27FC236}">
                <a16:creationId xmlns:a16="http://schemas.microsoft.com/office/drawing/2014/main" id="{B80DE958-9D45-4CAD-BF1F-FA2ED970B7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3" y="3527956"/>
            <a:ext cx="5538554" cy="284998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圖片 16" descr="一張含有 個人, 桌, 男人, 坐 的圖片&#10;&#10;自動產生的描述">
            <a:extLst>
              <a:ext uri="{FF2B5EF4-FFF2-40B4-BE49-F238E27FC236}">
                <a16:creationId xmlns:a16="http://schemas.microsoft.com/office/drawing/2014/main" id="{84C89662-21CE-41DF-992F-6B59B89FDA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968" y="3653451"/>
            <a:ext cx="4592502" cy="2560320"/>
          </a:xfrm>
          <a:prstGeom prst="rect">
            <a:avLst/>
          </a:prstGeom>
        </p:spPr>
      </p:pic>
      <p:sp>
        <p:nvSpPr>
          <p:cNvPr id="51" name="Rectangle 33">
            <a:extLst>
              <a:ext uri="{FF2B5EF4-FFF2-40B4-BE49-F238E27FC236}">
                <a16:creationId xmlns:a16="http://schemas.microsoft.com/office/drawing/2014/main" id="{BB93B4BF-AD35-4E52-8131-161C5FB9CD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76432" y="3527956"/>
            <a:ext cx="5538555" cy="284998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圖片 20" descr="一張含有 室內, 個人, 桌, 天花板 的圖片&#10;&#10;自動產生的描述">
            <a:extLst>
              <a:ext uri="{FF2B5EF4-FFF2-40B4-BE49-F238E27FC236}">
                <a16:creationId xmlns:a16="http://schemas.microsoft.com/office/drawing/2014/main" id="{5D4C6247-B181-460E-A46C-9A1704622D8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9115" y="3672788"/>
            <a:ext cx="4613187" cy="256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78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>
            <a:extLst>
              <a:ext uri="{FF2B5EF4-FFF2-40B4-BE49-F238E27FC236}">
                <a16:creationId xmlns:a16="http://schemas.microsoft.com/office/drawing/2014/main" id="{3EACC185-766C-4A04-975B-67ACD922BE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2666" y="687186"/>
            <a:ext cx="9431867" cy="5772880"/>
          </a:xfr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zh-TW" altLang="en-US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彌</a:t>
            </a:r>
            <a:r>
              <a:rPr lang="zh-CN" altLang="en-US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勒問，是我見過問題最長的問題</a:t>
            </a:r>
            <a:br>
              <a:rPr lang="en-US" altLang="zh-CN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CN" altLang="en-US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彌勒</a:t>
            </a:r>
            <a:r>
              <a:rPr lang="zh-TW" altLang="en-US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與釋迦</a:t>
            </a:r>
            <a:r>
              <a:rPr lang="zh-CN" altLang="en-US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佛</a:t>
            </a:r>
            <a:r>
              <a:rPr lang="zh-TW" altLang="en-US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CN" altLang="en-US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作菩薩的時候是同學所以他是</a:t>
            </a:r>
            <a:r>
              <a:rPr lang="zh-TW" altLang="en-US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隱明示暗權不知</a:t>
            </a:r>
            <a:br>
              <a:rPr lang="en-US" altLang="zh-TW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有疑才有悟，向無疑中生疑</a:t>
            </a:r>
            <a:br>
              <a:rPr lang="en-US" altLang="zh-CN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他</a:t>
            </a:r>
            <a:r>
              <a:rPr lang="zh-CN" altLang="en-US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其實</a:t>
            </a:r>
            <a:r>
              <a:rPr lang="zh-TW" altLang="en-US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已</a:t>
            </a:r>
            <a:r>
              <a:rPr lang="zh-CN" altLang="en-US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將答案藏在問題中</a:t>
            </a:r>
            <a:br>
              <a:rPr lang="en-US" altLang="zh-CN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CN" altLang="en-US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所以我們看這段文字</a:t>
            </a:r>
            <a:br>
              <a:rPr lang="en-US" altLang="zh-CN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CN" altLang="en-US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不要把它當成問題</a:t>
            </a:r>
            <a:br>
              <a:rPr lang="en-US" altLang="zh-CN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CN" altLang="en-US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要把它看成答案</a:t>
            </a:r>
            <a:br>
              <a:rPr lang="en-US" altLang="zh-CN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未來行菩薩道的重要參考</a:t>
            </a:r>
            <a:endParaRPr lang="en-US" altLang="zh-TW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941836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25F71D9-CA61-4A6C-A09E-FDAD8B24B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4866" y="1000453"/>
            <a:ext cx="9431867" cy="5432830"/>
          </a:xfrm>
        </p:spPr>
        <p:txBody>
          <a:bodyPr>
            <a:noAutofit/>
          </a:bodyPr>
          <a:lstStyle/>
          <a:p>
            <a:pPr algn="ctr"/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又見諸王髮剃除，勤修佛道捨樂土，</a:t>
            </a:r>
            <a:b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捨棄宮殿與財富，</a:t>
            </a:r>
            <a:r>
              <a:rPr lang="zh-TW" altLang="en-US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忍辱持戒</a:t>
            </a: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被法服。</a:t>
            </a:r>
            <a:b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或見菩薩作比丘，樂誦經典行苦修，</a:t>
            </a:r>
            <a:b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又見菩薩猛</a:t>
            </a:r>
            <a:r>
              <a:rPr lang="zh-TW" altLang="en-US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精進</a:t>
            </a: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，思惟佛道入山林。</a:t>
            </a:r>
            <a:b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又見離欲獨靜處，修習</a:t>
            </a:r>
            <a:r>
              <a:rPr lang="zh-TW" altLang="en-US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禪定</a:t>
            </a: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得妙境，</a:t>
            </a:r>
            <a:b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又見菩薩齊合掌，千萬偈頌讚法王。</a:t>
            </a:r>
            <a:b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32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P704-718</a:t>
            </a:r>
            <a:endParaRPr lang="en-US" altLang="zh-TW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20229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內容版面配置區 2">
            <a:extLst>
              <a:ext uri="{FF2B5EF4-FFF2-40B4-BE49-F238E27FC236}">
                <a16:creationId xmlns:a16="http://schemas.microsoft.com/office/drawing/2014/main" id="{0DD752B7-0BAD-476D-8EFC-CBC946C62A5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379788" y="1255184"/>
            <a:ext cx="6985000" cy="4222749"/>
          </a:xfrm>
        </p:spPr>
        <p:txBody>
          <a:bodyPr/>
          <a:lstStyle/>
          <a:p>
            <a:pPr marL="0" indent="0" algn="r">
              <a:buNone/>
            </a:pPr>
            <a:r>
              <a:rPr lang="zh-TW" altLang="en-US" b="0" dirty="0">
                <a:solidFill>
                  <a:srgbClr val="FFC000"/>
                </a:solidFill>
              </a:rPr>
              <a:t>信解</a:t>
            </a:r>
            <a:r>
              <a:rPr lang="zh-TW" altLang="en-US" dirty="0">
                <a:solidFill>
                  <a:srgbClr val="FFC000"/>
                </a:solidFill>
              </a:rPr>
              <a:t>持淨戒</a:t>
            </a:r>
            <a:r>
              <a:rPr lang="zh-TW" altLang="en-US" b="0" dirty="0">
                <a:solidFill>
                  <a:srgbClr val="FFC000"/>
                </a:solidFill>
              </a:rPr>
              <a:t>，</a:t>
            </a:r>
            <a:endParaRPr lang="en-US" altLang="zh-TW" b="0" dirty="0">
              <a:solidFill>
                <a:srgbClr val="FFC000"/>
              </a:solidFill>
            </a:endParaRPr>
          </a:p>
          <a:p>
            <a:pPr marL="0" indent="0" algn="r">
              <a:buNone/>
            </a:pPr>
            <a:r>
              <a:rPr lang="zh-TW" altLang="en-US" b="0" dirty="0">
                <a:solidFill>
                  <a:srgbClr val="FFC000"/>
                </a:solidFill>
              </a:rPr>
              <a:t>是行菩薩道，</a:t>
            </a:r>
            <a:endParaRPr lang="en-US" altLang="zh-TW" b="0" dirty="0">
              <a:solidFill>
                <a:srgbClr val="FFC000"/>
              </a:solidFill>
            </a:endParaRPr>
          </a:p>
          <a:p>
            <a:pPr marL="0" indent="0" algn="r">
              <a:buNone/>
            </a:pPr>
            <a:r>
              <a:rPr lang="zh-TW" altLang="en-US" b="0" dirty="0">
                <a:solidFill>
                  <a:srgbClr val="FFC000"/>
                </a:solidFill>
              </a:rPr>
              <a:t>則大乘等戒，</a:t>
            </a:r>
            <a:endParaRPr lang="en-US" altLang="zh-TW" b="0" dirty="0">
              <a:solidFill>
                <a:srgbClr val="FFC000"/>
              </a:solidFill>
            </a:endParaRPr>
          </a:p>
          <a:p>
            <a:pPr marL="0" indent="0" algn="r">
              <a:buNone/>
            </a:pPr>
            <a:r>
              <a:rPr lang="zh-TW" altLang="en-US" b="0" dirty="0">
                <a:solidFill>
                  <a:srgbClr val="FFC000"/>
                </a:solidFill>
              </a:rPr>
              <a:t>皆</a:t>
            </a:r>
            <a:r>
              <a:rPr lang="zh-TW" altLang="en-US" dirty="0">
                <a:solidFill>
                  <a:srgbClr val="FFC000"/>
                </a:solidFill>
              </a:rPr>
              <a:t>清潔受持</a:t>
            </a:r>
            <a:r>
              <a:rPr lang="zh-TW" altLang="en-US" b="0" dirty="0">
                <a:solidFill>
                  <a:srgbClr val="FFC000"/>
                </a:solidFill>
              </a:rPr>
              <a:t>，</a:t>
            </a:r>
            <a:endParaRPr lang="en-US" altLang="zh-TW" b="0" dirty="0">
              <a:solidFill>
                <a:srgbClr val="FFC000"/>
              </a:solidFill>
            </a:endParaRPr>
          </a:p>
          <a:p>
            <a:pPr marL="0" indent="0" algn="r">
              <a:buNone/>
            </a:pPr>
            <a:r>
              <a:rPr lang="zh-TW" altLang="en-US" b="0" dirty="0">
                <a:solidFill>
                  <a:srgbClr val="FFC000"/>
                </a:solidFill>
              </a:rPr>
              <a:t>而</a:t>
            </a:r>
            <a:r>
              <a:rPr lang="zh-TW" altLang="en-US" dirty="0">
                <a:solidFill>
                  <a:srgbClr val="FFC000"/>
                </a:solidFill>
              </a:rPr>
              <a:t>持戒就是入道之因緣</a:t>
            </a:r>
            <a:r>
              <a:rPr lang="zh-TW" altLang="en-US" b="0" dirty="0">
                <a:solidFill>
                  <a:srgbClr val="FFC000"/>
                </a:solidFill>
              </a:rPr>
              <a:t>。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AA1D8161-5721-4F92-97CC-AA5876D1B5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33" y="698235"/>
            <a:ext cx="4767540" cy="31286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內容版面配置區 2">
            <a:extLst>
              <a:ext uri="{FF2B5EF4-FFF2-40B4-BE49-F238E27FC236}">
                <a16:creationId xmlns:a16="http://schemas.microsoft.com/office/drawing/2014/main" id="{0DD752B7-0BAD-476D-8EFC-CBC946C62A5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818679" y="1317625"/>
            <a:ext cx="6985000" cy="4222749"/>
          </a:xfrm>
        </p:spPr>
        <p:txBody>
          <a:bodyPr/>
          <a:lstStyle/>
          <a:p>
            <a:pPr marL="0" indent="0" algn="ctr">
              <a:buNone/>
            </a:pPr>
            <a:r>
              <a:rPr lang="zh-TW" altLang="en-US" sz="7200" b="0" dirty="0">
                <a:solidFill>
                  <a:srgbClr val="FFC000"/>
                </a:solidFill>
              </a:rPr>
              <a:t>奉持諸佛清淨戒</a:t>
            </a:r>
            <a:endParaRPr lang="en-US" altLang="zh-TW" sz="7200" b="0" dirty="0">
              <a:solidFill>
                <a:srgbClr val="FFC000"/>
              </a:solidFill>
            </a:endParaRPr>
          </a:p>
          <a:p>
            <a:pPr marL="0" indent="0" algn="ctr">
              <a:buNone/>
            </a:pPr>
            <a:r>
              <a:rPr lang="zh-TW" altLang="en-US" sz="7200" b="0" dirty="0">
                <a:solidFill>
                  <a:srgbClr val="FFC000"/>
                </a:solidFill>
              </a:rPr>
              <a:t>乃至失命不毀傷</a:t>
            </a:r>
            <a:endParaRPr lang="en-US" altLang="zh-TW" sz="7200" b="0" dirty="0">
              <a:solidFill>
                <a:srgbClr val="FFC000"/>
              </a:solidFill>
            </a:endParaRPr>
          </a:p>
          <a:p>
            <a:pPr marL="0" indent="0" algn="ctr">
              <a:buNone/>
            </a:pPr>
            <a:endParaRPr lang="en-US" altLang="zh-TW" sz="4400" b="0" dirty="0">
              <a:solidFill>
                <a:srgbClr val="FFC000"/>
              </a:solidFill>
            </a:endParaRPr>
          </a:p>
          <a:p>
            <a:pPr marL="0" indent="0" algn="ctr">
              <a:buNone/>
            </a:pPr>
            <a:r>
              <a:rPr lang="en-US" altLang="zh-TW" sz="4400" b="0" dirty="0">
                <a:solidFill>
                  <a:srgbClr val="FFC000"/>
                </a:solidFill>
              </a:rPr>
              <a:t>《</a:t>
            </a:r>
            <a:r>
              <a:rPr lang="zh-TW" altLang="en-US" sz="4400" b="0" dirty="0">
                <a:solidFill>
                  <a:srgbClr val="FFC000"/>
                </a:solidFill>
              </a:rPr>
              <a:t>無量義經 德行品</a:t>
            </a:r>
            <a:r>
              <a:rPr lang="en-US" altLang="zh-TW" sz="4400" b="0" dirty="0">
                <a:solidFill>
                  <a:srgbClr val="FFC000"/>
                </a:solidFill>
              </a:rPr>
              <a:t>》</a:t>
            </a:r>
          </a:p>
          <a:p>
            <a:pPr marL="0" indent="0" algn="ctr">
              <a:buNone/>
            </a:pPr>
            <a:endParaRPr lang="zh-TW" altLang="en-US" sz="72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75137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AD7CDF8-075D-42C2-A49F-C3E8CEAED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FFC000"/>
                </a:solidFill>
              </a:rPr>
              <a:t>慈濟</a:t>
            </a:r>
            <a:r>
              <a:rPr lang="zh-CN" altLang="en-US" dirty="0">
                <a:solidFill>
                  <a:srgbClr val="FFC000"/>
                </a:solidFill>
              </a:rPr>
              <a:t>十</a:t>
            </a:r>
            <a:r>
              <a:rPr lang="zh-TW" altLang="en-US" dirty="0">
                <a:solidFill>
                  <a:srgbClr val="FFC000"/>
                </a:solidFill>
              </a:rPr>
              <a:t>戒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A2E3B0A-887B-4374-A650-C0EA65478D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2111" y="1604963"/>
            <a:ext cx="8063344" cy="2149619"/>
          </a:xfrm>
        </p:spPr>
        <p:txBody>
          <a:bodyPr/>
          <a:lstStyle/>
          <a:p>
            <a:pPr marL="0" indent="0">
              <a:buNone/>
            </a:pPr>
            <a:r>
              <a:rPr lang="zh-CN" altLang="en-US" dirty="0"/>
              <a:t>前五戒是</a:t>
            </a:r>
            <a:r>
              <a:rPr lang="zh-CN" altLang="en-US" dirty="0">
                <a:solidFill>
                  <a:srgbClr val="FFC000"/>
                </a:solidFill>
              </a:rPr>
              <a:t>佛</a:t>
            </a:r>
            <a:r>
              <a:rPr lang="zh-TW" altLang="en-US" dirty="0">
                <a:solidFill>
                  <a:srgbClr val="FFC000"/>
                </a:solidFill>
              </a:rPr>
              <a:t>制</a:t>
            </a:r>
            <a:endParaRPr lang="en-US" altLang="zh-CN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zh-CN" altLang="en-US" dirty="0"/>
              <a:t>後</a:t>
            </a:r>
            <a:r>
              <a:rPr lang="zh-TW" altLang="en-US" dirty="0"/>
              <a:t>五戒是</a:t>
            </a:r>
            <a:r>
              <a:rPr lang="zh-CN" altLang="en-US" dirty="0">
                <a:solidFill>
                  <a:srgbClr val="FFC000"/>
                </a:solidFill>
              </a:rPr>
              <a:t>上人</a:t>
            </a:r>
            <a:r>
              <a:rPr lang="zh-TW" altLang="en-US" dirty="0">
                <a:solidFill>
                  <a:srgbClr val="FFC000"/>
                </a:solidFill>
              </a:rPr>
              <a:t>因應</a:t>
            </a:r>
            <a:r>
              <a:rPr lang="zh-CN" altLang="en-US" dirty="0">
                <a:solidFill>
                  <a:srgbClr val="FFC000"/>
                </a:solidFill>
              </a:rPr>
              <a:t>現在的環境而</a:t>
            </a:r>
            <a:r>
              <a:rPr lang="zh-TW" altLang="en-US" dirty="0">
                <a:solidFill>
                  <a:srgbClr val="FFC000"/>
                </a:solidFill>
              </a:rPr>
              <a:t>制</a:t>
            </a:r>
            <a:endParaRPr lang="en-US" altLang="zh-CN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zh-CN" altLang="en-US" dirty="0">
                <a:solidFill>
                  <a:srgbClr val="FFC000"/>
                </a:solidFill>
              </a:rPr>
              <a:t>是</a:t>
            </a:r>
            <a:r>
              <a:rPr lang="zh-TW" altLang="en-US" dirty="0">
                <a:solidFill>
                  <a:srgbClr val="FFC000"/>
                </a:solidFill>
              </a:rPr>
              <a:t>每一位靜思弟子</a:t>
            </a:r>
            <a:r>
              <a:rPr lang="zh-CN" altLang="en-US" dirty="0">
                <a:solidFill>
                  <a:srgbClr val="FFC000"/>
                </a:solidFill>
              </a:rPr>
              <a:t>應該遵守的戒律</a:t>
            </a:r>
            <a:endParaRPr lang="zh-TW" altLang="en-US" dirty="0">
              <a:solidFill>
                <a:srgbClr val="FFC000"/>
              </a:solidFill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E984DBA1-DCA3-4A57-9981-B3BE3048B4D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29" t="26138" r="12185" b="23884"/>
          <a:stretch/>
        </p:blipFill>
        <p:spPr>
          <a:xfrm>
            <a:off x="7703782" y="4319663"/>
            <a:ext cx="3570091" cy="1866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316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3D5F2C8-443D-465F-B914-BBC426683D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FFC000"/>
                </a:solidFill>
              </a:rPr>
              <a:t>守戒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6F2959B-FA25-43B1-BAAF-7D27440E6D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3165" y="1466418"/>
            <a:ext cx="8174180" cy="4387128"/>
          </a:xfrm>
        </p:spPr>
        <p:txBody>
          <a:bodyPr/>
          <a:lstStyle/>
          <a:p>
            <a:pPr marL="0" indent="0">
              <a:buNone/>
            </a:pPr>
            <a:r>
              <a:rPr lang="zh-TW" altLang="en-US" dirty="0">
                <a:solidFill>
                  <a:srgbClr val="FFC000"/>
                </a:solidFill>
              </a:rPr>
              <a:t>戒，</a:t>
            </a:r>
            <a:r>
              <a:rPr lang="zh-CN" altLang="en-US" dirty="0">
                <a:solidFill>
                  <a:srgbClr val="FFC000"/>
                </a:solidFill>
              </a:rPr>
              <a:t>防</a:t>
            </a:r>
            <a:r>
              <a:rPr lang="zh-TW" altLang="en-US" dirty="0">
                <a:solidFill>
                  <a:srgbClr val="FFC000"/>
                </a:solidFill>
              </a:rPr>
              <a:t>非止惡</a:t>
            </a:r>
            <a:endParaRPr lang="en-US" altLang="zh-TW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zh-TW" altLang="en-US" dirty="0">
                <a:solidFill>
                  <a:srgbClr val="FFC000"/>
                </a:solidFill>
              </a:rPr>
              <a:t>人格</a:t>
            </a:r>
            <a:r>
              <a:rPr lang="zh-TW" altLang="en-US" dirty="0"/>
              <a:t>就在</a:t>
            </a:r>
            <a:r>
              <a:rPr lang="zh-TW" altLang="en-US" dirty="0">
                <a:solidFill>
                  <a:srgbClr val="FFC000"/>
                </a:solidFill>
              </a:rPr>
              <a:t>戒律</a:t>
            </a:r>
            <a:r>
              <a:rPr lang="zh-TW" altLang="en-US" dirty="0"/>
              <a:t>中養成</a:t>
            </a:r>
            <a:endParaRPr lang="en-US" altLang="zh-TW" dirty="0"/>
          </a:p>
          <a:p>
            <a:pPr marL="0" indent="0">
              <a:buNone/>
            </a:pPr>
            <a:r>
              <a:rPr lang="zh-TW" altLang="en-US" dirty="0"/>
              <a:t>虛雲老和尚</a:t>
            </a:r>
            <a:r>
              <a:rPr lang="en-US" altLang="zh-TW" dirty="0"/>
              <a:t>:</a:t>
            </a:r>
            <a:r>
              <a:rPr lang="zh-TW" altLang="en-US" dirty="0">
                <a:solidFill>
                  <a:srgbClr val="FFC000"/>
                </a:solidFill>
              </a:rPr>
              <a:t>用功辦道，首要持戒</a:t>
            </a:r>
            <a:endParaRPr lang="en-US" altLang="zh-TW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zh-CN" altLang="en-US" dirty="0">
                <a:solidFill>
                  <a:srgbClr val="FFC000"/>
                </a:solidFill>
              </a:rPr>
              <a:t>戒生定</a:t>
            </a:r>
            <a:r>
              <a:rPr lang="zh-TW" altLang="en-US" dirty="0">
                <a:solidFill>
                  <a:srgbClr val="FFC000"/>
                </a:solidFill>
              </a:rPr>
              <a:t>，</a:t>
            </a:r>
            <a:r>
              <a:rPr lang="zh-CN" altLang="en-US" dirty="0">
                <a:solidFill>
                  <a:srgbClr val="FFC000"/>
                </a:solidFill>
              </a:rPr>
              <a:t>定生慧</a:t>
            </a:r>
            <a:endParaRPr lang="en-US" altLang="zh-CN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zh-TW" altLang="en-US" dirty="0"/>
              <a:t>戒定慧</a:t>
            </a:r>
            <a:r>
              <a:rPr lang="zh-TW" altLang="en-US" dirty="0">
                <a:solidFill>
                  <a:srgbClr val="FFC000"/>
                </a:solidFill>
              </a:rPr>
              <a:t>熄滅</a:t>
            </a:r>
            <a:r>
              <a:rPr lang="zh-CN" altLang="en-US" dirty="0"/>
              <a:t>貪</a:t>
            </a:r>
            <a:r>
              <a:rPr lang="zh-TW" altLang="en-US" dirty="0"/>
              <a:t>瞋</a:t>
            </a:r>
            <a:r>
              <a:rPr lang="zh-CN" altLang="en-US" dirty="0"/>
              <a:t>癡</a:t>
            </a:r>
            <a:endParaRPr lang="en-US" altLang="zh-CN" dirty="0"/>
          </a:p>
          <a:p>
            <a:pPr marL="0" indent="0">
              <a:buNone/>
            </a:pPr>
            <a:r>
              <a:rPr lang="zh-TW" altLang="en-US" dirty="0">
                <a:solidFill>
                  <a:srgbClr val="FFC000"/>
                </a:solidFill>
              </a:rPr>
              <a:t>戒</a:t>
            </a:r>
            <a:r>
              <a:rPr lang="zh-CN" altLang="en-US" dirty="0">
                <a:solidFill>
                  <a:srgbClr val="FFC000"/>
                </a:solidFill>
              </a:rPr>
              <a:t>是要</a:t>
            </a:r>
            <a:r>
              <a:rPr lang="zh-TW" altLang="en-US" dirty="0">
                <a:solidFill>
                  <a:srgbClr val="FFC000"/>
                </a:solidFill>
              </a:rPr>
              <a:t>守你的福</a:t>
            </a:r>
            <a:r>
              <a:rPr lang="zh-CN" altLang="en-US" dirty="0">
                <a:solidFill>
                  <a:srgbClr val="FFC000"/>
                </a:solidFill>
              </a:rPr>
              <a:t>，不是</a:t>
            </a:r>
            <a:r>
              <a:rPr lang="zh-TW" altLang="en-US" dirty="0">
                <a:solidFill>
                  <a:srgbClr val="FFC000"/>
                </a:solidFill>
              </a:rPr>
              <a:t>守你</a:t>
            </a:r>
            <a:r>
              <a:rPr lang="zh-CN" altLang="en-US" dirty="0">
                <a:solidFill>
                  <a:srgbClr val="FFC000"/>
                </a:solidFill>
              </a:rPr>
              <a:t>的業</a:t>
            </a:r>
            <a:endParaRPr lang="en-US" altLang="zh-CN" dirty="0">
              <a:solidFill>
                <a:srgbClr val="FFC000"/>
              </a:solidFill>
            </a:endParaRPr>
          </a:p>
          <a:p>
            <a:endParaRPr lang="zh-TW" altLang="en-US" dirty="0"/>
          </a:p>
        </p:txBody>
      </p:sp>
      <p:pic>
        <p:nvPicPr>
          <p:cNvPr id="5" name="圖片 4" descr="一張含有 盤, 杯子, 馬克杯 的圖片&#10;&#10;自動產生的描述">
            <a:extLst>
              <a:ext uri="{FF2B5EF4-FFF2-40B4-BE49-F238E27FC236}">
                <a16:creationId xmlns:a16="http://schemas.microsoft.com/office/drawing/2014/main" id="{5742B596-7FC5-4482-827F-395628DA7B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79" r="14553"/>
          <a:stretch/>
        </p:blipFill>
        <p:spPr>
          <a:xfrm>
            <a:off x="8959644" y="3490143"/>
            <a:ext cx="2296669" cy="22912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444639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內容版面配置區 2">
            <a:extLst>
              <a:ext uri="{FF2B5EF4-FFF2-40B4-BE49-F238E27FC236}">
                <a16:creationId xmlns:a16="http://schemas.microsoft.com/office/drawing/2014/main" id="{AEADC53D-FAEE-4291-8CE9-4F0C5A34459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159655" y="1195918"/>
            <a:ext cx="6985000" cy="4197349"/>
          </a:xfrm>
        </p:spPr>
        <p:txBody>
          <a:bodyPr/>
          <a:lstStyle/>
          <a:p>
            <a:pPr marL="0" indent="0" algn="r">
              <a:buNone/>
            </a:pPr>
            <a:r>
              <a:rPr lang="zh-TW" altLang="en-US" b="0" dirty="0">
                <a:solidFill>
                  <a:srgbClr val="FFC000"/>
                </a:solidFill>
              </a:rPr>
              <a:t>信解行</a:t>
            </a:r>
            <a:r>
              <a:rPr lang="zh-TW" altLang="en-US" dirty="0">
                <a:solidFill>
                  <a:srgbClr val="FFC000"/>
                </a:solidFill>
              </a:rPr>
              <a:t>忍辱</a:t>
            </a:r>
            <a:r>
              <a:rPr lang="zh-TW" altLang="en-US" b="0" dirty="0">
                <a:solidFill>
                  <a:srgbClr val="FFC000"/>
                </a:solidFill>
              </a:rPr>
              <a:t>，</a:t>
            </a:r>
            <a:endParaRPr lang="en-US" altLang="zh-TW" b="0" dirty="0">
              <a:solidFill>
                <a:srgbClr val="FFC000"/>
              </a:solidFill>
            </a:endParaRPr>
          </a:p>
          <a:p>
            <a:pPr marL="0" indent="0" algn="r">
              <a:buNone/>
            </a:pPr>
            <a:r>
              <a:rPr lang="zh-TW" altLang="en-US" b="0" dirty="0">
                <a:solidFill>
                  <a:srgbClr val="FFC000"/>
                </a:solidFill>
              </a:rPr>
              <a:t>是菩薩道，</a:t>
            </a:r>
            <a:endParaRPr lang="en-US" altLang="zh-TW" b="0" dirty="0">
              <a:solidFill>
                <a:srgbClr val="FFC000"/>
              </a:solidFill>
            </a:endParaRPr>
          </a:p>
          <a:p>
            <a:pPr marL="0" indent="0" algn="r">
              <a:buNone/>
            </a:pPr>
            <a:r>
              <a:rPr lang="zh-TW" altLang="en-US" b="0" dirty="0">
                <a:solidFill>
                  <a:srgbClr val="FFC000"/>
                </a:solidFill>
              </a:rPr>
              <a:t>則惡罵捶打，</a:t>
            </a:r>
            <a:endParaRPr lang="en-US" altLang="zh-TW" b="0" dirty="0">
              <a:solidFill>
                <a:srgbClr val="FFC000"/>
              </a:solidFill>
            </a:endParaRPr>
          </a:p>
          <a:p>
            <a:pPr marL="0" indent="0" algn="r">
              <a:buNone/>
            </a:pPr>
            <a:r>
              <a:rPr lang="zh-TW" altLang="en-US" b="0" dirty="0">
                <a:solidFill>
                  <a:srgbClr val="FFC000"/>
                </a:solidFill>
              </a:rPr>
              <a:t>皆</a:t>
            </a:r>
            <a:r>
              <a:rPr lang="zh-TW" altLang="en-US" dirty="0">
                <a:solidFill>
                  <a:srgbClr val="FFC000"/>
                </a:solidFill>
              </a:rPr>
              <a:t>柔和忍受</a:t>
            </a:r>
            <a:r>
              <a:rPr lang="zh-TW" altLang="en-US" b="0" dirty="0">
                <a:solidFill>
                  <a:srgbClr val="FFC000"/>
                </a:solidFill>
              </a:rPr>
              <a:t>；</a:t>
            </a:r>
            <a:endParaRPr lang="en-US" altLang="zh-TW" b="0" dirty="0">
              <a:solidFill>
                <a:srgbClr val="FFC000"/>
              </a:solidFill>
            </a:endParaRPr>
          </a:p>
          <a:p>
            <a:pPr marL="0" indent="0" algn="r">
              <a:buNone/>
            </a:pPr>
            <a:r>
              <a:rPr lang="zh-TW" altLang="en-US" b="0" dirty="0">
                <a:solidFill>
                  <a:srgbClr val="FFC000"/>
                </a:solidFill>
              </a:rPr>
              <a:t>而</a:t>
            </a:r>
            <a:r>
              <a:rPr lang="zh-TW" altLang="en-US" dirty="0">
                <a:solidFill>
                  <a:srgbClr val="FFC000"/>
                </a:solidFill>
              </a:rPr>
              <a:t>忍辱就是入道之因緣</a:t>
            </a:r>
            <a:r>
              <a:rPr lang="zh-TW" altLang="en-US" b="0" dirty="0">
                <a:solidFill>
                  <a:srgbClr val="FFC000"/>
                </a:solidFill>
              </a:rPr>
              <a:t>。</a:t>
            </a:r>
          </a:p>
          <a:p>
            <a:pPr marL="0" indent="0" algn="r">
              <a:buNone/>
            </a:pPr>
            <a:endParaRPr lang="zh-TW" altLang="en-US" b="0" dirty="0">
              <a:solidFill>
                <a:srgbClr val="CCFF99"/>
              </a:solidFill>
            </a:endParaRPr>
          </a:p>
        </p:txBody>
      </p:sp>
      <p:pic>
        <p:nvPicPr>
          <p:cNvPr id="3" name="圖片 2" descr="一張含有 樹, 食物, 水果, 光 的圖片&#10;&#10;自動產生的描述">
            <a:extLst>
              <a:ext uri="{FF2B5EF4-FFF2-40B4-BE49-F238E27FC236}">
                <a16:creationId xmlns:a16="http://schemas.microsoft.com/office/drawing/2014/main" id="{454BCF1A-7453-4494-8214-DE008B721F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49" y="808037"/>
            <a:ext cx="4642811" cy="28834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4B00C3B2-77F8-423A-979D-B8FB68D87140}"/>
              </a:ext>
            </a:extLst>
          </p:cNvPr>
          <p:cNvSpPr txBox="1"/>
          <p:nvPr/>
        </p:nvSpPr>
        <p:spPr>
          <a:xfrm>
            <a:off x="2448791" y="1358527"/>
            <a:ext cx="7983682" cy="4462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是佛子說法，常</a:t>
            </a: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柔和能忍</a:t>
            </a:r>
            <a:r>
              <a:rPr kumimoji="0" lang="zh-TW" alt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：若能如是善用其心，此則名為佛子說法。常常柔和善能含忍。</a:t>
            </a:r>
            <a:endParaRPr kumimoji="0" lang="en-US" altLang="zh-TW" sz="48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4800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algn="ctr">
              <a:defRPr/>
            </a:pPr>
            <a:r>
              <a:rPr kumimoji="0" lang="en-US" altLang="zh-TW" sz="4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44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法華經</a:t>
            </a:r>
            <a:r>
              <a:rPr lang="en-US" altLang="zh-TW" sz="44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·</a:t>
            </a:r>
            <a:r>
              <a:rPr lang="zh-TW" altLang="en-US" sz="44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安樂行品第十四</a:t>
            </a:r>
            <a:r>
              <a:rPr kumimoji="0" lang="en-US" altLang="zh-TW" sz="4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endParaRPr kumimoji="0" lang="zh-TW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39685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4B00C3B2-77F8-423A-979D-B8FB68D87140}"/>
              </a:ext>
            </a:extLst>
          </p:cNvPr>
          <p:cNvSpPr txBox="1"/>
          <p:nvPr/>
        </p:nvSpPr>
        <p:spPr>
          <a:xfrm>
            <a:off x="335975" y="1027691"/>
            <a:ext cx="6334990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忍辱者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謂於違逆之境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如遇諸毀罵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惱害之事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皆能安忍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抑心無恚恨</a:t>
            </a:r>
            <a:endParaRPr kumimoji="0" lang="en-US" altLang="zh-TW" sz="44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4400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algn="ctr">
              <a:defRPr/>
            </a:pPr>
            <a:r>
              <a:rPr kumimoji="0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36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法華經</a:t>
            </a:r>
            <a:r>
              <a:rPr lang="en-US" altLang="zh-TW" sz="36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·</a:t>
            </a:r>
            <a:r>
              <a:rPr lang="zh-TW" altLang="en-US" sz="36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安樂行品第十四</a:t>
            </a:r>
            <a:r>
              <a:rPr kumimoji="0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endParaRPr kumimoji="0" lang="zh-TW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5C2B2756-7576-41C0-A4A1-73C1177941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3365" y="1085127"/>
            <a:ext cx="4470546" cy="44705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468810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內容版面配置區 2">
            <a:extLst>
              <a:ext uri="{FF2B5EF4-FFF2-40B4-BE49-F238E27FC236}">
                <a16:creationId xmlns:a16="http://schemas.microsoft.com/office/drawing/2014/main" id="{58C10F34-0133-4CCF-AFA7-1FF60368F5F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463522" y="860425"/>
            <a:ext cx="6985000" cy="5137149"/>
          </a:xfrm>
        </p:spPr>
        <p:txBody>
          <a:bodyPr/>
          <a:lstStyle/>
          <a:p>
            <a:pPr marL="0" indent="0" algn="r">
              <a:buNone/>
            </a:pPr>
            <a:r>
              <a:rPr lang="zh-TW" altLang="en-US" b="0" dirty="0">
                <a:solidFill>
                  <a:srgbClr val="FFC000"/>
                </a:solidFill>
              </a:rPr>
              <a:t>信解持</a:t>
            </a:r>
            <a:r>
              <a:rPr lang="zh-TW" altLang="en-US" dirty="0">
                <a:solidFill>
                  <a:srgbClr val="FFC000"/>
                </a:solidFill>
              </a:rPr>
              <a:t>精進</a:t>
            </a:r>
            <a:r>
              <a:rPr lang="zh-TW" altLang="en-US" b="0" dirty="0">
                <a:solidFill>
                  <a:srgbClr val="FFC000"/>
                </a:solidFill>
              </a:rPr>
              <a:t>行者，</a:t>
            </a:r>
            <a:endParaRPr lang="en-US" altLang="zh-TW" b="0" dirty="0">
              <a:solidFill>
                <a:srgbClr val="FFC000"/>
              </a:solidFill>
            </a:endParaRPr>
          </a:p>
          <a:p>
            <a:pPr marL="0" indent="0" algn="r">
              <a:buNone/>
            </a:pPr>
            <a:r>
              <a:rPr lang="zh-TW" altLang="en-US" b="0" dirty="0">
                <a:solidFill>
                  <a:srgbClr val="FFC000"/>
                </a:solidFill>
              </a:rPr>
              <a:t>是菩薩道，</a:t>
            </a:r>
            <a:endParaRPr lang="en-US" altLang="zh-TW" b="0" dirty="0">
              <a:solidFill>
                <a:srgbClr val="FFC000"/>
              </a:solidFill>
            </a:endParaRPr>
          </a:p>
          <a:p>
            <a:pPr marL="0" indent="0" algn="r">
              <a:buNone/>
            </a:pPr>
            <a:r>
              <a:rPr lang="zh-TW" altLang="en-US" b="0" dirty="0">
                <a:solidFill>
                  <a:srgbClr val="FFC000"/>
                </a:solidFill>
              </a:rPr>
              <a:t>於</a:t>
            </a:r>
            <a:r>
              <a:rPr lang="zh-TW" altLang="en-US" dirty="0">
                <a:solidFill>
                  <a:srgbClr val="FFC000"/>
                </a:solidFill>
              </a:rPr>
              <a:t>逆順等境</a:t>
            </a:r>
            <a:r>
              <a:rPr lang="zh-TW" altLang="en-US" b="0" dirty="0">
                <a:solidFill>
                  <a:srgbClr val="FFC000"/>
                </a:solidFill>
              </a:rPr>
              <a:t>現前時，</a:t>
            </a:r>
            <a:endParaRPr lang="en-US" altLang="zh-TW" b="0" dirty="0">
              <a:solidFill>
                <a:srgbClr val="FFC000"/>
              </a:solidFill>
            </a:endParaRPr>
          </a:p>
          <a:p>
            <a:pPr marL="0" indent="0" algn="r">
              <a:buNone/>
            </a:pPr>
            <a:r>
              <a:rPr lang="zh-TW" altLang="en-US" b="0" dirty="0">
                <a:solidFill>
                  <a:srgbClr val="FFC000"/>
                </a:solidFill>
              </a:rPr>
              <a:t>皆能</a:t>
            </a:r>
            <a:r>
              <a:rPr lang="zh-TW" altLang="en-US" dirty="0">
                <a:solidFill>
                  <a:srgbClr val="FFC000"/>
                </a:solidFill>
              </a:rPr>
              <a:t>勇猛果決</a:t>
            </a:r>
            <a:r>
              <a:rPr lang="zh-TW" altLang="en-US" b="0" dirty="0">
                <a:solidFill>
                  <a:srgbClr val="FFC000"/>
                </a:solidFill>
              </a:rPr>
              <a:t>。</a:t>
            </a:r>
            <a:endParaRPr lang="en-US" altLang="zh-TW" b="0" dirty="0">
              <a:solidFill>
                <a:srgbClr val="FFC000"/>
              </a:solidFill>
            </a:endParaRPr>
          </a:p>
          <a:p>
            <a:pPr marL="0" indent="0" algn="r">
              <a:buNone/>
            </a:pPr>
            <a:r>
              <a:rPr lang="zh-TW" altLang="en-US" b="0" dirty="0">
                <a:solidFill>
                  <a:srgbClr val="FFC000"/>
                </a:solidFill>
              </a:rPr>
              <a:t>而</a:t>
            </a:r>
            <a:r>
              <a:rPr lang="zh-TW" altLang="en-US" dirty="0">
                <a:solidFill>
                  <a:srgbClr val="FFC000"/>
                </a:solidFill>
              </a:rPr>
              <a:t>信解行精進，</a:t>
            </a:r>
            <a:endParaRPr lang="en-US" altLang="zh-TW" dirty="0">
              <a:solidFill>
                <a:srgbClr val="FFC000"/>
              </a:solidFill>
            </a:endParaRPr>
          </a:p>
          <a:p>
            <a:pPr marL="0" indent="0" algn="r">
              <a:buNone/>
            </a:pPr>
            <a:r>
              <a:rPr lang="zh-TW" altLang="en-US" dirty="0">
                <a:solidFill>
                  <a:srgbClr val="FFC000"/>
                </a:solidFill>
              </a:rPr>
              <a:t>即是入道之因緣</a:t>
            </a:r>
            <a:r>
              <a:rPr lang="zh-TW" altLang="en-US" b="0" dirty="0">
                <a:solidFill>
                  <a:srgbClr val="FFC000"/>
                </a:solidFill>
              </a:rPr>
              <a:t>。</a:t>
            </a:r>
          </a:p>
        </p:txBody>
      </p:sp>
      <p:pic>
        <p:nvPicPr>
          <p:cNvPr id="3" name="圖片 2" descr="一張含有 桌, 樹 的圖片&#10;&#10;自動產生的描述">
            <a:extLst>
              <a:ext uri="{FF2B5EF4-FFF2-40B4-BE49-F238E27FC236}">
                <a16:creationId xmlns:a16="http://schemas.microsoft.com/office/drawing/2014/main" id="{3785AC75-87D3-481E-919F-7B75F4005E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15" y="762000"/>
            <a:ext cx="4492252" cy="33873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4B00C3B2-77F8-423A-979D-B8FB68D87140}"/>
              </a:ext>
            </a:extLst>
          </p:cNvPr>
          <p:cNvSpPr txBox="1"/>
          <p:nvPr/>
        </p:nvSpPr>
        <p:spPr>
          <a:xfrm>
            <a:off x="1465118" y="1074509"/>
            <a:ext cx="4810991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三種精進層次</a:t>
            </a:r>
            <a:endParaRPr kumimoji="0" lang="en-US" altLang="zh-TW" sz="60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60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精進</a:t>
            </a:r>
            <a:endParaRPr kumimoji="0" lang="en-US" altLang="zh-TW" sz="60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60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勤精進</a:t>
            </a:r>
            <a:endParaRPr kumimoji="0" lang="en-US" altLang="zh-TW" sz="60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60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勇猛精進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219C3DD2-40F2-4077-A352-B71A2C497F6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453"/>
          <a:stretch/>
        </p:blipFill>
        <p:spPr>
          <a:xfrm>
            <a:off x="7434742" y="983467"/>
            <a:ext cx="3212476" cy="48910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38771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25F71D9-CA61-4A6C-A09E-FDAD8B24B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4866" y="1000453"/>
            <a:ext cx="9431867" cy="5432830"/>
          </a:xfrm>
        </p:spPr>
        <p:txBody>
          <a:bodyPr>
            <a:noAutofit/>
          </a:bodyPr>
          <a:lstStyle/>
          <a:p>
            <a:pPr algn="ctr"/>
            <a:r>
              <a:rPr lang="en-US" altLang="zh-TW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彌勒問</a:t>
            </a:r>
            <a:r>
              <a:rPr lang="en-US" altLang="zh-TW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br>
              <a:rPr lang="en-US" altLang="zh-TW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en-US" altLang="zh-TW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彌勒親問文殊言，佛陀何因現此相，</a:t>
            </a:r>
            <a:b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神通瑞相放毫光，光照東方遍大千。</a:t>
            </a:r>
            <a:b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看見佛國妙莊嚴，萬八佛土閃金光，</a:t>
            </a:r>
            <a:b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六種震動四華散，大眾愉悅心快然。</a:t>
            </a:r>
            <a:b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32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P630-637</a:t>
            </a:r>
            <a:endParaRPr lang="en-US" altLang="zh-TW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953053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內容版面配置區 2">
            <a:extLst>
              <a:ext uri="{FF2B5EF4-FFF2-40B4-BE49-F238E27FC236}">
                <a16:creationId xmlns:a16="http://schemas.microsoft.com/office/drawing/2014/main" id="{36640609-0FED-4D3D-96C3-9201AB2FDC9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708400" y="2271186"/>
            <a:ext cx="7967133" cy="3375025"/>
          </a:xfrm>
        </p:spPr>
        <p:txBody>
          <a:bodyPr/>
          <a:lstStyle/>
          <a:p>
            <a:pPr marL="0" indent="0" algn="r">
              <a:buNone/>
            </a:pPr>
            <a:r>
              <a:rPr lang="zh-TW" altLang="en-US" b="0" dirty="0">
                <a:solidFill>
                  <a:srgbClr val="FFC000"/>
                </a:solidFill>
              </a:rPr>
              <a:t>於信解修</a:t>
            </a:r>
            <a:r>
              <a:rPr lang="zh-TW" altLang="en-US" dirty="0">
                <a:solidFill>
                  <a:srgbClr val="FFC000"/>
                </a:solidFill>
              </a:rPr>
              <a:t>禪定</a:t>
            </a:r>
            <a:r>
              <a:rPr lang="zh-TW" altLang="en-US" b="0" dirty="0">
                <a:solidFill>
                  <a:srgbClr val="FFC000"/>
                </a:solidFill>
              </a:rPr>
              <a:t>者，</a:t>
            </a:r>
            <a:endParaRPr lang="en-US" altLang="zh-TW" b="0" dirty="0">
              <a:solidFill>
                <a:srgbClr val="FFC000"/>
              </a:solidFill>
            </a:endParaRPr>
          </a:p>
          <a:p>
            <a:pPr marL="0" indent="0" algn="r">
              <a:buNone/>
            </a:pPr>
            <a:r>
              <a:rPr lang="zh-TW" altLang="en-US" b="0" dirty="0">
                <a:solidFill>
                  <a:srgbClr val="FFC000"/>
                </a:solidFill>
              </a:rPr>
              <a:t>是菩薩道。</a:t>
            </a:r>
            <a:endParaRPr lang="en-US" altLang="zh-TW" b="0" dirty="0">
              <a:solidFill>
                <a:srgbClr val="FFC000"/>
              </a:solidFill>
            </a:endParaRPr>
          </a:p>
          <a:p>
            <a:pPr marL="0" indent="0" algn="r">
              <a:buNone/>
            </a:pPr>
            <a:r>
              <a:rPr lang="zh-TW" altLang="en-US" dirty="0">
                <a:solidFill>
                  <a:srgbClr val="FFC000"/>
                </a:solidFill>
              </a:rPr>
              <a:t>守志修習不怠</a:t>
            </a:r>
            <a:r>
              <a:rPr lang="zh-TW" altLang="en-US" b="0" dirty="0">
                <a:solidFill>
                  <a:srgbClr val="FFC000"/>
                </a:solidFill>
              </a:rPr>
              <a:t>而禪定。</a:t>
            </a:r>
            <a:endParaRPr lang="en-US" altLang="zh-TW" b="0" dirty="0">
              <a:solidFill>
                <a:srgbClr val="FFC000"/>
              </a:solidFill>
            </a:endParaRPr>
          </a:p>
          <a:p>
            <a:pPr marL="0" indent="0" algn="r">
              <a:buNone/>
            </a:pPr>
            <a:r>
              <a:rPr lang="zh-TW" altLang="en-US" dirty="0">
                <a:solidFill>
                  <a:srgbClr val="FFC000"/>
                </a:solidFill>
              </a:rPr>
              <a:t>守志</a:t>
            </a:r>
            <a:r>
              <a:rPr lang="en-US" altLang="zh-TW" b="0" dirty="0">
                <a:solidFill>
                  <a:srgbClr val="FFC000"/>
                </a:solidFill>
              </a:rPr>
              <a:t>(</a:t>
            </a:r>
            <a:r>
              <a:rPr lang="zh-TW" altLang="en-US" b="0" dirty="0">
                <a:solidFill>
                  <a:srgbClr val="FFC000"/>
                </a:solidFill>
              </a:rPr>
              <a:t>禪定</a:t>
            </a:r>
            <a:r>
              <a:rPr lang="en-US" altLang="zh-TW" b="0" dirty="0">
                <a:solidFill>
                  <a:srgbClr val="FFC000"/>
                </a:solidFill>
              </a:rPr>
              <a:t>)</a:t>
            </a:r>
            <a:r>
              <a:rPr lang="zh-TW" altLang="en-US" dirty="0">
                <a:solidFill>
                  <a:srgbClr val="FFC000"/>
                </a:solidFill>
              </a:rPr>
              <a:t>即是入道之因緣</a:t>
            </a:r>
            <a:r>
              <a:rPr lang="zh-TW" altLang="en-US" b="0" dirty="0">
                <a:solidFill>
                  <a:srgbClr val="FFC000"/>
                </a:solidFill>
              </a:rPr>
              <a:t>。</a:t>
            </a:r>
          </a:p>
          <a:p>
            <a:pPr marL="0" indent="0" algn="r">
              <a:buNone/>
            </a:pPr>
            <a:endParaRPr lang="zh-TW" altLang="en-US" b="0" dirty="0">
              <a:solidFill>
                <a:srgbClr val="CCFF99"/>
              </a:solidFill>
            </a:endParaRPr>
          </a:p>
        </p:txBody>
      </p:sp>
      <p:pic>
        <p:nvPicPr>
          <p:cNvPr id="3" name="圖片 2" descr="一張含有 水, 室外, 山, 日落 的圖片&#10;&#10;自動產生的描述">
            <a:extLst>
              <a:ext uri="{FF2B5EF4-FFF2-40B4-BE49-F238E27FC236}">
                <a16:creationId xmlns:a16="http://schemas.microsoft.com/office/drawing/2014/main" id="{95E57B38-801B-4442-B7DC-54D9A4E4B6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132" y="569382"/>
            <a:ext cx="5269069" cy="29612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內容版面配置區 2">
            <a:extLst>
              <a:ext uri="{FF2B5EF4-FFF2-40B4-BE49-F238E27FC236}">
                <a16:creationId xmlns:a16="http://schemas.microsoft.com/office/drawing/2014/main" id="{36640609-0FED-4D3D-96C3-9201AB2FDC9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44235" y="1297611"/>
            <a:ext cx="8763001" cy="4054956"/>
          </a:xfrm>
          <a:noFill/>
          <a:ln>
            <a:solidFill>
              <a:srgbClr val="00206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0" indent="0">
              <a:buNone/>
            </a:pPr>
            <a:r>
              <a:rPr lang="zh-TW" altLang="en-US" sz="6000" b="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守志 </a:t>
            </a:r>
            <a:r>
              <a:rPr lang="zh-TW" altLang="en-US" sz="4000" b="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守住志向，致力於社會祥和</a:t>
            </a:r>
            <a:endParaRPr lang="zh-TW" altLang="en-US" sz="6000" b="0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6000" b="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守戒 </a:t>
            </a:r>
            <a:r>
              <a:rPr lang="zh-TW" altLang="en-US" sz="4000" b="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守好規矩，人人恪遵八正道</a:t>
            </a:r>
            <a:endParaRPr lang="en-US" altLang="zh-TW" sz="6000" b="0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6000" b="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守心 </a:t>
            </a:r>
            <a:r>
              <a:rPr lang="zh-TW" altLang="en-US" sz="4000" b="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莫使自心受到外在影響而動亂</a:t>
            </a:r>
            <a:endParaRPr lang="en-US" altLang="zh-TW" sz="4000" b="0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6000" b="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守德 </a:t>
            </a:r>
            <a:r>
              <a:rPr lang="zh-TW" altLang="en-US" sz="4000" b="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顧好身德、心德及口德</a:t>
            </a:r>
            <a:endParaRPr lang="zh-TW" altLang="en-US" sz="3200" b="0" dirty="0">
              <a:solidFill>
                <a:srgbClr val="CCFF99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01862C0B-FAD4-48CF-A106-E3CFECA48AB6}"/>
              </a:ext>
            </a:extLst>
          </p:cNvPr>
          <p:cNvSpPr txBox="1"/>
          <p:nvPr/>
        </p:nvSpPr>
        <p:spPr>
          <a:xfrm>
            <a:off x="9573492" y="1297611"/>
            <a:ext cx="2306782" cy="405495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FFFF00"/>
              </a:buClr>
              <a:buSzPct val="75000"/>
            </a:pPr>
            <a:r>
              <a:rPr lang="zh-TW" altLang="en-US" sz="60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克己</a:t>
            </a:r>
            <a:endParaRPr lang="en-US" altLang="zh-TW" sz="6000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FFFF00"/>
              </a:buClr>
              <a:buSzPct val="75000"/>
            </a:pPr>
            <a:r>
              <a:rPr lang="zh-TW" altLang="en-US" sz="60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克勤</a:t>
            </a:r>
            <a:endParaRPr lang="en-US" altLang="zh-TW" sz="6000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FFFF00"/>
              </a:buClr>
              <a:buSzPct val="75000"/>
            </a:pPr>
            <a:r>
              <a:rPr lang="zh-TW" altLang="en-US" sz="60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克儉</a:t>
            </a:r>
            <a:endParaRPr lang="en-US" altLang="zh-TW" sz="6000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FFFF00"/>
              </a:buClr>
              <a:buSzPct val="75000"/>
            </a:pPr>
            <a:r>
              <a:rPr lang="zh-TW" altLang="en-US" sz="60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克難</a:t>
            </a:r>
            <a:r>
              <a:rPr lang="en-US" altLang="zh-TW" sz="60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zh-TW" altLang="en-US" sz="4800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633528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25F71D9-CA61-4A6C-A09E-FDAD8B24B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4866" y="1000453"/>
            <a:ext cx="9431867" cy="5432830"/>
          </a:xfrm>
        </p:spPr>
        <p:txBody>
          <a:bodyPr>
            <a:noAutofit/>
          </a:bodyPr>
          <a:lstStyle/>
          <a:p>
            <a:pPr algn="ctr"/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復見菩薩具慧心，得聞佛法攝受深，</a:t>
            </a:r>
            <a:b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又見佛子悲智齊，欣樂説法無量喻。</a:t>
            </a:r>
            <a:b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又見菩薩撃法鼓，破諸魔眾退魔兵，</a:t>
            </a:r>
            <a:b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又見菩薩放光明，誓空地獄拔苦情。 </a:t>
            </a:r>
            <a:b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647986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內容版面配置區 2">
            <a:extLst>
              <a:ext uri="{FF2B5EF4-FFF2-40B4-BE49-F238E27FC236}">
                <a16:creationId xmlns:a16="http://schemas.microsoft.com/office/drawing/2014/main" id="{09F940C6-7EA7-4922-A5F4-23FE5FDA0E1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446586" y="3445933"/>
            <a:ext cx="6985000" cy="2853267"/>
          </a:xfrm>
        </p:spPr>
        <p:txBody>
          <a:bodyPr/>
          <a:lstStyle/>
          <a:p>
            <a:pPr marL="0" indent="0" algn="r">
              <a:buNone/>
            </a:pPr>
            <a:r>
              <a:rPr lang="zh-TW" altLang="en-US" b="0" dirty="0">
                <a:solidFill>
                  <a:srgbClr val="FFC000"/>
                </a:solidFill>
              </a:rPr>
              <a:t>又信解</a:t>
            </a:r>
            <a:r>
              <a:rPr lang="zh-TW" altLang="en-US" dirty="0">
                <a:solidFill>
                  <a:srgbClr val="FFC000"/>
                </a:solidFill>
              </a:rPr>
              <a:t>智慧</a:t>
            </a:r>
            <a:r>
              <a:rPr lang="zh-TW" altLang="en-US" b="0" dirty="0">
                <a:solidFill>
                  <a:srgbClr val="FFC000"/>
                </a:solidFill>
              </a:rPr>
              <a:t>，</a:t>
            </a:r>
            <a:endParaRPr lang="en-US" altLang="zh-TW" b="0" dirty="0">
              <a:solidFill>
                <a:srgbClr val="FFC000"/>
              </a:solidFill>
            </a:endParaRPr>
          </a:p>
          <a:p>
            <a:pPr marL="0" indent="0" algn="r">
              <a:buNone/>
            </a:pPr>
            <a:r>
              <a:rPr lang="zh-TW" altLang="en-US" b="0" dirty="0">
                <a:solidFill>
                  <a:srgbClr val="FFC000"/>
                </a:solidFill>
              </a:rPr>
              <a:t>是菩薩道皆通達明了，</a:t>
            </a:r>
            <a:endParaRPr lang="en-US" altLang="zh-TW" b="0" dirty="0">
              <a:solidFill>
                <a:srgbClr val="FFC000"/>
              </a:solidFill>
            </a:endParaRPr>
          </a:p>
          <a:p>
            <a:pPr marL="0" indent="0" algn="r">
              <a:buNone/>
            </a:pPr>
            <a:r>
              <a:rPr lang="zh-TW" altLang="en-US" b="0" dirty="0">
                <a:solidFill>
                  <a:srgbClr val="FFC000"/>
                </a:solidFill>
              </a:rPr>
              <a:t>而</a:t>
            </a:r>
            <a:r>
              <a:rPr lang="zh-TW" altLang="en-US" dirty="0">
                <a:solidFill>
                  <a:srgbClr val="FFC000"/>
                </a:solidFill>
              </a:rPr>
              <a:t>智慧就是入道之因緣</a:t>
            </a:r>
            <a:r>
              <a:rPr lang="zh-TW" altLang="en-US" b="0" dirty="0">
                <a:solidFill>
                  <a:srgbClr val="FFC000"/>
                </a:solidFill>
              </a:rPr>
              <a:t>。</a:t>
            </a:r>
          </a:p>
        </p:txBody>
      </p:sp>
      <p:pic>
        <p:nvPicPr>
          <p:cNvPr id="5" name="圖片 4" descr="一張含有 草, 大自然, 室外, 日落 的圖片&#10;&#10;自動產生的描述">
            <a:extLst>
              <a:ext uri="{FF2B5EF4-FFF2-40B4-BE49-F238E27FC236}">
                <a16:creationId xmlns:a16="http://schemas.microsoft.com/office/drawing/2014/main" id="{780E3741-3BAD-44FB-9819-ECB0BF2094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481" y="194733"/>
            <a:ext cx="6096000" cy="40671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85DE9654-BD87-4373-9897-15762596A459}"/>
              </a:ext>
            </a:extLst>
          </p:cNvPr>
          <p:cNvSpPr/>
          <p:nvPr/>
        </p:nvSpPr>
        <p:spPr>
          <a:xfrm>
            <a:off x="2539999" y="1348688"/>
            <a:ext cx="8322733" cy="470898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舍利弗，吾從成佛已來，</a:t>
            </a:r>
            <a:r>
              <a:rPr kumimoji="0" lang="zh-TW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種種因緣，種種譬喻，廣演言教，無數方便、引導眾生，令離諸著。</a:t>
            </a:r>
            <a:endParaRPr kumimoji="0" lang="en-US" altLang="zh-TW" sz="60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《</a:t>
            </a:r>
            <a:r>
              <a:rPr kumimoji="0" lang="zh-TW" alt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法華經方便品第二</a:t>
            </a:r>
            <a:r>
              <a:rPr kumimoji="0" lang="en-US" altLang="zh-TW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》</a:t>
            </a:r>
            <a:endParaRPr kumimoji="0" lang="en-US" altLang="zh-TW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45494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C5258275-F30B-4DCD-B708-E171838E6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047D0-DEA0-40D4-AF5D-F38761EEBEA3}" type="slidenum">
              <a:rPr lang="zh-TW" altLang="en-US" smtClean="0"/>
              <a:t>35</a:t>
            </a:fld>
            <a:endParaRPr lang="zh-TW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623648C6-2049-489A-911D-8A7420350FD6}"/>
              </a:ext>
            </a:extLst>
          </p:cNvPr>
          <p:cNvSpPr/>
          <p:nvPr/>
        </p:nvSpPr>
        <p:spPr>
          <a:xfrm>
            <a:off x="1378375" y="2109033"/>
            <a:ext cx="366217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54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四魔 </a:t>
            </a:r>
            <a:r>
              <a:rPr lang="en-US" altLang="zh-TW" sz="54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54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en-US" altLang="zh-TW" sz="54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54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五陰魔</a:t>
            </a:r>
            <a:endParaRPr lang="en-US" altLang="zh-TW" sz="54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54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煩惱魔</a:t>
            </a:r>
            <a:endParaRPr lang="en-US" altLang="zh-TW" sz="54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54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死魔</a:t>
            </a:r>
            <a:endParaRPr lang="en-US" altLang="zh-TW" sz="54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54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天魔</a:t>
            </a:r>
            <a:endParaRPr lang="zh-TW" altLang="en-US" sz="36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8" name="圖片 7" descr="一張含有 草, 坐, 桌, 女性 的圖片&#10;&#10;自動產生的描述">
            <a:extLst>
              <a:ext uri="{FF2B5EF4-FFF2-40B4-BE49-F238E27FC236}">
                <a16:creationId xmlns:a16="http://schemas.microsoft.com/office/drawing/2014/main" id="{59A540AC-2DF2-4E40-B177-1592FD1934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5173" y="2331241"/>
            <a:ext cx="6055359" cy="4011675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5D016D9D-2F9B-4DE3-A5C4-A27DAD58F3FF}"/>
              </a:ext>
            </a:extLst>
          </p:cNvPr>
          <p:cNvSpPr txBox="1"/>
          <p:nvPr/>
        </p:nvSpPr>
        <p:spPr>
          <a:xfrm>
            <a:off x="1378375" y="373942"/>
            <a:ext cx="10349652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4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見賢聖軍與五陰魔、煩惱魔、死魔共戰，有大功勳。滅三毒、出三界、破魔網。</a:t>
            </a:r>
          </a:p>
        </p:txBody>
      </p:sp>
    </p:spTree>
    <p:extLst>
      <p:ext uri="{BB962C8B-B14F-4D97-AF65-F5344CB8AC3E}">
        <p14:creationId xmlns:p14="http://schemas.microsoft.com/office/powerpoint/2010/main" val="15107526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29ACF3EE-DEC7-4846-B41B-0CC01CDE53F4}"/>
              </a:ext>
            </a:extLst>
          </p:cNvPr>
          <p:cNvSpPr txBox="1"/>
          <p:nvPr/>
        </p:nvSpPr>
        <p:spPr>
          <a:xfrm>
            <a:off x="1524001" y="956502"/>
            <a:ext cx="6460066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4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地藏王菩薩</a:t>
            </a:r>
            <a:r>
              <a:rPr lang="zh-TW" altLang="en-US" sz="44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是掌管地獄的</a:t>
            </a:r>
            <a:endParaRPr lang="en-US" altLang="zh-TW" sz="44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4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「幽冥主宰」，</a:t>
            </a:r>
            <a:endParaRPr lang="en-US" altLang="zh-TW" sz="44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4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是救渡地獄中受苦鬼靈眾生的大菩薩。</a:t>
            </a:r>
            <a:endParaRPr lang="en-US" altLang="zh-TW" sz="44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4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其悲願：</a:t>
            </a:r>
            <a:endParaRPr lang="en-US" altLang="zh-TW" sz="44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4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地獄不空，誓不成佛；</a:t>
            </a:r>
            <a:endParaRPr lang="en-US" altLang="zh-TW" sz="4400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4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眾生度盡，方證菩提、</a:t>
            </a:r>
            <a:endParaRPr lang="en-US" altLang="zh-TW" sz="4400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4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我不入地獄、誰入地獄！</a:t>
            </a:r>
            <a:endParaRPr lang="zh-TW" altLang="en-US" sz="24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圖片 5" descr="一張含有 個人, 雕刻品, 室內, 坐 的圖片&#10;&#10;自動產生的描述">
            <a:extLst>
              <a:ext uri="{FF2B5EF4-FFF2-40B4-BE49-F238E27FC236}">
                <a16:creationId xmlns:a16="http://schemas.microsoft.com/office/drawing/2014/main" id="{801308BB-057D-43F8-A68B-EF53DF9078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4066" y="1202163"/>
            <a:ext cx="3750734" cy="3750734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CC608A65-AC20-498F-B5C9-C7C9D2A7B2DD}"/>
              </a:ext>
            </a:extLst>
          </p:cNvPr>
          <p:cNvSpPr txBox="1"/>
          <p:nvPr/>
        </p:nvSpPr>
        <p:spPr>
          <a:xfrm>
            <a:off x="7984067" y="5047580"/>
            <a:ext cx="3750733" cy="1323439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zh-TW" altLang="en-US" sz="40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又見菩薩放光明</a:t>
            </a:r>
            <a:endParaRPr lang="en-US" altLang="zh-TW" sz="4000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40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誓空地獄拔苦情 </a:t>
            </a:r>
          </a:p>
        </p:txBody>
      </p:sp>
    </p:spTree>
    <p:extLst>
      <p:ext uri="{BB962C8B-B14F-4D97-AF65-F5344CB8AC3E}">
        <p14:creationId xmlns:p14="http://schemas.microsoft.com/office/powerpoint/2010/main" val="19739452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25F71D9-CA61-4A6C-A09E-FDAD8B24B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4866" y="1000453"/>
            <a:ext cx="9431867" cy="5432830"/>
          </a:xfrm>
        </p:spPr>
        <p:txBody>
          <a:bodyPr>
            <a:noAutofit/>
          </a:bodyPr>
          <a:lstStyle/>
          <a:p>
            <a:pPr algn="ctr"/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又見菩薩少睡眠，勤求</a:t>
            </a:r>
            <a:r>
              <a:rPr lang="zh-TW" altLang="en-US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佛道</a:t>
            </a: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濟蒼生。</a:t>
            </a:r>
            <a:b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又見菩薩</a:t>
            </a:r>
            <a:r>
              <a:rPr lang="zh-TW" altLang="en-US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持戒</a:t>
            </a: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律，威儀清澈如琉璃，</a:t>
            </a:r>
            <a:b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又見菩薩</a:t>
            </a:r>
            <a:r>
              <a:rPr lang="zh-TW" altLang="en-US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忍辱</a:t>
            </a: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力，增上慢人惡言語，</a:t>
            </a:r>
            <a:b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侮辱漫駡與攻擊，悉皆能忍</a:t>
            </a:r>
            <a:r>
              <a:rPr lang="zh-TW" altLang="en-US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無瞋意</a:t>
            </a: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b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又見菩薩離嬉戲，親近智者</a:t>
            </a:r>
            <a:r>
              <a:rPr lang="zh-TW" altLang="en-US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除癡疑</a:t>
            </a: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b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又見菩薩</a:t>
            </a:r>
            <a:r>
              <a:rPr lang="zh-TW" altLang="en-US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捨膳席</a:t>
            </a: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，價值千萬最上衣，</a:t>
            </a:r>
            <a:b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千萬億種臥妙具，百種湯藥</a:t>
            </a:r>
            <a:r>
              <a:rPr lang="zh-TW" altLang="en-US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施僧侶</a:t>
            </a: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b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園林流水溫泉浴，</a:t>
            </a:r>
            <a:r>
              <a:rPr lang="zh-TW" altLang="en-US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微妙等施</a:t>
            </a: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無吝惜。</a:t>
            </a:r>
            <a:b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32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P718-735</a:t>
            </a:r>
            <a:endParaRPr lang="en-US" altLang="zh-TW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4026215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8E4A430-21A5-4F9E-A1B3-D6EE4FA4788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022764" y="1170710"/>
            <a:ext cx="8721437" cy="489758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TW" altLang="en-US" sz="44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佛陀眉間毫光照東方萬八千國土，悉見彼土六度萬行之相。</a:t>
            </a:r>
            <a:endParaRPr lang="en-US" altLang="zh-TW" sz="44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lnSpc>
                <a:spcPts val="6000"/>
              </a:lnSpc>
              <a:buNone/>
            </a:pPr>
            <a:r>
              <a:rPr lang="zh-TW" altLang="en-US" sz="44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六度萬行，為修行菩薩道之要點，故知世尊將開講</a:t>
            </a:r>
            <a:r>
              <a:rPr lang="en-US" altLang="zh-TW" sz="44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44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法華經</a:t>
            </a:r>
            <a:r>
              <a:rPr lang="en-US" altLang="zh-TW" sz="44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zh-TW" altLang="en-US" sz="44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sz="44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lnSpc>
                <a:spcPts val="6000"/>
              </a:lnSpc>
              <a:buNone/>
            </a:pPr>
            <a:r>
              <a:rPr lang="zh-TW" altLang="en-US" sz="44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教菩薩法</a:t>
            </a:r>
            <a:r>
              <a:rPr lang="zh-TW" altLang="en-US" sz="44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，這一直是佛的本懷，</a:t>
            </a:r>
            <a:endParaRPr lang="en-US" altLang="zh-TW" sz="44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lnSpc>
                <a:spcPts val="6000"/>
              </a:lnSpc>
              <a:buNone/>
            </a:pPr>
            <a:r>
              <a:rPr lang="zh-TW" altLang="en-US" sz="44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佛所護念</a:t>
            </a:r>
            <a:r>
              <a:rPr lang="zh-TW" altLang="en-US" sz="44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06732042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25F71D9-CA61-4A6C-A09E-FDAD8B24B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4866" y="1000453"/>
            <a:ext cx="9431867" cy="5432830"/>
          </a:xfrm>
        </p:spPr>
        <p:txBody>
          <a:bodyPr>
            <a:noAutofit/>
          </a:bodyPr>
          <a:lstStyle/>
          <a:p>
            <a:pPr algn="ctr"/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或見菩薩</a:t>
            </a:r>
            <a:r>
              <a:rPr lang="zh-TW" altLang="en-US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發大心</a:t>
            </a: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，種種教詔</a:t>
            </a:r>
            <a:r>
              <a:rPr lang="zh-TW" altLang="en-US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度眾生</a:t>
            </a: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b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或見菩薩</a:t>
            </a:r>
            <a:r>
              <a:rPr lang="zh-TW" altLang="en-US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悟法性</a:t>
            </a: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，慈悲為室</a:t>
            </a:r>
            <a:r>
              <a:rPr lang="zh-TW" altLang="en-US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空為座</a:t>
            </a: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b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又見菩薩</a:t>
            </a:r>
            <a:r>
              <a:rPr lang="zh-TW" altLang="en-US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無所著</a:t>
            </a: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，手持慧劍</a:t>
            </a:r>
            <a:r>
              <a:rPr lang="zh-TW" altLang="en-US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斷空有</a:t>
            </a: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b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又見菩薩</a:t>
            </a:r>
            <a:r>
              <a:rPr lang="zh-TW" altLang="en-US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佛滅後</a:t>
            </a: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，舍利供養</a:t>
            </a:r>
            <a:r>
              <a:rPr lang="zh-TW" altLang="en-US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無厚薄</a:t>
            </a: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b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一一妙塔千幢旛，寶鈴和鳴達諸天，</a:t>
            </a:r>
            <a:b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縱廣正等飾珠幔，香華伎樂</a:t>
            </a:r>
            <a:r>
              <a:rPr lang="zh-TW" altLang="en-US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常供養</a:t>
            </a: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b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32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P735-754</a:t>
            </a:r>
            <a:endParaRPr lang="en-US" altLang="zh-TW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294042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資料庫圖表 4"/>
          <p:cNvGraphicFramePr/>
          <p:nvPr/>
        </p:nvGraphicFramePr>
        <p:xfrm>
          <a:off x="-296333" y="-59587"/>
          <a:ext cx="8460431" cy="6741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文字方塊 3">
            <a:extLst>
              <a:ext uri="{FF2B5EF4-FFF2-40B4-BE49-F238E27FC236}">
                <a16:creationId xmlns:a16="http://schemas.microsoft.com/office/drawing/2014/main" id="{56E7D308-09CA-472C-A060-C9EB1350C9A1}"/>
              </a:ext>
            </a:extLst>
          </p:cNvPr>
          <p:cNvSpPr txBox="1"/>
          <p:nvPr/>
        </p:nvSpPr>
        <p:spPr>
          <a:xfrm>
            <a:off x="7459134" y="367033"/>
            <a:ext cx="4428066" cy="33189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此六瑞相，也是十方三世諸佛要宣說</a:t>
            </a:r>
            <a:endParaRPr kumimoji="0" lang="en-US" altLang="zh-TW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微軟正黑體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《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法華經</a:t>
            </a: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》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時，所必然示現的教化之相。</a:t>
            </a:r>
          </a:p>
        </p:txBody>
      </p:sp>
    </p:spTree>
    <p:extLst>
      <p:ext uri="{BB962C8B-B14F-4D97-AF65-F5344CB8AC3E}">
        <p14:creationId xmlns:p14="http://schemas.microsoft.com/office/powerpoint/2010/main" val="53922632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2895E4B9-96CC-4FD6-A12E-FD2BB6055597}"/>
              </a:ext>
            </a:extLst>
          </p:cNvPr>
          <p:cNvSpPr txBox="1"/>
          <p:nvPr/>
        </p:nvSpPr>
        <p:spPr>
          <a:xfrm>
            <a:off x="2798617" y="1046019"/>
            <a:ext cx="620683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6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發大心，立大願</a:t>
            </a:r>
            <a:endParaRPr lang="en-US" altLang="zh-TW" sz="6600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CN" sz="6600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CN" altLang="en-US" sz="66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發心當發菩提心</a:t>
            </a:r>
            <a:endParaRPr lang="en-US" altLang="zh-CN" sz="6600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66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立願</a:t>
            </a:r>
            <a:r>
              <a:rPr lang="zh-CN" altLang="en-US" sz="66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當</a:t>
            </a:r>
            <a:r>
              <a:rPr lang="zh-TW" altLang="en-US" sz="66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立弘誓願</a:t>
            </a:r>
          </a:p>
        </p:txBody>
      </p:sp>
    </p:spTree>
    <p:extLst>
      <p:ext uri="{BB962C8B-B14F-4D97-AF65-F5344CB8AC3E}">
        <p14:creationId xmlns:p14="http://schemas.microsoft.com/office/powerpoint/2010/main" val="37904332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E8CD4E-6381-4807-AA5B-CE0024A8B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28445F8-F032-43C9-8D0F-A5155F5252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59"/>
            <a:ext cx="5538555" cy="28870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圖片 7" descr="一張含有 個人, 室內, 桌, 男人 的圖片&#10;&#10;自動產生的描述">
            <a:extLst>
              <a:ext uri="{FF2B5EF4-FFF2-40B4-BE49-F238E27FC236}">
                <a16:creationId xmlns:a16="http://schemas.microsoft.com/office/drawing/2014/main" id="{0DA4BF2D-6199-421D-84BB-6B11772CD0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968" y="644229"/>
            <a:ext cx="4592502" cy="256032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6A325B5-56A3-425A-B9A3-0CEB7CA1BB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76432" y="480060"/>
            <a:ext cx="5538555" cy="28870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圖片 3" descr="一張含有 個人, 團體, 相片, 人 的圖片&#10;&#10;自動產生的描述">
            <a:extLst>
              <a:ext uri="{FF2B5EF4-FFF2-40B4-BE49-F238E27FC236}">
                <a16:creationId xmlns:a16="http://schemas.microsoft.com/office/drawing/2014/main" id="{CD3ECF06-364C-4E5F-B05E-41C1C67CF3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9458" y="644229"/>
            <a:ext cx="4592502" cy="256032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B80DE958-9D45-4CAD-BF1F-FA2ED970B7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3" y="3527956"/>
            <a:ext cx="5538554" cy="284998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圖片 9" descr="一張含有 個人, 男人, 桌, 尋找 的圖片&#10;&#10;自動產生的描述">
            <a:extLst>
              <a:ext uri="{FF2B5EF4-FFF2-40B4-BE49-F238E27FC236}">
                <a16:creationId xmlns:a16="http://schemas.microsoft.com/office/drawing/2014/main" id="{27A291C3-BF25-49CD-8967-2C759074CA1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968" y="3653451"/>
            <a:ext cx="4592502" cy="256032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BB93B4BF-AD35-4E52-8131-161C5FB9CD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76432" y="3527956"/>
            <a:ext cx="5538555" cy="284998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圖片 5" descr="一張含有 個人, 男人, 相片, 直立的 的圖片&#10;&#10;自動產生的描述">
            <a:extLst>
              <a:ext uri="{FF2B5EF4-FFF2-40B4-BE49-F238E27FC236}">
                <a16:creationId xmlns:a16="http://schemas.microsoft.com/office/drawing/2014/main" id="{610F84A0-E28F-4788-8B54-2150B97EB61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9115" y="3672788"/>
            <a:ext cx="4613187" cy="256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8545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4B00C3B2-77F8-423A-979D-B8FB68D87140}"/>
              </a:ext>
            </a:extLst>
          </p:cNvPr>
          <p:cNvSpPr txBox="1"/>
          <p:nvPr/>
        </p:nvSpPr>
        <p:spPr>
          <a:xfrm>
            <a:off x="1524000" y="543480"/>
            <a:ext cx="4824845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60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三軌弘經</a:t>
            </a:r>
            <a:endParaRPr lang="en-US" altLang="zh-TW" sz="6000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endParaRPr lang="en-US" altLang="zh-TW" sz="6000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60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大慈悲為室</a:t>
            </a:r>
            <a:endParaRPr lang="en-US" altLang="zh-TW" sz="6000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60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柔和忍辱衣</a:t>
            </a:r>
            <a:endParaRPr lang="en-US" altLang="zh-TW" sz="6000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60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諸法空為座</a:t>
            </a:r>
            <a:endParaRPr lang="zh-TW" altLang="en-US" sz="3200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5DB5D362-3C3F-4EC3-8F73-9D1E00710C76}"/>
              </a:ext>
            </a:extLst>
          </p:cNvPr>
          <p:cNvSpPr txBox="1"/>
          <p:nvPr/>
        </p:nvSpPr>
        <p:spPr>
          <a:xfrm>
            <a:off x="1600203" y="5618486"/>
            <a:ext cx="449579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2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2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法華經</a:t>
            </a:r>
            <a:r>
              <a:rPr lang="en-US" altLang="zh-TW" sz="2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•</a:t>
            </a:r>
            <a:r>
              <a:rPr lang="zh-TW" altLang="en-US" sz="2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法師品第十</a:t>
            </a:r>
            <a:r>
              <a:rPr lang="en-US" altLang="zh-TW" sz="2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endParaRPr lang="zh-TW" altLang="en-US" sz="2800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7" name="圖片 6" descr="一張含有 文字 的圖片&#10;&#10;自動產生的描述">
            <a:extLst>
              <a:ext uri="{FF2B5EF4-FFF2-40B4-BE49-F238E27FC236}">
                <a16:creationId xmlns:a16="http://schemas.microsoft.com/office/drawing/2014/main" id="{4C86FF7C-298F-4475-B4FF-7D95B8652D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1582" y="2131291"/>
            <a:ext cx="5548746" cy="3121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38775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內容版面配置區 2">
            <a:extLst>
              <a:ext uri="{FF2B5EF4-FFF2-40B4-BE49-F238E27FC236}">
                <a16:creationId xmlns:a16="http://schemas.microsoft.com/office/drawing/2014/main" id="{29ABCB15-4773-4F3B-8D6D-5348DF7AD97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039782" y="570440"/>
            <a:ext cx="6864352" cy="6054725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kumimoji="1" lang="zh-TW" altLang="en-US" sz="4000" b="0" dirty="0">
                <a:solidFill>
                  <a:srgbClr val="FFC000"/>
                </a:solidFill>
              </a:rPr>
              <a:t>佛陀在眉間發出白毫相光，</a:t>
            </a:r>
            <a:endParaRPr kumimoji="1" lang="en-US" altLang="zh-TW" sz="4000" b="0" dirty="0">
              <a:solidFill>
                <a:srgbClr val="FFC000"/>
              </a:solidFill>
            </a:endParaRPr>
          </a:p>
          <a:p>
            <a:pPr>
              <a:buFont typeface="Wingdings" panose="05000000000000000000" pitchFamily="2" charset="2"/>
              <a:buNone/>
            </a:pPr>
            <a:r>
              <a:rPr kumimoji="1" lang="zh-TW" altLang="en-US" sz="4000" b="0" dirty="0">
                <a:solidFill>
                  <a:srgbClr val="FFC000"/>
                </a:solidFill>
              </a:rPr>
              <a:t>表示取於</a:t>
            </a:r>
            <a:r>
              <a:rPr kumimoji="1" lang="zh-TW" altLang="en-US" sz="4000" dirty="0">
                <a:solidFill>
                  <a:srgbClr val="FFC000"/>
                </a:solidFill>
              </a:rPr>
              <a:t>中道</a:t>
            </a:r>
            <a:r>
              <a:rPr kumimoji="1" lang="zh-TW" altLang="en-US" sz="4000" b="0" dirty="0">
                <a:solidFill>
                  <a:srgbClr val="FFC000"/>
                </a:solidFill>
              </a:rPr>
              <a:t>，</a:t>
            </a:r>
            <a:endParaRPr kumimoji="1" lang="en-US" altLang="zh-TW" sz="4000" b="0" dirty="0">
              <a:solidFill>
                <a:srgbClr val="FFC000"/>
              </a:solidFill>
            </a:endParaRPr>
          </a:p>
          <a:p>
            <a:pPr>
              <a:buFont typeface="Wingdings" panose="05000000000000000000" pitchFamily="2" charset="2"/>
              <a:buNone/>
            </a:pPr>
            <a:r>
              <a:rPr kumimoji="1" lang="zh-TW" altLang="en-US" sz="4000" b="0" dirty="0">
                <a:solidFill>
                  <a:srgbClr val="FFC000"/>
                </a:solidFill>
              </a:rPr>
              <a:t>真空、妙有都不能偏於一邊。</a:t>
            </a:r>
            <a:endParaRPr kumimoji="1" lang="en-US" altLang="zh-TW" sz="4000" b="0" dirty="0">
              <a:solidFill>
                <a:srgbClr val="FFC000"/>
              </a:solidFill>
            </a:endParaRPr>
          </a:p>
          <a:p>
            <a:pPr>
              <a:buFont typeface="Wingdings" panose="05000000000000000000" pitchFamily="2" charset="2"/>
              <a:buNone/>
            </a:pPr>
            <a:r>
              <a:rPr kumimoji="1" lang="zh-TW" altLang="en-US" sz="4000" b="0" dirty="0">
                <a:solidFill>
                  <a:srgbClr val="FFC000"/>
                </a:solidFill>
              </a:rPr>
              <a:t>在此境界中，</a:t>
            </a:r>
            <a:endParaRPr kumimoji="1" lang="en-US" altLang="zh-TW" sz="4000" b="0" dirty="0">
              <a:solidFill>
                <a:srgbClr val="FFC000"/>
              </a:solidFill>
            </a:endParaRPr>
          </a:p>
          <a:p>
            <a:pPr>
              <a:buFont typeface="Wingdings" panose="05000000000000000000" pitchFamily="2" charset="2"/>
              <a:buNone/>
            </a:pPr>
            <a:r>
              <a:rPr kumimoji="1" lang="zh-TW" altLang="en-US" sz="4000" b="0" dirty="0">
                <a:solidFill>
                  <a:srgbClr val="FFC000"/>
                </a:solidFill>
              </a:rPr>
              <a:t>眾人能否</a:t>
            </a:r>
            <a:r>
              <a:rPr kumimoji="1" lang="zh-TW" altLang="en-US" sz="4000" dirty="0">
                <a:solidFill>
                  <a:srgbClr val="FFC000"/>
                </a:solidFill>
              </a:rPr>
              <a:t>深信且徹底了解？</a:t>
            </a:r>
            <a:endParaRPr kumimoji="1" lang="en-US" altLang="zh-TW" sz="4000" dirty="0">
              <a:solidFill>
                <a:srgbClr val="FFC000"/>
              </a:solidFill>
            </a:endParaRPr>
          </a:p>
          <a:p>
            <a:pPr>
              <a:buFont typeface="Wingdings" panose="05000000000000000000" pitchFamily="2" charset="2"/>
              <a:buNone/>
            </a:pPr>
            <a:r>
              <a:rPr kumimoji="1" lang="zh-TW" altLang="en-US" sz="4000" b="0" dirty="0">
                <a:solidFill>
                  <a:srgbClr val="FFC000"/>
                </a:solidFill>
              </a:rPr>
              <a:t>若理解了，</a:t>
            </a:r>
            <a:endParaRPr kumimoji="1" lang="en-US" altLang="zh-TW" sz="4000" b="0" dirty="0">
              <a:solidFill>
                <a:srgbClr val="FFC000"/>
              </a:solidFill>
            </a:endParaRPr>
          </a:p>
          <a:p>
            <a:pPr>
              <a:buFont typeface="Wingdings" panose="05000000000000000000" pitchFamily="2" charset="2"/>
              <a:buNone/>
            </a:pPr>
            <a:r>
              <a:rPr kumimoji="1" lang="zh-TW" altLang="en-US" sz="4000" b="0" dirty="0">
                <a:solidFill>
                  <a:srgbClr val="FFC000"/>
                </a:solidFill>
              </a:rPr>
              <a:t>就能</a:t>
            </a:r>
            <a:r>
              <a:rPr kumimoji="1" lang="zh-TW" altLang="en-US" sz="4000" dirty="0">
                <a:solidFill>
                  <a:srgbClr val="FFC000"/>
                </a:solidFill>
              </a:rPr>
              <a:t>接受這道光進入心地</a:t>
            </a:r>
            <a:r>
              <a:rPr kumimoji="1" lang="zh-TW" altLang="en-US" sz="4000" b="0" dirty="0">
                <a:solidFill>
                  <a:srgbClr val="FFC000"/>
                </a:solidFill>
              </a:rPr>
              <a:t>；</a:t>
            </a:r>
            <a:endParaRPr kumimoji="1" lang="en-US" altLang="zh-TW" sz="4000" b="0" dirty="0">
              <a:solidFill>
                <a:srgbClr val="FFC000"/>
              </a:solidFill>
            </a:endParaRPr>
          </a:p>
          <a:p>
            <a:pPr>
              <a:buFont typeface="Wingdings" panose="05000000000000000000" pitchFamily="2" charset="2"/>
              <a:buNone/>
            </a:pPr>
            <a:r>
              <a:rPr kumimoji="1" lang="zh-TW" altLang="en-US" sz="4000" b="0" dirty="0">
                <a:solidFill>
                  <a:srgbClr val="FFC000"/>
                </a:solidFill>
              </a:rPr>
              <a:t>若不理解，便是自障礙。</a:t>
            </a:r>
            <a:endParaRPr kumimoji="1" lang="en-US" altLang="zh-TW" sz="4000" b="0" dirty="0">
              <a:solidFill>
                <a:srgbClr val="FFC000"/>
              </a:solidFill>
            </a:endParaRPr>
          </a:p>
          <a:p>
            <a:pPr algn="r">
              <a:buFont typeface="Wingdings" panose="05000000000000000000" pitchFamily="2" charset="2"/>
              <a:buNone/>
            </a:pPr>
            <a:r>
              <a:rPr kumimoji="1" lang="en-US" altLang="zh-TW" sz="2400" b="0" dirty="0">
                <a:solidFill>
                  <a:srgbClr val="FFC000"/>
                </a:solidFill>
              </a:rPr>
              <a:t>722</a:t>
            </a:r>
            <a:r>
              <a:rPr kumimoji="1" lang="zh-TW" altLang="en-US" sz="2400" b="0" dirty="0">
                <a:solidFill>
                  <a:srgbClr val="FFC000"/>
                </a:solidFill>
              </a:rPr>
              <a:t>頁</a:t>
            </a:r>
            <a:endParaRPr kumimoji="1" lang="zh-TW" altLang="en-US" sz="2000" b="0" dirty="0">
              <a:solidFill>
                <a:srgbClr val="FFC000"/>
              </a:solidFill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AB43DA65-C12B-4062-A010-F6D8EC81F8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66" y="686280"/>
            <a:ext cx="4320000" cy="26263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圖片 4" descr="一張含有 相片, 團體, 擺姿勢, 坐 的圖片&#10;&#10;自動產生的描述">
            <a:extLst>
              <a:ext uri="{FF2B5EF4-FFF2-40B4-BE49-F238E27FC236}">
                <a16:creationId xmlns:a16="http://schemas.microsoft.com/office/drawing/2014/main" id="{AF8A0407-C17B-4516-BB94-B3B3A98D31B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695"/>
          <a:stretch/>
        </p:blipFill>
        <p:spPr>
          <a:xfrm>
            <a:off x="414866" y="3337983"/>
            <a:ext cx="4320000" cy="2407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內容版面配置區 2">
            <a:extLst>
              <a:ext uri="{FF2B5EF4-FFF2-40B4-BE49-F238E27FC236}">
                <a16:creationId xmlns:a16="http://schemas.microsoft.com/office/drawing/2014/main" id="{3154A143-7B5B-42F1-92FF-32F9C2FE9A7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145492" y="989731"/>
            <a:ext cx="7623176" cy="447675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kumimoji="1" lang="zh-TW" altLang="en-US" sz="4000" b="0" dirty="0">
                <a:solidFill>
                  <a:srgbClr val="FFC000"/>
                </a:solidFill>
              </a:rPr>
              <a:t>在法界中</a:t>
            </a:r>
            <a:r>
              <a:rPr kumimoji="1" lang="zh-TW" altLang="en-US" sz="4000" dirty="0">
                <a:solidFill>
                  <a:srgbClr val="FFC000"/>
                </a:solidFill>
              </a:rPr>
              <a:t>事相始終如一</a:t>
            </a:r>
            <a:r>
              <a:rPr kumimoji="1" lang="zh-TW" altLang="en-US" sz="4000" b="0" dirty="0">
                <a:solidFill>
                  <a:srgbClr val="FFC000"/>
                </a:solidFill>
              </a:rPr>
              <a:t>，</a:t>
            </a:r>
            <a:endParaRPr kumimoji="1" lang="en-US" altLang="zh-TW" sz="4000" b="0" dirty="0">
              <a:solidFill>
                <a:srgbClr val="FFC000"/>
              </a:solidFill>
            </a:endParaRPr>
          </a:p>
          <a:p>
            <a:pPr>
              <a:buFont typeface="Wingdings" panose="05000000000000000000" pitchFamily="2" charset="2"/>
              <a:buNone/>
            </a:pPr>
            <a:r>
              <a:rPr kumimoji="1" lang="zh-TW" altLang="en-US" sz="4000" b="0" dirty="0">
                <a:solidFill>
                  <a:srgbClr val="FFC000"/>
                </a:solidFill>
              </a:rPr>
              <a:t>在</a:t>
            </a:r>
            <a:r>
              <a:rPr kumimoji="1" lang="zh-TW" altLang="en-US" sz="4000" dirty="0">
                <a:solidFill>
                  <a:srgbClr val="FFC000"/>
                </a:solidFill>
              </a:rPr>
              <a:t>善惡好醜</a:t>
            </a:r>
            <a:r>
              <a:rPr kumimoji="1" lang="zh-TW" altLang="en-US" sz="4000" b="0" dirty="0">
                <a:solidFill>
                  <a:srgbClr val="FFC000"/>
                </a:solidFill>
              </a:rPr>
              <a:t>的</a:t>
            </a:r>
            <a:r>
              <a:rPr kumimoji="1" lang="zh-TW" altLang="en-US" sz="4000" dirty="0">
                <a:solidFill>
                  <a:srgbClr val="FFC000"/>
                </a:solidFill>
              </a:rPr>
              <a:t>因果中</a:t>
            </a:r>
            <a:r>
              <a:rPr kumimoji="1" lang="zh-TW" altLang="en-US" sz="4000" b="0" dirty="0">
                <a:solidFill>
                  <a:srgbClr val="FFC000"/>
                </a:solidFill>
              </a:rPr>
              <a:t>，</a:t>
            </a:r>
            <a:endParaRPr kumimoji="1" lang="en-US" altLang="zh-TW" sz="4000" b="0" dirty="0">
              <a:solidFill>
                <a:srgbClr val="FFC000"/>
              </a:solidFill>
            </a:endParaRPr>
          </a:p>
          <a:p>
            <a:pPr>
              <a:buFont typeface="Wingdings" panose="05000000000000000000" pitchFamily="2" charset="2"/>
              <a:buNone/>
            </a:pPr>
            <a:r>
              <a:rPr kumimoji="1" lang="zh-TW" altLang="en-US" sz="4000" b="0" dirty="0">
                <a:solidFill>
                  <a:srgbClr val="FFC000"/>
                </a:solidFill>
              </a:rPr>
              <a:t>為善得好報，為惡得醜陋的業報。</a:t>
            </a:r>
            <a:endParaRPr kumimoji="1" lang="en-US" altLang="zh-TW" sz="4000" b="0" dirty="0">
              <a:solidFill>
                <a:srgbClr val="FFC000"/>
              </a:solidFill>
            </a:endParaRPr>
          </a:p>
          <a:p>
            <a:pPr>
              <a:buFont typeface="Wingdings" panose="05000000000000000000" pitchFamily="2" charset="2"/>
              <a:buNone/>
            </a:pPr>
            <a:r>
              <a:rPr kumimoji="1" lang="zh-TW" altLang="en-US" sz="4000" b="0" dirty="0">
                <a:solidFill>
                  <a:srgbClr val="FFC000"/>
                </a:solidFill>
              </a:rPr>
              <a:t>這都在一個心念間，</a:t>
            </a:r>
            <a:endParaRPr kumimoji="1" lang="en-US" altLang="zh-TW" sz="4000" b="0" dirty="0">
              <a:solidFill>
                <a:srgbClr val="FFC000"/>
              </a:solidFill>
            </a:endParaRPr>
          </a:p>
          <a:p>
            <a:pPr>
              <a:buFont typeface="Wingdings" panose="05000000000000000000" pitchFamily="2" charset="2"/>
              <a:buNone/>
            </a:pPr>
            <a:r>
              <a:rPr kumimoji="1" lang="zh-TW" altLang="en-US" sz="4000" b="0" dirty="0">
                <a:solidFill>
                  <a:srgbClr val="FFC000"/>
                </a:solidFill>
              </a:rPr>
              <a:t>若是</a:t>
            </a:r>
            <a:r>
              <a:rPr kumimoji="1" lang="zh-TW" altLang="en-US" sz="4000" dirty="0">
                <a:solidFill>
                  <a:srgbClr val="FFC000"/>
                </a:solidFill>
              </a:rPr>
              <a:t>差之毫釐</a:t>
            </a:r>
            <a:r>
              <a:rPr kumimoji="1" lang="zh-TW" altLang="en-US" sz="4000" b="0" dirty="0">
                <a:solidFill>
                  <a:srgbClr val="FFC000"/>
                </a:solidFill>
              </a:rPr>
              <a:t>，就</a:t>
            </a:r>
            <a:r>
              <a:rPr kumimoji="1" lang="zh-TW" altLang="en-US" sz="4000" dirty="0">
                <a:solidFill>
                  <a:srgbClr val="FFC000"/>
                </a:solidFill>
              </a:rPr>
              <a:t>失於千里</a:t>
            </a:r>
            <a:r>
              <a:rPr kumimoji="1" lang="zh-TW" altLang="en-US" sz="4000" b="0" dirty="0">
                <a:solidFill>
                  <a:srgbClr val="FFC000"/>
                </a:solidFill>
              </a:rPr>
              <a:t>，</a:t>
            </a:r>
            <a:endParaRPr kumimoji="1" lang="en-US" altLang="zh-TW" sz="4000" b="0" dirty="0">
              <a:solidFill>
                <a:srgbClr val="FFC000"/>
              </a:solidFill>
            </a:endParaRPr>
          </a:p>
          <a:p>
            <a:pPr>
              <a:buFont typeface="Wingdings" panose="05000000000000000000" pitchFamily="2" charset="2"/>
              <a:buNone/>
            </a:pPr>
            <a:r>
              <a:rPr kumimoji="1" lang="zh-TW" altLang="en-US" sz="4000" b="0" dirty="0">
                <a:solidFill>
                  <a:srgbClr val="FFC000"/>
                </a:solidFill>
              </a:rPr>
              <a:t>所以</a:t>
            </a:r>
            <a:r>
              <a:rPr kumimoji="1" lang="zh-TW" altLang="en-US" sz="4000" dirty="0">
                <a:solidFill>
                  <a:srgbClr val="FFC000"/>
                </a:solidFill>
              </a:rPr>
              <a:t>日常生活中要十分用心</a:t>
            </a:r>
            <a:r>
              <a:rPr kumimoji="1" lang="zh-TW" altLang="en-US" sz="4000" b="0" dirty="0">
                <a:solidFill>
                  <a:srgbClr val="FFC000"/>
                </a:solidFill>
              </a:rPr>
              <a:t>。</a:t>
            </a:r>
            <a:endParaRPr kumimoji="1" lang="en-US" altLang="zh-TW" sz="4000" b="0" dirty="0">
              <a:solidFill>
                <a:srgbClr val="FFC000"/>
              </a:solidFill>
            </a:endParaRPr>
          </a:p>
          <a:p>
            <a:pPr algn="r">
              <a:buFont typeface="Wingdings" panose="05000000000000000000" pitchFamily="2" charset="2"/>
              <a:buNone/>
            </a:pPr>
            <a:r>
              <a:rPr kumimoji="1" lang="en-US" altLang="zh-TW" sz="2400" b="0" dirty="0">
                <a:solidFill>
                  <a:srgbClr val="FFC000"/>
                </a:solidFill>
              </a:rPr>
              <a:t>723</a:t>
            </a:r>
            <a:r>
              <a:rPr kumimoji="1" lang="zh-TW" altLang="en-US" sz="2400" b="0" dirty="0">
                <a:solidFill>
                  <a:srgbClr val="FFC000"/>
                </a:solidFill>
              </a:rPr>
              <a:t>頁</a:t>
            </a:r>
            <a:endParaRPr kumimoji="1" lang="zh-TW" altLang="en-US" sz="1800" b="0" dirty="0">
              <a:solidFill>
                <a:srgbClr val="FFC000"/>
              </a:solidFill>
            </a:endParaRPr>
          </a:p>
        </p:txBody>
      </p:sp>
      <p:pic>
        <p:nvPicPr>
          <p:cNvPr id="2" name="圖片 1" descr="一張含有 室內, 坐, 桌, 床 的圖片&#10;&#10;自動產生的描述">
            <a:extLst>
              <a:ext uri="{FF2B5EF4-FFF2-40B4-BE49-F238E27FC236}">
                <a16:creationId xmlns:a16="http://schemas.microsoft.com/office/drawing/2014/main" id="{52370744-AF83-45C4-8902-8F7CB75325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523" y="906920"/>
            <a:ext cx="3260077" cy="3228789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00F8BA22-E98E-4C0A-A314-20B439E847AF}"/>
              </a:ext>
            </a:extLst>
          </p:cNvPr>
          <p:cNvSpPr txBox="1"/>
          <p:nvPr/>
        </p:nvSpPr>
        <p:spPr>
          <a:xfrm>
            <a:off x="524523" y="4143042"/>
            <a:ext cx="3260077" cy="1323439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0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方向正確</a:t>
            </a:r>
            <a:endParaRPr lang="en-US" altLang="zh-TW" sz="4000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40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才能到達終點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4B00C3B2-77F8-423A-979D-B8FB68D87140}"/>
              </a:ext>
            </a:extLst>
          </p:cNvPr>
          <p:cNvSpPr txBox="1"/>
          <p:nvPr/>
        </p:nvSpPr>
        <p:spPr>
          <a:xfrm>
            <a:off x="820884" y="590616"/>
            <a:ext cx="6102926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供養三寶</a:t>
            </a:r>
            <a:endParaRPr kumimoji="0" lang="en-US" altLang="zh-TW" sz="60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60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60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供養佛</a:t>
            </a:r>
            <a:endParaRPr lang="en-US" altLang="zh-TW" sz="6000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供養法</a:t>
            </a:r>
            <a:endParaRPr kumimoji="0" lang="en-US" altLang="zh-TW" sz="60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60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供養僧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B1ED0AA2-A652-4D5B-8315-EB504C071E25}"/>
              </a:ext>
            </a:extLst>
          </p:cNvPr>
          <p:cNvSpPr txBox="1"/>
          <p:nvPr/>
        </p:nvSpPr>
        <p:spPr>
          <a:xfrm>
            <a:off x="1624448" y="5462051"/>
            <a:ext cx="449579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供養一切眾生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5204014D-EA49-4766-B953-5EAC4C4CCB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8697" y="1558403"/>
            <a:ext cx="5738861" cy="3228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16969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596D469A-3EB4-4F90-8A95-9C627B7FF623}"/>
              </a:ext>
            </a:extLst>
          </p:cNvPr>
          <p:cNvSpPr txBox="1"/>
          <p:nvPr/>
        </p:nvSpPr>
        <p:spPr>
          <a:xfrm>
            <a:off x="1102393" y="1386746"/>
            <a:ext cx="6314408" cy="4403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81379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TW" altLang="zh-TW" sz="5603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行菩薩道不能離開六度，付出無求、戒德現前。</a:t>
            </a:r>
          </a:p>
          <a:p>
            <a:pPr defTabSz="381379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TW" altLang="zh-TW" sz="5603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六度就能自由自在行於萬行。 </a:t>
            </a:r>
            <a:r>
              <a:rPr lang="en-US" altLang="zh-TW" sz="3056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P732</a:t>
            </a:r>
            <a:endParaRPr lang="en-US" altLang="zh-TW" sz="5603" dirty="0">
              <a:ln w="12700">
                <a:solidFill>
                  <a:srgbClr val="000000">
                    <a:satMod val="155000"/>
                  </a:srgbClr>
                </a:solidFill>
                <a:prstDash val="solid"/>
              </a:ln>
              <a:solidFill>
                <a:srgbClr val="808080">
                  <a:tint val="85000"/>
                  <a:satMod val="155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華康魏碑體" panose="03000709000000000000" pitchFamily="65" charset="-120"/>
              <a:ea typeface="華康魏碑體" panose="03000709000000000000" pitchFamily="65" charset="-120"/>
            </a:endParaRPr>
          </a:p>
        </p:txBody>
      </p:sp>
      <p:pic>
        <p:nvPicPr>
          <p:cNvPr id="3" name="圖片 2" descr="一張含有 建築物, 熊, 坐, 桌 的圖片&#10;&#10;自動產生的描述">
            <a:extLst>
              <a:ext uri="{FF2B5EF4-FFF2-40B4-BE49-F238E27FC236}">
                <a16:creationId xmlns:a16="http://schemas.microsoft.com/office/drawing/2014/main" id="{5C98A2CE-D51C-492A-81FB-B0AEE1D7E7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7116" y="1898312"/>
            <a:ext cx="4529625" cy="338031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0588559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153458"/>
            <a:ext cx="10515600" cy="1108075"/>
          </a:xfrm>
        </p:spPr>
        <p:txBody>
          <a:bodyPr>
            <a:normAutofit/>
          </a:bodyPr>
          <a:lstStyle/>
          <a:p>
            <a:pPr algn="ctr"/>
            <a:r>
              <a:rPr lang="zh-TW" altLang="en-US" sz="54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又見菩薩行大道</a:t>
            </a:r>
          </a:p>
        </p:txBody>
      </p:sp>
      <p:sp>
        <p:nvSpPr>
          <p:cNvPr id="3" name="副標題 2"/>
          <p:cNvSpPr>
            <a:spLocks noGrp="1"/>
          </p:cNvSpPr>
          <p:nvPr>
            <p:ph type="body" orient="vert" idx="4294967295"/>
          </p:nvPr>
        </p:nvSpPr>
        <p:spPr>
          <a:xfrm>
            <a:off x="1998133" y="1324507"/>
            <a:ext cx="9626601" cy="5440360"/>
          </a:xfrm>
        </p:spPr>
        <p:txBody>
          <a:bodyPr anchor="ctr">
            <a:normAutofit fontScale="40000" lnSpcReduction="20000"/>
          </a:bodyPr>
          <a:lstStyle/>
          <a:p>
            <a:pPr>
              <a:lnSpc>
                <a:spcPct val="120000"/>
              </a:lnSpc>
            </a:pPr>
            <a:r>
              <a:rPr lang="zh-TW" altLang="en-US" sz="90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經文對於菩薩如何修行交代的非常清楚</a:t>
            </a:r>
            <a:endParaRPr lang="en-US" altLang="zh-TW" sz="90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90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後面日月燈明佛放光又交代一次</a:t>
            </a:r>
            <a:endParaRPr lang="en-US" altLang="zh-TW" sz="90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90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到了雲雷音宿王華智佛又帶一下</a:t>
            </a:r>
            <a:endParaRPr lang="en-US" altLang="zh-TW" sz="90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90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這些不外乎六度，但要細細了解經文的意義，</a:t>
            </a:r>
            <a:r>
              <a:rPr lang="zh-TW" altLang="en-US" sz="90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以這些菩薩作為我們修行的典範</a:t>
            </a:r>
            <a:endParaRPr lang="en-US" altLang="zh-TW" sz="9000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90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在法的精神上要法古，但在做法上，名相上，</a:t>
            </a:r>
            <a:r>
              <a:rPr lang="zh-TW" altLang="en-US" sz="9000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要以當今社會的需要，去行菩薩道。</a:t>
            </a:r>
            <a:endParaRPr lang="en-US" altLang="zh-TW" sz="9000" b="1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9000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靜思法脈勤行道，慈濟宗門人間路</a:t>
            </a:r>
            <a:endParaRPr lang="zh-TW" altLang="en-US" b="1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596D469A-3EB4-4F90-8A95-9C627B7FF623}"/>
              </a:ext>
            </a:extLst>
          </p:cNvPr>
          <p:cNvSpPr txBox="1"/>
          <p:nvPr/>
        </p:nvSpPr>
        <p:spPr>
          <a:xfrm>
            <a:off x="2050058" y="1033231"/>
            <a:ext cx="9596916" cy="5265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81379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TW" altLang="zh-TW" sz="54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學佛、求法</a:t>
            </a:r>
            <a:r>
              <a:rPr lang="zh-TW" altLang="zh-TW" sz="54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就是希望能夠修得</a:t>
            </a:r>
            <a:r>
              <a:rPr lang="zh-TW" altLang="zh-TW" sz="54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定與慧</a:t>
            </a:r>
            <a:r>
              <a:rPr lang="zh-TW" altLang="zh-TW" sz="54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pPr defTabSz="381379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TW" altLang="zh-TW" sz="54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若要回歸本性、需能定下心，清淨的智慧才能現前，這也是本性現前的時刻，可以了解許多真妙諦理。 </a:t>
            </a:r>
            <a:r>
              <a:rPr lang="en-US" altLang="zh-TW" sz="28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P737</a:t>
            </a:r>
            <a:endParaRPr lang="zh-TW" altLang="zh-TW" sz="2800" dirty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176882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596D469A-3EB4-4F90-8A95-9C627B7FF623}"/>
              </a:ext>
            </a:extLst>
          </p:cNvPr>
          <p:cNvSpPr txBox="1"/>
          <p:nvPr/>
        </p:nvSpPr>
        <p:spPr>
          <a:xfrm>
            <a:off x="1297542" y="1630087"/>
            <a:ext cx="9596916" cy="4403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76234" lvl="2" defTabSz="381379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TW" altLang="zh-TW" sz="54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無漏的智慧</a:t>
            </a:r>
            <a:r>
              <a:rPr lang="zh-TW" altLang="zh-TW" sz="54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是永恆的，在佛的境界沒有比較多，在凡夫也沒有減少，只是凡夫多了無明，遮蔽智慧。 </a:t>
            </a:r>
            <a:r>
              <a:rPr lang="en-US" altLang="zh-TW" sz="28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P742</a:t>
            </a:r>
            <a:endParaRPr lang="zh-TW" altLang="zh-TW" sz="2800" dirty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76234" lvl="2" defTabSz="381379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zh-TW" sz="5603" dirty="0">
              <a:ln w="12700">
                <a:solidFill>
                  <a:srgbClr val="000000">
                    <a:satMod val="155000"/>
                  </a:srgbClr>
                </a:solidFill>
                <a:prstDash val="solid"/>
              </a:ln>
              <a:solidFill>
                <a:srgbClr val="808080">
                  <a:tint val="85000"/>
                  <a:satMod val="155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華康魏碑體" panose="03000709000000000000" pitchFamily="65" charset="-120"/>
              <a:ea typeface="華康魏碑體" panose="030007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159863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矩形 2"/>
          <p:cNvSpPr>
            <a:spLocks noChangeArrowheads="1"/>
          </p:cNvSpPr>
          <p:nvPr/>
        </p:nvSpPr>
        <p:spPr bwMode="auto">
          <a:xfrm>
            <a:off x="1152939" y="1262135"/>
            <a:ext cx="9978887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685800" marR="0" lvl="0" indent="-685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佛佛道同</a:t>
            </a:r>
            <a:endParaRPr kumimoji="0" lang="en-US" altLang="zh-TW" sz="48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微軟正黑體"/>
            </a:endParaRPr>
          </a:p>
          <a:p>
            <a:pPr marL="685800" marR="0" lvl="0" indent="-685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每一尊佛在人間成佛，開始時都先講</a:t>
            </a:r>
            <a:r>
              <a:rPr kumimoji="0" lang="en-US" altLang="zh-TW" sz="4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《</a:t>
            </a:r>
            <a:r>
              <a:rPr kumimoji="0" lang="zh-TW" alt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華嚴經</a:t>
            </a:r>
            <a:r>
              <a:rPr kumimoji="0" lang="en-US" altLang="zh-TW" sz="4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》</a:t>
            </a:r>
            <a:r>
              <a:rPr kumimoji="0" lang="zh-TW" alt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。</a:t>
            </a:r>
            <a:endParaRPr kumimoji="0" lang="en-US" altLang="zh-TW" sz="4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微軟正黑體"/>
            </a:endParaRPr>
          </a:p>
          <a:p>
            <a:pPr marL="685800" marR="0" lvl="0" indent="-685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接著為深入眾生的心，適應眾生的根機，</a:t>
            </a:r>
            <a:r>
              <a:rPr kumimoji="0" lang="zh-TW" alt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以方便法</a:t>
            </a:r>
            <a:r>
              <a:rPr kumimoji="0" lang="zh-TW" alt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，進入阿含、方等、般若諸時。</a:t>
            </a:r>
          </a:p>
        </p:txBody>
      </p:sp>
      <p:sp>
        <p:nvSpPr>
          <p:cNvPr id="2" name="矩形 1"/>
          <p:cNvSpPr/>
          <p:nvPr/>
        </p:nvSpPr>
        <p:spPr>
          <a:xfrm>
            <a:off x="1524000" y="260648"/>
            <a:ext cx="91249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zh-TW" sz="540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了解佛心，入佛境界</a:t>
            </a:r>
            <a:endParaRPr kumimoji="1" lang="zh-TW" altLang="en-US" sz="540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25F71D9-CA61-4A6C-A09E-FDAD8B24B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4866" y="1000453"/>
            <a:ext cx="9431867" cy="5432830"/>
          </a:xfrm>
        </p:spPr>
        <p:txBody>
          <a:bodyPr>
            <a:noAutofit/>
          </a:bodyPr>
          <a:lstStyle/>
          <a:p>
            <a:pPr algn="ctr"/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文殊菩薩法王子，佛陀眉間放神光。</a:t>
            </a:r>
            <a:b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我及四眾如此見，殊妙世界遍大千。</a:t>
            </a:r>
            <a:b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如來智慧照無量，佛子四眾同欽仰，</a:t>
            </a:r>
            <a:b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佛陀何故現此光，懇請慈悲為我講。</a:t>
            </a:r>
            <a:b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32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P754-769#</a:t>
            </a:r>
            <a:endParaRPr lang="en-US" altLang="zh-TW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1164918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596D469A-3EB4-4F90-8A95-9C627B7FF623}"/>
              </a:ext>
            </a:extLst>
          </p:cNvPr>
          <p:cNvSpPr txBox="1"/>
          <p:nvPr/>
        </p:nvSpPr>
        <p:spPr>
          <a:xfrm>
            <a:off x="1297542" y="1536953"/>
            <a:ext cx="9596916" cy="4403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76234" lvl="2" defTabSz="381379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TW" altLang="zh-TW" sz="54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神</a:t>
            </a:r>
            <a:r>
              <a:rPr lang="zh-TW" altLang="zh-TW" sz="54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就是</a:t>
            </a:r>
            <a:r>
              <a:rPr lang="zh-TW" altLang="zh-TW" sz="54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集中精神</a:t>
            </a:r>
            <a:r>
              <a:rPr lang="zh-TW" altLang="zh-TW" sz="54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，用心能夠開啟智慧。天地這麼大，</a:t>
            </a:r>
            <a:r>
              <a:rPr lang="zh-TW" altLang="zh-TW" sz="54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人人都可以發揮潛在的神通力量</a:t>
            </a:r>
            <a:r>
              <a:rPr lang="zh-TW" altLang="zh-TW" sz="54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，我們應該要相信。</a:t>
            </a:r>
            <a:r>
              <a:rPr lang="en-US" altLang="zh-TW" sz="54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en-US" altLang="zh-TW" sz="28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P752</a:t>
            </a:r>
            <a:endParaRPr lang="zh-TW" altLang="zh-TW" sz="2800" dirty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76234" lvl="2" defTabSz="381379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zh-TW" sz="5603" dirty="0">
              <a:ln w="12700">
                <a:solidFill>
                  <a:srgbClr val="000000">
                    <a:satMod val="155000"/>
                  </a:srgbClr>
                </a:solidFill>
                <a:prstDash val="solid"/>
              </a:ln>
              <a:solidFill>
                <a:srgbClr val="808080">
                  <a:tint val="85000"/>
                  <a:satMod val="155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華康魏碑體" panose="03000709000000000000" pitchFamily="65" charset="-120"/>
              <a:ea typeface="華康魏碑體" panose="030007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5300064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內容版面配置區 2">
            <a:extLst>
              <a:ext uri="{FF2B5EF4-FFF2-40B4-BE49-F238E27FC236}">
                <a16:creationId xmlns:a16="http://schemas.microsoft.com/office/drawing/2014/main" id="{5911CB0C-C2A3-4688-B5CD-CA1598BF1E4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430588" y="1683809"/>
            <a:ext cx="6985000" cy="4434416"/>
          </a:xfrm>
        </p:spPr>
        <p:txBody>
          <a:bodyPr/>
          <a:lstStyle/>
          <a:p>
            <a:pPr marL="0" indent="0" algn="r">
              <a:buNone/>
            </a:pPr>
            <a:r>
              <a:rPr lang="zh-TW" altLang="en-US" b="0" dirty="0">
                <a:solidFill>
                  <a:srgbClr val="FFC000"/>
                </a:solidFill>
              </a:rPr>
              <a:t>所以佛陀：</a:t>
            </a:r>
          </a:p>
          <a:p>
            <a:pPr marL="0" indent="0" algn="r">
              <a:buNone/>
            </a:pPr>
            <a:r>
              <a:rPr lang="zh-TW" altLang="en-US" b="0" dirty="0">
                <a:solidFill>
                  <a:srgbClr val="FFC000"/>
                </a:solidFill>
              </a:rPr>
              <a:t>眉間一光 </a:t>
            </a:r>
          </a:p>
          <a:p>
            <a:pPr marL="0" indent="0" algn="r">
              <a:buNone/>
            </a:pPr>
            <a:r>
              <a:rPr lang="zh-TW" altLang="en-US" b="0" dirty="0">
                <a:solidFill>
                  <a:srgbClr val="FFC000"/>
                </a:solidFill>
              </a:rPr>
              <a:t>照遍十方 </a:t>
            </a:r>
          </a:p>
          <a:p>
            <a:pPr marL="0" indent="0" algn="r">
              <a:buNone/>
            </a:pPr>
            <a:r>
              <a:rPr lang="zh-TW" altLang="en-US" b="0" dirty="0">
                <a:solidFill>
                  <a:srgbClr val="FFC000"/>
                </a:solidFill>
              </a:rPr>
              <a:t>豎窮三際</a:t>
            </a:r>
          </a:p>
          <a:p>
            <a:pPr marL="0" indent="0" algn="r">
              <a:buNone/>
            </a:pPr>
            <a:r>
              <a:rPr lang="zh-TW" altLang="en-US" b="0" dirty="0">
                <a:solidFill>
                  <a:srgbClr val="FFC000"/>
                </a:solidFill>
              </a:rPr>
              <a:t>其間法界生佛</a:t>
            </a:r>
          </a:p>
        </p:txBody>
      </p:sp>
      <p:pic>
        <p:nvPicPr>
          <p:cNvPr id="3" name="圖片 2" descr="一張含有 坐, 食物, 桌, 直立的 的圖片&#10;&#10;自動產生的描述">
            <a:extLst>
              <a:ext uri="{FF2B5EF4-FFF2-40B4-BE49-F238E27FC236}">
                <a16:creationId xmlns:a16="http://schemas.microsoft.com/office/drawing/2014/main" id="{AFD4FF2C-7CA4-42E8-BB3B-A539062A5B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577" y="1048808"/>
            <a:ext cx="4730222" cy="35431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4151182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596D469A-3EB4-4F90-8A95-9C627B7FF623}"/>
              </a:ext>
            </a:extLst>
          </p:cNvPr>
          <p:cNvSpPr txBox="1"/>
          <p:nvPr/>
        </p:nvSpPr>
        <p:spPr>
          <a:xfrm>
            <a:off x="1117186" y="1344461"/>
            <a:ext cx="10513819" cy="538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76234" lvl="2" defTabSz="381379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TW" altLang="zh-TW" sz="4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隨他意語，皆屬權巧</a:t>
            </a:r>
            <a:r>
              <a:rPr lang="zh-TW" altLang="zh-TW" sz="48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。佛陀成道後，隨順眾生的根基、境界與時機，用巧妙方便的方法，講演眾生能夠了解，接受的法，但這並非是內心所要直指人心見性的真實法，這是佛陀四十餘年間的辛苦。 </a:t>
            </a:r>
            <a:r>
              <a:rPr lang="en-US" altLang="zh-TW" sz="24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P762</a:t>
            </a:r>
            <a:endParaRPr lang="zh-TW" altLang="zh-TW" sz="2400" dirty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76234" lvl="2" defTabSz="381379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zh-TW" sz="5603" dirty="0">
              <a:ln w="12700">
                <a:solidFill>
                  <a:srgbClr val="000000">
                    <a:satMod val="155000"/>
                  </a:srgbClr>
                </a:solidFill>
                <a:prstDash val="solid"/>
              </a:ln>
              <a:solidFill>
                <a:srgbClr val="808080">
                  <a:tint val="85000"/>
                  <a:satMod val="155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華康魏碑體" panose="03000709000000000000" pitchFamily="65" charset="-120"/>
              <a:ea typeface="華康魏碑體" panose="030007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2536121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4BF4971C-F8A4-4427-9671-86C33B7CE390}"/>
              </a:ext>
            </a:extLst>
          </p:cNvPr>
          <p:cNvSpPr txBox="1"/>
          <p:nvPr/>
        </p:nvSpPr>
        <p:spPr>
          <a:xfrm>
            <a:off x="-76199" y="1577067"/>
            <a:ext cx="816725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76234" lvl="2" algn="ctr" defTabSz="381379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54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三草二木，</a:t>
            </a:r>
            <a:r>
              <a:rPr lang="zh-TW" altLang="en-US" sz="54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隨</a:t>
            </a:r>
            <a:r>
              <a:rPr lang="zh-CN" altLang="en-US" sz="54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分受潤</a:t>
            </a:r>
            <a:endParaRPr lang="en-US" altLang="zh-TW" sz="5400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76234" lvl="2" algn="ctr" defTabSz="381379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TW" altLang="zh-TW" sz="54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隨他意語，權巧</a:t>
            </a:r>
            <a:r>
              <a:rPr lang="zh-TW" altLang="en-US" sz="54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逗教</a:t>
            </a:r>
            <a:endParaRPr lang="en-US" altLang="zh-TW" sz="5400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76234" lvl="2" algn="ctr" defTabSz="381379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54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今日欲以</a:t>
            </a:r>
            <a:endParaRPr lang="en-US" altLang="zh-CN" sz="5400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76234" lvl="2" algn="ctr" defTabSz="381379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54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平等一</a:t>
            </a:r>
            <a:r>
              <a:rPr lang="zh-TW" altLang="en-US" sz="54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味</a:t>
            </a:r>
            <a:r>
              <a:rPr lang="zh-CN" altLang="en-US" sz="54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大法之</a:t>
            </a:r>
            <a:r>
              <a:rPr lang="zh-TW" altLang="en-US" sz="54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雨</a:t>
            </a:r>
            <a:r>
              <a:rPr lang="zh-CN" altLang="en-US" sz="54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CN" sz="5400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76234" lvl="2" algn="ctr" defTabSz="381379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54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充潤一切，是大法</a:t>
            </a:r>
            <a:r>
              <a:rPr lang="zh-TW" altLang="en-US" sz="54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雨</a:t>
            </a:r>
            <a:endParaRPr lang="en-US" altLang="zh-TW" sz="5603" dirty="0">
              <a:ln w="12700">
                <a:solidFill>
                  <a:srgbClr val="000000">
                    <a:satMod val="155000"/>
                  </a:srgbClr>
                </a:solidFill>
                <a:prstDash val="solid"/>
              </a:ln>
              <a:solidFill>
                <a:srgbClr val="808080">
                  <a:tint val="85000"/>
                  <a:satMod val="155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華康魏碑體" panose="03000709000000000000" pitchFamily="65" charset="-120"/>
              <a:ea typeface="華康魏碑體" panose="03000709000000000000" pitchFamily="65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C2487597-DB9B-4906-BFA6-DF1BC6C12E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41"/>
          <a:stretch/>
        </p:blipFill>
        <p:spPr>
          <a:xfrm>
            <a:off x="8227737" y="1784289"/>
            <a:ext cx="3327625" cy="40400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1686689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596D469A-3EB4-4F90-8A95-9C627B7FF623}"/>
              </a:ext>
            </a:extLst>
          </p:cNvPr>
          <p:cNvSpPr txBox="1"/>
          <p:nvPr/>
        </p:nvSpPr>
        <p:spPr>
          <a:xfrm>
            <a:off x="1266922" y="1471461"/>
            <a:ext cx="10244666" cy="538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81379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TW" altLang="zh-TW" sz="48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</a:t>
            </a:r>
            <a:r>
              <a:rPr lang="zh-TW" altLang="zh-TW" sz="4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法華會上</a:t>
            </a:r>
            <a:r>
              <a:rPr lang="zh-TW" altLang="zh-TW" sz="48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4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佛陀要暢演本懷</a:t>
            </a:r>
            <a:r>
              <a:rPr lang="zh-TW" altLang="zh-TW" sz="48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4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大眾智淺</a:t>
            </a:r>
            <a:r>
              <a:rPr lang="zh-TW" altLang="zh-TW" sz="48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，不是每個人都聽得懂，聞法多年者也無法完全了解。</a:t>
            </a:r>
          </a:p>
          <a:p>
            <a:pPr defTabSz="381379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TW" altLang="zh-TW" sz="4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即使如此，還是要暢演本懷，讓長久以來，跟隨、輔佐佛陀的菩薩，在此時也有交接，傳承的機會。 </a:t>
            </a:r>
            <a:r>
              <a:rPr lang="en-US" altLang="zh-TW" sz="24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P763</a:t>
            </a:r>
            <a:endParaRPr lang="zh-TW" altLang="zh-TW" sz="2400" dirty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76234" lvl="2" defTabSz="381379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zh-TW" sz="5603" dirty="0">
              <a:ln w="12700">
                <a:solidFill>
                  <a:srgbClr val="000000">
                    <a:satMod val="155000"/>
                  </a:srgbClr>
                </a:solidFill>
                <a:prstDash val="solid"/>
              </a:ln>
              <a:solidFill>
                <a:srgbClr val="808080">
                  <a:tint val="85000"/>
                  <a:satMod val="155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華康魏碑體" panose="03000709000000000000" pitchFamily="65" charset="-120"/>
              <a:ea typeface="華康魏碑體" panose="030007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9538009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596D469A-3EB4-4F90-8A95-9C627B7FF623}"/>
              </a:ext>
            </a:extLst>
          </p:cNvPr>
          <p:cNvSpPr txBox="1"/>
          <p:nvPr/>
        </p:nvSpPr>
        <p:spPr>
          <a:xfrm>
            <a:off x="1297542" y="1841350"/>
            <a:ext cx="9596916" cy="4403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76234" lvl="2" defTabSz="381379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TW" altLang="zh-TW" sz="54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佛</a:t>
            </a:r>
            <a:r>
              <a:rPr lang="zh-TW" altLang="zh-TW" sz="54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</a:t>
            </a:r>
            <a:r>
              <a:rPr lang="zh-TW" altLang="zh-TW" sz="54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宇宙大覺者</a:t>
            </a:r>
            <a:r>
              <a:rPr lang="zh-TW" altLang="zh-TW" sz="54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，所</a:t>
            </a:r>
            <a:r>
              <a:rPr lang="zh-TW" altLang="zh-TW" sz="54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說的法</a:t>
            </a:r>
            <a:r>
              <a:rPr lang="zh-TW" altLang="zh-TW" sz="54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無不都是</a:t>
            </a:r>
            <a:r>
              <a:rPr lang="zh-TW" altLang="zh-TW" sz="54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天地萬物的真諦</a:t>
            </a:r>
            <a:r>
              <a:rPr lang="zh-TW" altLang="zh-TW" sz="54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，無不都是</a:t>
            </a:r>
            <a:r>
              <a:rPr lang="zh-TW" altLang="zh-TW" sz="54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人倫道德的真理</a:t>
            </a:r>
            <a:r>
              <a:rPr lang="zh-TW" altLang="zh-TW" sz="54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，是</a:t>
            </a:r>
            <a:r>
              <a:rPr lang="zh-TW" altLang="zh-TW" sz="54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真正至善無上的法</a:t>
            </a:r>
            <a:r>
              <a:rPr lang="zh-TW" altLang="zh-TW" sz="54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lang="en-US" altLang="zh-TW" sz="54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en-US" altLang="zh-TW" sz="28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P765</a:t>
            </a:r>
            <a:endParaRPr lang="zh-TW" altLang="zh-TW" sz="2800" dirty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76234" lvl="2" defTabSz="381379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zh-TW" sz="5603" dirty="0">
              <a:ln w="12700">
                <a:solidFill>
                  <a:srgbClr val="000000">
                    <a:satMod val="155000"/>
                  </a:srgbClr>
                </a:solidFill>
                <a:prstDash val="solid"/>
              </a:ln>
              <a:solidFill>
                <a:srgbClr val="808080">
                  <a:tint val="85000"/>
                  <a:satMod val="155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華康魏碑體" panose="03000709000000000000" pitchFamily="65" charset="-120"/>
              <a:ea typeface="華康魏碑體" panose="030007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7964293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E180512-FCC8-4CD6-B093-1BEB3568E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290" y="746394"/>
            <a:ext cx="7352341" cy="1325563"/>
          </a:xfrm>
        </p:spPr>
        <p:txBody>
          <a:bodyPr>
            <a:normAutofit/>
          </a:bodyPr>
          <a:lstStyle/>
          <a:p>
            <a:pPr algn="ctr"/>
            <a:r>
              <a:rPr lang="zh-TW" altLang="en-US" sz="60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眉間毫光境界奧秘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328A7177-0C02-4592-8224-F509B3557E8E}"/>
              </a:ext>
            </a:extLst>
          </p:cNvPr>
          <p:cNvSpPr txBox="1"/>
          <p:nvPr/>
        </p:nvSpPr>
        <p:spPr>
          <a:xfrm>
            <a:off x="7459133" y="6350543"/>
            <a:ext cx="38015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《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靜思法髓妙蓮華序品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》P605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FDE54D6F-6658-46D4-ACE0-CEB9709E4B4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986" t="1626" r="6446" b="5784"/>
          <a:stretch/>
        </p:blipFill>
        <p:spPr>
          <a:xfrm>
            <a:off x="8840355" y="223923"/>
            <a:ext cx="3271277" cy="29595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FA7AC5D4-A0A1-4FE0-82C6-3C06B68A4451}"/>
              </a:ext>
            </a:extLst>
          </p:cNvPr>
          <p:cNvSpPr txBox="1"/>
          <p:nvPr/>
        </p:nvSpPr>
        <p:spPr>
          <a:xfrm>
            <a:off x="1292890" y="2266691"/>
            <a:ext cx="8367577" cy="36625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從</a:t>
            </a:r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佛光中</a:t>
            </a:r>
            <a:r>
              <a:rPr kumimoji="0" lang="en-US" altLang="zh-TW" sz="4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—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看到六</a:t>
            </a: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趣衆生、他</a:t>
            </a:r>
            <a:r>
              <a:rPr kumimoji="0" lang="zh-TW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方</a:t>
            </a: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諸佛世界也看到很多修行</a:t>
            </a:r>
            <a:r>
              <a:rPr kumimoji="0" lang="zh-TW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得果者。</a:t>
            </a:r>
            <a:endParaRPr kumimoji="0" lang="en-US" altLang="zh-TW" sz="40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佛</a:t>
            </a: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光中有這麽多奧秘的境界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，寓意並</a:t>
            </a: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非顯現神通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，</a:t>
            </a: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而是</a:t>
            </a: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描述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自己的</a:t>
            </a: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心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與</a:t>
            </a: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佛的心境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會</a:t>
            </a: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合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，</a:t>
            </a: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對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於法</a:t>
            </a: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都能够透徹、瞭解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669257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39955A2-D660-4D70-9F12-2228E2100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66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大愛台的人間菩提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F7A70840-71FF-4F81-80A6-2B0F3E59C88D}"/>
              </a:ext>
            </a:extLst>
          </p:cNvPr>
          <p:cNvSpPr txBox="1"/>
          <p:nvPr/>
        </p:nvSpPr>
        <p:spPr>
          <a:xfrm>
            <a:off x="1493111" y="1802472"/>
            <a:ext cx="9676817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4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在現今社會，那裏可以看到六</a:t>
            </a:r>
            <a:r>
              <a:rPr lang="zh-CN" altLang="en-US" sz="44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趣衆生、修行</a:t>
            </a:r>
            <a:r>
              <a:rPr lang="zh-TW" altLang="en-US" sz="44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得果者</a:t>
            </a:r>
            <a:r>
              <a:rPr lang="en-US" altLang="zh-TW" sz="44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……</a:t>
            </a:r>
          </a:p>
        </p:txBody>
      </p:sp>
      <p:pic>
        <p:nvPicPr>
          <p:cNvPr id="5" name="圖片 4" descr="一張含有 男人, 藍色, 坐, 大 的圖片&#10;&#10;自動產生的描述">
            <a:extLst>
              <a:ext uri="{FF2B5EF4-FFF2-40B4-BE49-F238E27FC236}">
                <a16:creationId xmlns:a16="http://schemas.microsoft.com/office/drawing/2014/main" id="{084DF1B2-674D-4F8C-9FB5-1284236F0A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4868" y="3711967"/>
            <a:ext cx="4185060" cy="2352259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B355889F-35E1-4963-85D6-0BED16A35D5A}"/>
              </a:ext>
            </a:extLst>
          </p:cNvPr>
          <p:cNvSpPr txBox="1"/>
          <p:nvPr/>
        </p:nvSpPr>
        <p:spPr>
          <a:xfrm>
            <a:off x="1419368" y="3448125"/>
            <a:ext cx="5800637" cy="2616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44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defRPr/>
            </a:pPr>
            <a:r>
              <a:rPr lang="zh-TW" altLang="en-US" sz="60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請看，大愛台的</a:t>
            </a:r>
            <a:r>
              <a:rPr lang="zh-TW" altLang="en-US" sz="6000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人間菩提</a:t>
            </a:r>
            <a:endParaRPr lang="zh-TW" altLang="en-US" sz="4400" b="1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12993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E8CD4E-6381-4807-AA5B-CE0024A8B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28445F8-F032-43C9-8D0F-A5155F5252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59"/>
            <a:ext cx="5538555" cy="28870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圖片 3" descr="一張含有 個人, 男人, 直立的, 女性 的圖片&#10;&#10;自動產生的描述">
            <a:extLst>
              <a:ext uri="{FF2B5EF4-FFF2-40B4-BE49-F238E27FC236}">
                <a16:creationId xmlns:a16="http://schemas.microsoft.com/office/drawing/2014/main" id="{EDD59050-3A52-4735-8785-FADCD470CE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968" y="644229"/>
            <a:ext cx="4592502" cy="256032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6A325B5-56A3-425A-B9A3-0CEB7CA1BB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76432" y="480060"/>
            <a:ext cx="5538555" cy="28870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圖片 5" descr="一張含有 個人, 相片, 擺姿勢, 團體 的圖片&#10;&#10;自動產生的描述">
            <a:extLst>
              <a:ext uri="{FF2B5EF4-FFF2-40B4-BE49-F238E27FC236}">
                <a16:creationId xmlns:a16="http://schemas.microsoft.com/office/drawing/2014/main" id="{8DCF1B8B-8896-4DFA-A358-DCCD586696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9458" y="644229"/>
            <a:ext cx="4592502" cy="256032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B80DE958-9D45-4CAD-BF1F-FA2ED970B7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3" y="3527956"/>
            <a:ext cx="5538554" cy="284998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圖片 7" descr="一張含有 個人, 相片, 握住, 男人 的圖片&#10;&#10;自動產生的描述">
            <a:extLst>
              <a:ext uri="{FF2B5EF4-FFF2-40B4-BE49-F238E27FC236}">
                <a16:creationId xmlns:a16="http://schemas.microsoft.com/office/drawing/2014/main" id="{7913E641-3A86-4E1C-8328-82686AFA64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625" y="3653451"/>
            <a:ext cx="4613187" cy="256032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BB93B4BF-AD35-4E52-8131-161C5FB9CD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76432" y="3527956"/>
            <a:ext cx="5538555" cy="284998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圖片 9" descr="一張含有 個人, 相片, 人, 男人 的圖片&#10;&#10;自動產生的描述">
            <a:extLst>
              <a:ext uri="{FF2B5EF4-FFF2-40B4-BE49-F238E27FC236}">
                <a16:creationId xmlns:a16="http://schemas.microsoft.com/office/drawing/2014/main" id="{8CB54BF5-A1E5-4C82-BEFF-618AF45EB4D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9115" y="3672788"/>
            <a:ext cx="4613187" cy="256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11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矩形 2"/>
          <p:cNvSpPr>
            <a:spLocks noChangeArrowheads="1"/>
          </p:cNvSpPr>
          <p:nvPr/>
        </p:nvSpPr>
        <p:spPr bwMode="auto">
          <a:xfrm>
            <a:off x="1257371" y="897443"/>
            <a:ext cx="9881082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685800" marR="0" lvl="0" indent="-685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最後</a:t>
            </a:r>
            <a:r>
              <a:rPr kumimoji="0" lang="zh-TW" alt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才顯示佛的本懷，講述</a:t>
            </a:r>
            <a:r>
              <a:rPr kumimoji="0" lang="zh-TW" alt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真實法</a:t>
            </a:r>
            <a:r>
              <a:rPr kumimoji="0" lang="zh-TW" alt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，所以一定要</a:t>
            </a:r>
            <a:r>
              <a:rPr kumimoji="0" lang="zh-TW" alt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講法華</a:t>
            </a:r>
            <a:r>
              <a:rPr kumimoji="0" lang="zh-TW" alt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。</a:t>
            </a:r>
            <a:endParaRPr kumimoji="0" lang="en-US" altLang="zh-TW" sz="4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微軟正黑體"/>
            </a:endParaRPr>
          </a:p>
          <a:p>
            <a:pPr marL="685800" marR="0" lvl="0" indent="-685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講法華的形態、道場，必定有這</a:t>
            </a:r>
            <a:r>
              <a:rPr kumimoji="0" lang="zh-TW" alt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六種瑞相</a:t>
            </a:r>
            <a:r>
              <a:rPr kumimoji="0" lang="zh-TW" alt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，這就是</a:t>
            </a:r>
            <a:r>
              <a:rPr kumimoji="0" lang="zh-TW" alt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佛佛道同</a:t>
            </a:r>
            <a:r>
              <a:rPr kumimoji="0" lang="zh-TW" alt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。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53F7EF2-3AE1-46EC-A0F5-834884181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923"/>
            <a:ext cx="10515600" cy="1096530"/>
          </a:xfrm>
        </p:spPr>
        <p:txBody>
          <a:bodyPr>
            <a:normAutofit/>
          </a:bodyPr>
          <a:lstStyle/>
          <a:p>
            <a:pPr algn="ctr"/>
            <a:r>
              <a:rPr lang="zh-TW" altLang="en-US" sz="60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每天看大愛台的人間菩提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54D3F1BA-7E23-41B1-9A9A-B2CAFBC2B89D}"/>
              </a:ext>
            </a:extLst>
          </p:cNvPr>
          <p:cNvSpPr txBox="1"/>
          <p:nvPr/>
        </p:nvSpPr>
        <p:spPr>
          <a:xfrm>
            <a:off x="2667000" y="1221453"/>
            <a:ext cx="7031182" cy="4524315"/>
          </a:xfrm>
          <a:prstGeom prst="rect">
            <a:avLst/>
          </a:prstGeom>
          <a:noFill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defRPr/>
            </a:pPr>
            <a:r>
              <a:rPr lang="zh-TW" altLang="en-US" sz="48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作定課，增長定力，</a:t>
            </a:r>
            <a:r>
              <a:rPr lang="zh-TW" altLang="en-US" sz="4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禪定</a:t>
            </a:r>
            <a:endParaRPr lang="en-US" altLang="zh-TW" sz="4800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algn="ctr">
              <a:defRPr/>
            </a:pPr>
            <a:r>
              <a:rPr lang="zh-TW" altLang="en-US" sz="48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每天看，不要間斷，</a:t>
            </a:r>
            <a:r>
              <a:rPr lang="zh-TW" altLang="en-US" sz="4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持戒</a:t>
            </a:r>
            <a:endParaRPr lang="en-US" altLang="zh-TW" sz="4800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algn="ctr">
              <a:defRPr/>
            </a:pPr>
            <a:r>
              <a:rPr lang="zh-TW" altLang="en-US" sz="48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用心看，聽聞正法，</a:t>
            </a:r>
            <a:r>
              <a:rPr lang="zh-TW" altLang="en-US" sz="4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精進</a:t>
            </a:r>
            <a:endParaRPr lang="en-US" altLang="zh-TW" sz="4800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algn="ctr">
              <a:defRPr/>
            </a:pPr>
            <a:r>
              <a:rPr lang="zh-TW" altLang="en-US" sz="48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用心想，法髓入心，</a:t>
            </a:r>
            <a:r>
              <a:rPr lang="zh-TW" altLang="en-US" sz="4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智慧</a:t>
            </a:r>
            <a:endParaRPr lang="en-US" altLang="zh-TW" sz="4800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algn="ctr">
              <a:defRPr/>
            </a:pPr>
            <a:r>
              <a:rPr lang="zh-TW" altLang="en-US" sz="48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分享法，隨喜轉教，</a:t>
            </a:r>
            <a:r>
              <a:rPr lang="zh-TW" altLang="en-US" sz="4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布施</a:t>
            </a:r>
            <a:endParaRPr lang="en-US" altLang="zh-TW" sz="4800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>
              <a:defRPr/>
            </a:pPr>
            <a:r>
              <a:rPr lang="zh-TW" altLang="en-US" sz="48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度眾生，毀罵安忍，</a:t>
            </a:r>
            <a:r>
              <a:rPr lang="zh-TW" altLang="en-US" sz="4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忍辱</a:t>
            </a:r>
            <a:endParaRPr lang="zh-TW" altLang="en-US" sz="5400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B73FA1F1-BA40-42F5-8497-C5FF72E6BFBB}"/>
              </a:ext>
            </a:extLst>
          </p:cNvPr>
          <p:cNvSpPr/>
          <p:nvPr/>
        </p:nvSpPr>
        <p:spPr>
          <a:xfrm>
            <a:off x="2237510" y="5895109"/>
            <a:ext cx="8054686" cy="78255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天天佛光普照，天天法喜充滿</a:t>
            </a:r>
          </a:p>
        </p:txBody>
      </p:sp>
    </p:spTree>
    <p:extLst>
      <p:ext uri="{BB962C8B-B14F-4D97-AF65-F5344CB8AC3E}">
        <p14:creationId xmlns:p14="http://schemas.microsoft.com/office/powerpoint/2010/main" val="80510846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>
            <a:extLst>
              <a:ext uri="{FF2B5EF4-FFF2-40B4-BE49-F238E27FC236}">
                <a16:creationId xmlns:a16="http://schemas.microsoft.com/office/drawing/2014/main" id="{3EACC185-766C-4A04-975B-67ACD922BE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8467" y="687186"/>
            <a:ext cx="8525933" cy="5772880"/>
          </a:xfr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zh-TW" altLang="en-US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彌</a:t>
            </a:r>
            <a:r>
              <a:rPr lang="zh-CN" altLang="en-US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勒問</a:t>
            </a:r>
            <a:r>
              <a:rPr lang="zh-TW" altLang="en-US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畢</a:t>
            </a:r>
            <a:br>
              <a:rPr lang="en-US" altLang="zh-CN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我們已經看到</a:t>
            </a:r>
            <a:br>
              <a:rPr lang="en-US" altLang="zh-TW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佛陀白毫相光中</a:t>
            </a:r>
            <a:br>
              <a:rPr lang="en-US" altLang="zh-TW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行菩薩道的種種因緣</a:t>
            </a:r>
            <a:br>
              <a:rPr lang="en-US" altLang="zh-TW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種種信解，種種相貌</a:t>
            </a:r>
            <a:br>
              <a:rPr lang="en-US" altLang="zh-TW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讓我們以恭敬心</a:t>
            </a:r>
            <a:br>
              <a:rPr lang="en-US" altLang="zh-TW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虔誠的心</a:t>
            </a:r>
            <a:br>
              <a:rPr lang="en-US" altLang="zh-CN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來聆聽文殊菩薩的回答</a:t>
            </a:r>
            <a:br>
              <a:rPr lang="en-US" altLang="zh-TW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……</a:t>
            </a:r>
          </a:p>
        </p:txBody>
      </p:sp>
    </p:spTree>
    <p:extLst>
      <p:ext uri="{BB962C8B-B14F-4D97-AF65-F5344CB8AC3E}">
        <p14:creationId xmlns:p14="http://schemas.microsoft.com/office/powerpoint/2010/main" val="119303287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ctrTitle"/>
          </p:nvPr>
        </p:nvSpPr>
        <p:spPr>
          <a:xfrm>
            <a:off x="2531844" y="999863"/>
            <a:ext cx="7197726" cy="2421464"/>
          </a:xfrm>
        </p:spPr>
        <p:txBody>
          <a:bodyPr>
            <a:noAutofit/>
          </a:bodyPr>
          <a:lstStyle/>
          <a:p>
            <a:pPr algn="ctr"/>
            <a:r>
              <a:rPr lang="zh-TW" altLang="en-US" sz="12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感恩</a:t>
            </a:r>
          </a:p>
        </p:txBody>
      </p:sp>
      <p:sp>
        <p:nvSpPr>
          <p:cNvPr id="7" name="副標題 6"/>
          <p:cNvSpPr>
            <a:spLocks noGrp="1"/>
          </p:cNvSpPr>
          <p:nvPr>
            <p:ph type="subTitle" idx="1"/>
          </p:nvPr>
        </p:nvSpPr>
        <p:spPr>
          <a:xfrm>
            <a:off x="2383265" y="3237316"/>
            <a:ext cx="7197726" cy="1405467"/>
          </a:xfrm>
        </p:spPr>
        <p:txBody>
          <a:bodyPr>
            <a:normAutofit/>
          </a:bodyPr>
          <a:lstStyle/>
          <a:p>
            <a:r>
              <a:rPr lang="en-US" altLang="zh-TW" sz="8000" b="1" spc="67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Thank You</a:t>
            </a:r>
            <a:endParaRPr lang="zh-TW" altLang="en-US" sz="8000" b="1" spc="67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pic>
        <p:nvPicPr>
          <p:cNvPr id="1028" name="Picture 4" descr="D:\cache\Temporary Internet Files\Content.IE5\OMKHPIWZ\secretlondon-pink-heart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17258" y="1028734"/>
            <a:ext cx="1683265" cy="1498105"/>
          </a:xfrm>
          <a:prstGeom prst="rect">
            <a:avLst/>
          </a:prstGeom>
          <a:noFill/>
        </p:spPr>
      </p:pic>
      <p:pic>
        <p:nvPicPr>
          <p:cNvPr id="1029" name="Picture 5" descr="D:\cache\Temporary Internet Files\Content.IE5\8UO2025Y\kablam-glossy-heart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5521" y="836713"/>
            <a:ext cx="1785476" cy="1671652"/>
          </a:xfrm>
          <a:prstGeom prst="rect">
            <a:avLst/>
          </a:prstGeom>
          <a:noFill/>
        </p:spPr>
      </p:pic>
      <p:pic>
        <p:nvPicPr>
          <p:cNvPr id="1030" name="Picture 6" descr="D:\cache\Temporary Internet Files\Content.IE5\APPNV2FE\heart-157895_64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072331" y="4969752"/>
            <a:ext cx="1526196" cy="1435579"/>
          </a:xfrm>
          <a:prstGeom prst="rect">
            <a:avLst/>
          </a:prstGeom>
          <a:noFill/>
        </p:spPr>
      </p:pic>
      <p:pic>
        <p:nvPicPr>
          <p:cNvPr id="1031" name="Picture 7" descr="D:\cache\Temporary Internet Files\Content.IE5\RPTQBOQJ\006_heart_love[1]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71531" y="5157192"/>
            <a:ext cx="1320627" cy="1220755"/>
          </a:xfrm>
          <a:prstGeom prst="rect">
            <a:avLst/>
          </a:prstGeom>
          <a:noFill/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1CD0B606-B5BE-4BBE-B798-3557DF685134}"/>
              </a:ext>
            </a:extLst>
          </p:cNvPr>
          <p:cNvSpPr/>
          <p:nvPr/>
        </p:nvSpPr>
        <p:spPr>
          <a:xfrm>
            <a:off x="4109447" y="4795940"/>
            <a:ext cx="4206601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證嚴上人完整開示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請看大愛電視台或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hlinkClick r:id="rId6"/>
              </a:rPr>
              <a:t>奈普敦論壇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及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hlinkClick r:id="rId7"/>
              </a:rPr>
              <a:t>奈普敦智慧平台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指教電郵：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hlinkClick r:id="rId8"/>
              </a:rPr>
              <a:t>jack01823@gmail.com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21614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102359"/>
            <a:ext cx="109728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en-US" altLang="zh-TW" sz="5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en-US" altLang="zh-TW" sz="5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en-US" altLang="zh-TW" sz="5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en-US" altLang="zh-TW" sz="5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en-US" altLang="zh-TW" sz="5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en-US" altLang="zh-TW" sz="5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54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上人手扎</a:t>
            </a:r>
            <a:br>
              <a:rPr lang="en-US" altLang="zh-TW" sz="54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en-US" altLang="zh-TW" sz="5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en-US" altLang="zh-TW" sz="5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en-US" altLang="zh-TW" sz="5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en-US" altLang="zh-TW" sz="5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en-US" altLang="zh-TW" sz="5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5400" b="1" dirty="0">
              <a:solidFill>
                <a:schemeClr val="accent3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4994" name="副標題 2"/>
          <p:cNvSpPr>
            <a:spLocks noGrp="1"/>
          </p:cNvSpPr>
          <p:nvPr>
            <p:ph idx="1"/>
          </p:nvPr>
        </p:nvSpPr>
        <p:spPr>
          <a:xfrm>
            <a:off x="1511760" y="1144518"/>
            <a:ext cx="9168479" cy="3790798"/>
          </a:xfrm>
        </p:spPr>
        <p:txBody>
          <a:bodyPr anchor="ctr"/>
          <a:lstStyle/>
          <a:p>
            <a:pPr marL="114300" indent="0" algn="ctr" eaLnBrk="1" hangingPunct="1">
              <a:lnSpc>
                <a:spcPct val="150000"/>
              </a:lnSpc>
              <a:buNone/>
            </a:pPr>
            <a:r>
              <a:rPr lang="zh-TW" altLang="zh-TW" sz="50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菩薩悟得透徹</a:t>
            </a:r>
            <a:r>
              <a:rPr lang="en-US" altLang="zh-TW" sz="50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 </a:t>
            </a:r>
            <a:r>
              <a:rPr lang="zh-TW" altLang="zh-TW" sz="50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即知萬八千土</a:t>
            </a:r>
            <a:br>
              <a:rPr lang="en-US" altLang="zh-TW" sz="50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</a:br>
            <a:r>
              <a:rPr lang="zh-TW" altLang="zh-TW" sz="50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皆是本地風光</a:t>
            </a:r>
            <a:r>
              <a:rPr lang="en-US" altLang="zh-TW" sz="50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 </a:t>
            </a:r>
            <a:r>
              <a:rPr lang="zh-TW" altLang="zh-TW" sz="50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從此心光流出</a:t>
            </a:r>
            <a:endParaRPr lang="en-US" altLang="zh-TW" sz="5000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  <a:cs typeface="微軟正黑體"/>
            </a:endParaRPr>
          </a:p>
          <a:p>
            <a:pPr marL="114300" indent="0" algn="ctr" eaLnBrk="1" hangingPunct="1">
              <a:lnSpc>
                <a:spcPct val="150000"/>
              </a:lnSpc>
              <a:buNone/>
            </a:pPr>
            <a:r>
              <a:rPr lang="zh-TW" altLang="zh-TW" sz="50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彌勒慈氏啟問</a:t>
            </a:r>
            <a:r>
              <a:rPr lang="en-US" altLang="zh-TW" sz="50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 </a:t>
            </a:r>
            <a:r>
              <a:rPr lang="zh-TW" altLang="zh-TW" sz="50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文殊大智當答</a:t>
            </a:r>
            <a:endParaRPr lang="zh-TW" altLang="en-US" sz="5000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  <a:cs typeface="微軟正黑體"/>
            </a:endParaRPr>
          </a:p>
        </p:txBody>
      </p:sp>
      <p:sp>
        <p:nvSpPr>
          <p:cNvPr id="5" name="矩形 8">
            <a:extLst>
              <a:ext uri="{FF2B5EF4-FFF2-40B4-BE49-F238E27FC236}">
                <a16:creationId xmlns:a16="http://schemas.microsoft.com/office/drawing/2014/main" id="{866728AF-5764-46FF-9881-7992556286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8299" y="6218238"/>
            <a:ext cx="54516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2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D2CB6C"/>
              </a:buClr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95A39D"/>
              </a:buClr>
              <a:buFont typeface="Arial" charset="0"/>
              <a:buChar char="•"/>
              <a:defRPr sz="16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C89F5D"/>
              </a:buClr>
              <a:buFont typeface="Arial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《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靜思法髓妙蓮華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-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序品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》P.616</a:t>
            </a:r>
            <a:endParaRPr kumimoji="0" lang="zh-TW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itchFamily="65" charset="-120"/>
              <a:ea typeface="標楷體" pitchFamily="65" charset="-12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type="subTitle" idx="1"/>
          </p:nvPr>
        </p:nvSpPr>
        <p:spPr>
          <a:xfrm>
            <a:off x="2071687" y="582421"/>
            <a:ext cx="7777162" cy="2134276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只要我們</a:t>
            </a:r>
            <a:r>
              <a:rPr lang="zh-TW" altLang="zh-TW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能</a:t>
            </a:r>
            <a:r>
              <a:rPr lang="zh-TW" altLang="en-US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與</a:t>
            </a:r>
            <a:r>
              <a:rPr lang="zh-TW" altLang="zh-TW" sz="5400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佛心會合</a:t>
            </a:r>
            <a:r>
              <a:rPr lang="zh-TW" altLang="en-US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sz="5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zh-TW" altLang="zh-TW" sz="5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萬八千土皆是</a:t>
            </a:r>
            <a:r>
              <a:rPr lang="zh-TW" altLang="zh-TW" sz="5400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本地風</a:t>
            </a:r>
            <a:r>
              <a:rPr lang="zh-TW" altLang="en-US" sz="5400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光。</a:t>
            </a:r>
            <a:endParaRPr lang="en-US" altLang="zh-TW" sz="5400" b="1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altLang="zh-TW" sz="54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altLang="zh-TW" sz="4400" dirty="0">
              <a:solidFill>
                <a:srgbClr val="0000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DE4BFAE0-45E3-4FF3-8EC2-CEC15F40D11B}"/>
              </a:ext>
            </a:extLst>
          </p:cNvPr>
          <p:cNvSpPr/>
          <p:nvPr/>
        </p:nvSpPr>
        <p:spPr>
          <a:xfrm>
            <a:off x="894522" y="2875721"/>
            <a:ext cx="5956852" cy="30480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標楷體"/>
                <a:cs typeface="+mn-cs"/>
              </a:rPr>
              <a:t>以佛心為己心</a:t>
            </a:r>
            <a:endParaRPr kumimoji="1" lang="en-US" altLang="zh-TW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標楷體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標楷體"/>
                <a:cs typeface="+mn-cs"/>
              </a:rPr>
              <a:t>以師志為己志</a:t>
            </a:r>
            <a:endParaRPr kumimoji="1" lang="en-US" altLang="zh-TW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標楷體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TW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標楷體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標楷體"/>
                <a:cs typeface="+mn-cs"/>
              </a:rPr>
              <a:t>靜寂清澄，志玄虛漠</a:t>
            </a:r>
            <a:endParaRPr kumimoji="1" lang="zh-TW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59246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25F71D9-CA61-4A6C-A09E-FDAD8B24B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4866" y="1000453"/>
            <a:ext cx="9431867" cy="5432830"/>
          </a:xfrm>
        </p:spPr>
        <p:txBody>
          <a:bodyPr>
            <a:noAutofit/>
          </a:bodyPr>
          <a:lstStyle/>
          <a:p>
            <a:pPr algn="ctr"/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又見眾生造作業，生死六趣善惡緣，</a:t>
            </a:r>
            <a:b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因果歷歷皆不爽，好醜受報此悉見。</a:t>
            </a:r>
            <a:b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又覩諸佛説經典，微妙第一聲柔軟，</a:t>
            </a:r>
            <a:b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教諸菩薩轉心念，梵音普繞寰宇間。</a:t>
            </a:r>
            <a:b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開示眾生解疑難，正法講説順因緣，</a:t>
            </a:r>
            <a:b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佛法無量喻無量，苦集滅道互循環。</a:t>
            </a:r>
            <a:b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32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P639-671</a:t>
            </a:r>
            <a:endParaRPr lang="en-US" altLang="zh-TW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81190178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天體">
  <a:themeElements>
    <a:clrScheme name="天體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天體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天體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ppt/theme/theme3.xml><?xml version="1.0" encoding="utf-8"?>
<a:theme xmlns:a="http://schemas.openxmlformats.org/drawingml/2006/main" name="1_自訂設計">
  <a:themeElements>
    <a:clrScheme name="1_自訂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自訂設計">
      <a:majorFont>
        <a:latin typeface="Arial"/>
        <a:ea typeface="文鼎中隸"/>
        <a:cs typeface=""/>
      </a:majorFont>
      <a:minorFont>
        <a:latin typeface="Arial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1_自訂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訂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訂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訂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訂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訂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訂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訂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訂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訂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訂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訂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自訂設計">
  <a:themeElements>
    <a:clrScheme name="1_自訂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自訂設計">
      <a:majorFont>
        <a:latin typeface="Arial"/>
        <a:ea typeface="文鼎中隸"/>
        <a:cs typeface=""/>
      </a:majorFont>
      <a:minorFont>
        <a:latin typeface="Arial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1_自訂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訂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訂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訂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訂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訂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訂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訂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訂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訂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訂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訂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預設簡報設計">
      <a:majorFont>
        <a:latin typeface="Arial"/>
        <a:ea typeface="新細明體"/>
        <a:cs typeface="Arial"/>
      </a:majorFont>
      <a:minorFont>
        <a:latin typeface="Arial"/>
        <a:ea typeface="新細明體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44894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defRPr kumimoji="0" lang="en-GB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新細明體" panose="02020500000000000000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44894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defRPr kumimoji="0" lang="en-GB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新細明體" panose="02020500000000000000" pitchFamily="18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Strategic">
  <a:themeElements>
    <a:clrScheme name="Strategic 13">
      <a:dk1>
        <a:srgbClr val="000000"/>
      </a:dk1>
      <a:lt1>
        <a:srgbClr val="322F6F"/>
      </a:lt1>
      <a:dk2>
        <a:srgbClr val="996600"/>
      </a:dk2>
      <a:lt2>
        <a:srgbClr val="786950"/>
      </a:lt2>
      <a:accent1>
        <a:srgbClr val="727DE0"/>
      </a:accent1>
      <a:accent2>
        <a:srgbClr val="D54F41"/>
      </a:accent2>
      <a:accent3>
        <a:srgbClr val="ADADBB"/>
      </a:accent3>
      <a:accent4>
        <a:srgbClr val="000000"/>
      </a:accent4>
      <a:accent5>
        <a:srgbClr val="BCBFED"/>
      </a:accent5>
      <a:accent6>
        <a:srgbClr val="C1473A"/>
      </a:accent6>
      <a:hlink>
        <a:srgbClr val="FFFFCC"/>
      </a:hlink>
      <a:folHlink>
        <a:srgbClr val="66FF33"/>
      </a:folHlink>
    </a:clrScheme>
    <a:fontScheme name="Strategic">
      <a:majorFont>
        <a:latin typeface="Times New Roman"/>
        <a:ea typeface="文鼎顏楷"/>
        <a:cs typeface=""/>
      </a:majorFont>
      <a:minorFont>
        <a:latin typeface="Times New Roman"/>
        <a:ea typeface="文鼎粗明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28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7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文鼎中圓" pitchFamily="49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28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7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文鼎中圓" pitchFamily="49" charset="-120"/>
          </a:defRPr>
        </a:defPPr>
      </a:lstStyle>
    </a:lnDef>
  </a:objectDefaults>
  <a:extraClrSchemeLst>
    <a:extraClrScheme>
      <a:clrScheme name="Strategic 1">
        <a:dk1>
          <a:srgbClr val="000000"/>
        </a:dk1>
        <a:lt1>
          <a:srgbClr val="EAEAEA"/>
        </a:lt1>
        <a:dk2>
          <a:srgbClr val="819E81"/>
        </a:dk2>
        <a:lt2>
          <a:srgbClr val="FFCC66"/>
        </a:lt2>
        <a:accent1>
          <a:srgbClr val="727DE0"/>
        </a:accent1>
        <a:accent2>
          <a:srgbClr val="D54F41"/>
        </a:accent2>
        <a:accent3>
          <a:srgbClr val="C1CCC1"/>
        </a:accent3>
        <a:accent4>
          <a:srgbClr val="C8C8C8"/>
        </a:accent4>
        <a:accent5>
          <a:srgbClr val="BCBFED"/>
        </a:accent5>
        <a:accent6>
          <a:srgbClr val="C1473A"/>
        </a:accent6>
        <a:hlink>
          <a:srgbClr val="003300"/>
        </a:hlink>
        <a:folHlink>
          <a:srgbClr val="66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ategic 2">
        <a:dk1>
          <a:srgbClr val="000000"/>
        </a:dk1>
        <a:lt1>
          <a:srgbClr val="E9E2B6"/>
        </a:lt1>
        <a:dk2>
          <a:srgbClr val="996600"/>
        </a:dk2>
        <a:lt2>
          <a:srgbClr val="786950"/>
        </a:lt2>
        <a:accent1>
          <a:srgbClr val="727DE0"/>
        </a:accent1>
        <a:accent2>
          <a:srgbClr val="D54F41"/>
        </a:accent2>
        <a:accent3>
          <a:srgbClr val="F2EED7"/>
        </a:accent3>
        <a:accent4>
          <a:srgbClr val="000000"/>
        </a:accent4>
        <a:accent5>
          <a:srgbClr val="BCBFED"/>
        </a:accent5>
        <a:accent6>
          <a:srgbClr val="C1473A"/>
        </a:accent6>
        <a:hlink>
          <a:srgbClr val="003300"/>
        </a:hlink>
        <a:folHlink>
          <a:srgbClr val="3399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ategic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BCBCB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ategic 4">
        <a:dk1>
          <a:srgbClr val="000000"/>
        </a:dk1>
        <a:lt1>
          <a:srgbClr val="EAEAEA"/>
        </a:lt1>
        <a:dk2>
          <a:srgbClr val="BC6262"/>
        </a:dk2>
        <a:lt2>
          <a:srgbClr val="FFCC66"/>
        </a:lt2>
        <a:accent1>
          <a:srgbClr val="727DE0"/>
        </a:accent1>
        <a:accent2>
          <a:srgbClr val="D54F41"/>
        </a:accent2>
        <a:accent3>
          <a:srgbClr val="DAB7B7"/>
        </a:accent3>
        <a:accent4>
          <a:srgbClr val="C8C8C8"/>
        </a:accent4>
        <a:accent5>
          <a:srgbClr val="BCBFED"/>
        </a:accent5>
        <a:accent6>
          <a:srgbClr val="C1473A"/>
        </a:accent6>
        <a:hlink>
          <a:srgbClr val="000066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ategic 5">
        <a:dk1>
          <a:srgbClr val="000000"/>
        </a:dk1>
        <a:lt1>
          <a:srgbClr val="EAEAEA"/>
        </a:lt1>
        <a:dk2>
          <a:srgbClr val="5C74A4"/>
        </a:dk2>
        <a:lt2>
          <a:srgbClr val="FFCC99"/>
        </a:lt2>
        <a:accent1>
          <a:srgbClr val="727DE0"/>
        </a:accent1>
        <a:accent2>
          <a:srgbClr val="D54F41"/>
        </a:accent2>
        <a:accent3>
          <a:srgbClr val="B5BCCF"/>
        </a:accent3>
        <a:accent4>
          <a:srgbClr val="C8C8C8"/>
        </a:accent4>
        <a:accent5>
          <a:srgbClr val="BCBFED"/>
        </a:accent5>
        <a:accent6>
          <a:srgbClr val="C1473A"/>
        </a:accent6>
        <a:hlink>
          <a:srgbClr val="FFFFCC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ategic 6">
        <a:dk1>
          <a:srgbClr val="000000"/>
        </a:dk1>
        <a:lt1>
          <a:srgbClr val="EAEAEA"/>
        </a:lt1>
        <a:dk2>
          <a:srgbClr val="996600"/>
        </a:dk2>
        <a:lt2>
          <a:srgbClr val="FFCC99"/>
        </a:lt2>
        <a:accent1>
          <a:srgbClr val="727DE0"/>
        </a:accent1>
        <a:accent2>
          <a:srgbClr val="D54F41"/>
        </a:accent2>
        <a:accent3>
          <a:srgbClr val="CAB8AA"/>
        </a:accent3>
        <a:accent4>
          <a:srgbClr val="C8C8C8"/>
        </a:accent4>
        <a:accent5>
          <a:srgbClr val="BCBFED"/>
        </a:accent5>
        <a:accent6>
          <a:srgbClr val="C1473A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ategic 7">
        <a:dk1>
          <a:srgbClr val="000000"/>
        </a:dk1>
        <a:lt1>
          <a:srgbClr val="E9E2B6"/>
        </a:lt1>
        <a:dk2>
          <a:srgbClr val="996600"/>
        </a:dk2>
        <a:lt2>
          <a:srgbClr val="786950"/>
        </a:lt2>
        <a:accent1>
          <a:srgbClr val="727DE0"/>
        </a:accent1>
        <a:accent2>
          <a:srgbClr val="D54F41"/>
        </a:accent2>
        <a:accent3>
          <a:srgbClr val="F2EED7"/>
        </a:accent3>
        <a:accent4>
          <a:srgbClr val="000000"/>
        </a:accent4>
        <a:accent5>
          <a:srgbClr val="BCBFED"/>
        </a:accent5>
        <a:accent6>
          <a:srgbClr val="C1473A"/>
        </a:accent6>
        <a:hlink>
          <a:srgbClr val="003399"/>
        </a:hlink>
        <a:folHlink>
          <a:srgbClr val="33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ategic 8">
        <a:dk1>
          <a:srgbClr val="000000"/>
        </a:dk1>
        <a:lt1>
          <a:srgbClr val="E9E2B6"/>
        </a:lt1>
        <a:dk2>
          <a:srgbClr val="996600"/>
        </a:dk2>
        <a:lt2>
          <a:srgbClr val="786950"/>
        </a:lt2>
        <a:accent1>
          <a:srgbClr val="727DE0"/>
        </a:accent1>
        <a:accent2>
          <a:srgbClr val="D54F41"/>
        </a:accent2>
        <a:accent3>
          <a:srgbClr val="F2EED7"/>
        </a:accent3>
        <a:accent4>
          <a:srgbClr val="000000"/>
        </a:accent4>
        <a:accent5>
          <a:srgbClr val="BCBFED"/>
        </a:accent5>
        <a:accent6>
          <a:srgbClr val="C1473A"/>
        </a:accent6>
        <a:hlink>
          <a:srgbClr val="000000"/>
        </a:hlink>
        <a:folHlink>
          <a:srgbClr val="33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ategic 9">
        <a:dk1>
          <a:srgbClr val="000000"/>
        </a:dk1>
        <a:lt1>
          <a:srgbClr val="E9E2B6"/>
        </a:lt1>
        <a:dk2>
          <a:srgbClr val="996600"/>
        </a:dk2>
        <a:lt2>
          <a:srgbClr val="786950"/>
        </a:lt2>
        <a:accent1>
          <a:srgbClr val="727DE0"/>
        </a:accent1>
        <a:accent2>
          <a:srgbClr val="D54F41"/>
        </a:accent2>
        <a:accent3>
          <a:srgbClr val="F2EED7"/>
        </a:accent3>
        <a:accent4>
          <a:srgbClr val="000000"/>
        </a:accent4>
        <a:accent5>
          <a:srgbClr val="BCBFED"/>
        </a:accent5>
        <a:accent6>
          <a:srgbClr val="C1473A"/>
        </a:accent6>
        <a:hlink>
          <a:srgbClr val="FFFF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ategic 10">
        <a:dk1>
          <a:srgbClr val="000000"/>
        </a:dk1>
        <a:lt1>
          <a:srgbClr val="E9E2B6"/>
        </a:lt1>
        <a:dk2>
          <a:srgbClr val="996600"/>
        </a:dk2>
        <a:lt2>
          <a:srgbClr val="786950"/>
        </a:lt2>
        <a:accent1>
          <a:srgbClr val="727DE0"/>
        </a:accent1>
        <a:accent2>
          <a:srgbClr val="D54F41"/>
        </a:accent2>
        <a:accent3>
          <a:srgbClr val="F2EED7"/>
        </a:accent3>
        <a:accent4>
          <a:srgbClr val="000000"/>
        </a:accent4>
        <a:accent5>
          <a:srgbClr val="BCBFED"/>
        </a:accent5>
        <a:accent6>
          <a:srgbClr val="C1473A"/>
        </a:accent6>
        <a:hlink>
          <a:srgbClr val="800000"/>
        </a:hlink>
        <a:folHlink>
          <a:srgbClr val="33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ategic 11">
        <a:dk1>
          <a:srgbClr val="000000"/>
        </a:dk1>
        <a:lt1>
          <a:srgbClr val="E9E2B6"/>
        </a:lt1>
        <a:dk2>
          <a:srgbClr val="996600"/>
        </a:dk2>
        <a:lt2>
          <a:srgbClr val="786950"/>
        </a:lt2>
        <a:accent1>
          <a:srgbClr val="727DE0"/>
        </a:accent1>
        <a:accent2>
          <a:srgbClr val="D54F41"/>
        </a:accent2>
        <a:accent3>
          <a:srgbClr val="F2EED7"/>
        </a:accent3>
        <a:accent4>
          <a:srgbClr val="000000"/>
        </a:accent4>
        <a:accent5>
          <a:srgbClr val="BCBFED"/>
        </a:accent5>
        <a:accent6>
          <a:srgbClr val="C1473A"/>
        </a:accent6>
        <a:hlink>
          <a:srgbClr val="292929"/>
        </a:hlink>
        <a:folHlink>
          <a:srgbClr val="33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ategic 12">
        <a:dk1>
          <a:srgbClr val="000000"/>
        </a:dk1>
        <a:lt1>
          <a:srgbClr val="E9E2B6"/>
        </a:lt1>
        <a:dk2>
          <a:srgbClr val="996600"/>
        </a:dk2>
        <a:lt2>
          <a:srgbClr val="786950"/>
        </a:lt2>
        <a:accent1>
          <a:srgbClr val="727DE0"/>
        </a:accent1>
        <a:accent2>
          <a:srgbClr val="D54F41"/>
        </a:accent2>
        <a:accent3>
          <a:srgbClr val="F2EED7"/>
        </a:accent3>
        <a:accent4>
          <a:srgbClr val="000000"/>
        </a:accent4>
        <a:accent5>
          <a:srgbClr val="BCBFED"/>
        </a:accent5>
        <a:accent6>
          <a:srgbClr val="C1473A"/>
        </a:accent6>
        <a:hlink>
          <a:srgbClr val="FFFFCC"/>
        </a:hlink>
        <a:folHlink>
          <a:srgbClr val="66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ategic 13">
        <a:dk1>
          <a:srgbClr val="000000"/>
        </a:dk1>
        <a:lt1>
          <a:srgbClr val="322F6F"/>
        </a:lt1>
        <a:dk2>
          <a:srgbClr val="996600"/>
        </a:dk2>
        <a:lt2>
          <a:srgbClr val="786950"/>
        </a:lt2>
        <a:accent1>
          <a:srgbClr val="727DE0"/>
        </a:accent1>
        <a:accent2>
          <a:srgbClr val="D54F41"/>
        </a:accent2>
        <a:accent3>
          <a:srgbClr val="ADADBB"/>
        </a:accent3>
        <a:accent4>
          <a:srgbClr val="000000"/>
        </a:accent4>
        <a:accent5>
          <a:srgbClr val="BCBFED"/>
        </a:accent5>
        <a:accent6>
          <a:srgbClr val="C1473A"/>
        </a:accent6>
        <a:hlink>
          <a:srgbClr val="FFFFCC"/>
        </a:hlink>
        <a:folHlink>
          <a:srgbClr val="66FF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_Strategic">
  <a:themeElements>
    <a:clrScheme name="Strategic 13">
      <a:dk1>
        <a:srgbClr val="000000"/>
      </a:dk1>
      <a:lt1>
        <a:srgbClr val="322F6F"/>
      </a:lt1>
      <a:dk2>
        <a:srgbClr val="996600"/>
      </a:dk2>
      <a:lt2>
        <a:srgbClr val="786950"/>
      </a:lt2>
      <a:accent1>
        <a:srgbClr val="727DE0"/>
      </a:accent1>
      <a:accent2>
        <a:srgbClr val="D54F41"/>
      </a:accent2>
      <a:accent3>
        <a:srgbClr val="ADADBB"/>
      </a:accent3>
      <a:accent4>
        <a:srgbClr val="000000"/>
      </a:accent4>
      <a:accent5>
        <a:srgbClr val="BCBFED"/>
      </a:accent5>
      <a:accent6>
        <a:srgbClr val="C1473A"/>
      </a:accent6>
      <a:hlink>
        <a:srgbClr val="FFFFCC"/>
      </a:hlink>
      <a:folHlink>
        <a:srgbClr val="66FF33"/>
      </a:folHlink>
    </a:clrScheme>
    <a:fontScheme name="Strategic">
      <a:majorFont>
        <a:latin typeface="Times New Roman"/>
        <a:ea typeface="文鼎顏楷"/>
        <a:cs typeface=""/>
      </a:majorFont>
      <a:minorFont>
        <a:latin typeface="Times New Roman"/>
        <a:ea typeface="文鼎粗明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28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7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文鼎中圓" pitchFamily="49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28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7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文鼎中圓" pitchFamily="49" charset="-120"/>
          </a:defRPr>
        </a:defPPr>
      </a:lstStyle>
    </a:lnDef>
  </a:objectDefaults>
  <a:extraClrSchemeLst>
    <a:extraClrScheme>
      <a:clrScheme name="Strategic 1">
        <a:dk1>
          <a:srgbClr val="000000"/>
        </a:dk1>
        <a:lt1>
          <a:srgbClr val="EAEAEA"/>
        </a:lt1>
        <a:dk2>
          <a:srgbClr val="819E81"/>
        </a:dk2>
        <a:lt2>
          <a:srgbClr val="FFCC66"/>
        </a:lt2>
        <a:accent1>
          <a:srgbClr val="727DE0"/>
        </a:accent1>
        <a:accent2>
          <a:srgbClr val="D54F41"/>
        </a:accent2>
        <a:accent3>
          <a:srgbClr val="C1CCC1"/>
        </a:accent3>
        <a:accent4>
          <a:srgbClr val="C8C8C8"/>
        </a:accent4>
        <a:accent5>
          <a:srgbClr val="BCBFED"/>
        </a:accent5>
        <a:accent6>
          <a:srgbClr val="C1473A"/>
        </a:accent6>
        <a:hlink>
          <a:srgbClr val="003300"/>
        </a:hlink>
        <a:folHlink>
          <a:srgbClr val="66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ategic 2">
        <a:dk1>
          <a:srgbClr val="000000"/>
        </a:dk1>
        <a:lt1>
          <a:srgbClr val="E9E2B6"/>
        </a:lt1>
        <a:dk2>
          <a:srgbClr val="996600"/>
        </a:dk2>
        <a:lt2>
          <a:srgbClr val="786950"/>
        </a:lt2>
        <a:accent1>
          <a:srgbClr val="727DE0"/>
        </a:accent1>
        <a:accent2>
          <a:srgbClr val="D54F41"/>
        </a:accent2>
        <a:accent3>
          <a:srgbClr val="F2EED7"/>
        </a:accent3>
        <a:accent4>
          <a:srgbClr val="000000"/>
        </a:accent4>
        <a:accent5>
          <a:srgbClr val="BCBFED"/>
        </a:accent5>
        <a:accent6>
          <a:srgbClr val="C1473A"/>
        </a:accent6>
        <a:hlink>
          <a:srgbClr val="003300"/>
        </a:hlink>
        <a:folHlink>
          <a:srgbClr val="3399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ategic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BCBCB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ategic 4">
        <a:dk1>
          <a:srgbClr val="000000"/>
        </a:dk1>
        <a:lt1>
          <a:srgbClr val="EAEAEA"/>
        </a:lt1>
        <a:dk2>
          <a:srgbClr val="BC6262"/>
        </a:dk2>
        <a:lt2>
          <a:srgbClr val="FFCC66"/>
        </a:lt2>
        <a:accent1>
          <a:srgbClr val="727DE0"/>
        </a:accent1>
        <a:accent2>
          <a:srgbClr val="D54F41"/>
        </a:accent2>
        <a:accent3>
          <a:srgbClr val="DAB7B7"/>
        </a:accent3>
        <a:accent4>
          <a:srgbClr val="C8C8C8"/>
        </a:accent4>
        <a:accent5>
          <a:srgbClr val="BCBFED"/>
        </a:accent5>
        <a:accent6>
          <a:srgbClr val="C1473A"/>
        </a:accent6>
        <a:hlink>
          <a:srgbClr val="000066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ategic 5">
        <a:dk1>
          <a:srgbClr val="000000"/>
        </a:dk1>
        <a:lt1>
          <a:srgbClr val="EAEAEA"/>
        </a:lt1>
        <a:dk2>
          <a:srgbClr val="5C74A4"/>
        </a:dk2>
        <a:lt2>
          <a:srgbClr val="FFCC99"/>
        </a:lt2>
        <a:accent1>
          <a:srgbClr val="727DE0"/>
        </a:accent1>
        <a:accent2>
          <a:srgbClr val="D54F41"/>
        </a:accent2>
        <a:accent3>
          <a:srgbClr val="B5BCCF"/>
        </a:accent3>
        <a:accent4>
          <a:srgbClr val="C8C8C8"/>
        </a:accent4>
        <a:accent5>
          <a:srgbClr val="BCBFED"/>
        </a:accent5>
        <a:accent6>
          <a:srgbClr val="C1473A"/>
        </a:accent6>
        <a:hlink>
          <a:srgbClr val="FFFFCC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ategic 6">
        <a:dk1>
          <a:srgbClr val="000000"/>
        </a:dk1>
        <a:lt1>
          <a:srgbClr val="EAEAEA"/>
        </a:lt1>
        <a:dk2>
          <a:srgbClr val="996600"/>
        </a:dk2>
        <a:lt2>
          <a:srgbClr val="FFCC99"/>
        </a:lt2>
        <a:accent1>
          <a:srgbClr val="727DE0"/>
        </a:accent1>
        <a:accent2>
          <a:srgbClr val="D54F41"/>
        </a:accent2>
        <a:accent3>
          <a:srgbClr val="CAB8AA"/>
        </a:accent3>
        <a:accent4>
          <a:srgbClr val="C8C8C8"/>
        </a:accent4>
        <a:accent5>
          <a:srgbClr val="BCBFED"/>
        </a:accent5>
        <a:accent6>
          <a:srgbClr val="C1473A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ategic 7">
        <a:dk1>
          <a:srgbClr val="000000"/>
        </a:dk1>
        <a:lt1>
          <a:srgbClr val="E9E2B6"/>
        </a:lt1>
        <a:dk2>
          <a:srgbClr val="996600"/>
        </a:dk2>
        <a:lt2>
          <a:srgbClr val="786950"/>
        </a:lt2>
        <a:accent1>
          <a:srgbClr val="727DE0"/>
        </a:accent1>
        <a:accent2>
          <a:srgbClr val="D54F41"/>
        </a:accent2>
        <a:accent3>
          <a:srgbClr val="F2EED7"/>
        </a:accent3>
        <a:accent4>
          <a:srgbClr val="000000"/>
        </a:accent4>
        <a:accent5>
          <a:srgbClr val="BCBFED"/>
        </a:accent5>
        <a:accent6>
          <a:srgbClr val="C1473A"/>
        </a:accent6>
        <a:hlink>
          <a:srgbClr val="003399"/>
        </a:hlink>
        <a:folHlink>
          <a:srgbClr val="33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ategic 8">
        <a:dk1>
          <a:srgbClr val="000000"/>
        </a:dk1>
        <a:lt1>
          <a:srgbClr val="E9E2B6"/>
        </a:lt1>
        <a:dk2>
          <a:srgbClr val="996600"/>
        </a:dk2>
        <a:lt2>
          <a:srgbClr val="786950"/>
        </a:lt2>
        <a:accent1>
          <a:srgbClr val="727DE0"/>
        </a:accent1>
        <a:accent2>
          <a:srgbClr val="D54F41"/>
        </a:accent2>
        <a:accent3>
          <a:srgbClr val="F2EED7"/>
        </a:accent3>
        <a:accent4>
          <a:srgbClr val="000000"/>
        </a:accent4>
        <a:accent5>
          <a:srgbClr val="BCBFED"/>
        </a:accent5>
        <a:accent6>
          <a:srgbClr val="C1473A"/>
        </a:accent6>
        <a:hlink>
          <a:srgbClr val="000000"/>
        </a:hlink>
        <a:folHlink>
          <a:srgbClr val="33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ategic 9">
        <a:dk1>
          <a:srgbClr val="000000"/>
        </a:dk1>
        <a:lt1>
          <a:srgbClr val="E9E2B6"/>
        </a:lt1>
        <a:dk2>
          <a:srgbClr val="996600"/>
        </a:dk2>
        <a:lt2>
          <a:srgbClr val="786950"/>
        </a:lt2>
        <a:accent1>
          <a:srgbClr val="727DE0"/>
        </a:accent1>
        <a:accent2>
          <a:srgbClr val="D54F41"/>
        </a:accent2>
        <a:accent3>
          <a:srgbClr val="F2EED7"/>
        </a:accent3>
        <a:accent4>
          <a:srgbClr val="000000"/>
        </a:accent4>
        <a:accent5>
          <a:srgbClr val="BCBFED"/>
        </a:accent5>
        <a:accent6>
          <a:srgbClr val="C1473A"/>
        </a:accent6>
        <a:hlink>
          <a:srgbClr val="FFFF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ategic 10">
        <a:dk1>
          <a:srgbClr val="000000"/>
        </a:dk1>
        <a:lt1>
          <a:srgbClr val="E9E2B6"/>
        </a:lt1>
        <a:dk2>
          <a:srgbClr val="996600"/>
        </a:dk2>
        <a:lt2>
          <a:srgbClr val="786950"/>
        </a:lt2>
        <a:accent1>
          <a:srgbClr val="727DE0"/>
        </a:accent1>
        <a:accent2>
          <a:srgbClr val="D54F41"/>
        </a:accent2>
        <a:accent3>
          <a:srgbClr val="F2EED7"/>
        </a:accent3>
        <a:accent4>
          <a:srgbClr val="000000"/>
        </a:accent4>
        <a:accent5>
          <a:srgbClr val="BCBFED"/>
        </a:accent5>
        <a:accent6>
          <a:srgbClr val="C1473A"/>
        </a:accent6>
        <a:hlink>
          <a:srgbClr val="800000"/>
        </a:hlink>
        <a:folHlink>
          <a:srgbClr val="33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ategic 11">
        <a:dk1>
          <a:srgbClr val="000000"/>
        </a:dk1>
        <a:lt1>
          <a:srgbClr val="E9E2B6"/>
        </a:lt1>
        <a:dk2>
          <a:srgbClr val="996600"/>
        </a:dk2>
        <a:lt2>
          <a:srgbClr val="786950"/>
        </a:lt2>
        <a:accent1>
          <a:srgbClr val="727DE0"/>
        </a:accent1>
        <a:accent2>
          <a:srgbClr val="D54F41"/>
        </a:accent2>
        <a:accent3>
          <a:srgbClr val="F2EED7"/>
        </a:accent3>
        <a:accent4>
          <a:srgbClr val="000000"/>
        </a:accent4>
        <a:accent5>
          <a:srgbClr val="BCBFED"/>
        </a:accent5>
        <a:accent6>
          <a:srgbClr val="C1473A"/>
        </a:accent6>
        <a:hlink>
          <a:srgbClr val="292929"/>
        </a:hlink>
        <a:folHlink>
          <a:srgbClr val="33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ategic 12">
        <a:dk1>
          <a:srgbClr val="000000"/>
        </a:dk1>
        <a:lt1>
          <a:srgbClr val="E9E2B6"/>
        </a:lt1>
        <a:dk2>
          <a:srgbClr val="996600"/>
        </a:dk2>
        <a:lt2>
          <a:srgbClr val="786950"/>
        </a:lt2>
        <a:accent1>
          <a:srgbClr val="727DE0"/>
        </a:accent1>
        <a:accent2>
          <a:srgbClr val="D54F41"/>
        </a:accent2>
        <a:accent3>
          <a:srgbClr val="F2EED7"/>
        </a:accent3>
        <a:accent4>
          <a:srgbClr val="000000"/>
        </a:accent4>
        <a:accent5>
          <a:srgbClr val="BCBFED"/>
        </a:accent5>
        <a:accent6>
          <a:srgbClr val="C1473A"/>
        </a:accent6>
        <a:hlink>
          <a:srgbClr val="FFFFCC"/>
        </a:hlink>
        <a:folHlink>
          <a:srgbClr val="66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ategic 13">
        <a:dk1>
          <a:srgbClr val="000000"/>
        </a:dk1>
        <a:lt1>
          <a:srgbClr val="322F6F"/>
        </a:lt1>
        <a:dk2>
          <a:srgbClr val="996600"/>
        </a:dk2>
        <a:lt2>
          <a:srgbClr val="786950"/>
        </a:lt2>
        <a:accent1>
          <a:srgbClr val="727DE0"/>
        </a:accent1>
        <a:accent2>
          <a:srgbClr val="D54F41"/>
        </a:accent2>
        <a:accent3>
          <a:srgbClr val="ADADBB"/>
        </a:accent3>
        <a:accent4>
          <a:srgbClr val="000000"/>
        </a:accent4>
        <a:accent5>
          <a:srgbClr val="BCBFED"/>
        </a:accent5>
        <a:accent6>
          <a:srgbClr val="C1473A"/>
        </a:accent6>
        <a:hlink>
          <a:srgbClr val="FFFFCC"/>
        </a:hlink>
        <a:folHlink>
          <a:srgbClr val="66FF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3158</Words>
  <Application>Microsoft Office PowerPoint</Application>
  <PresentationFormat>寬螢幕</PresentationFormat>
  <Paragraphs>278</Paragraphs>
  <Slides>62</Slides>
  <Notes>18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7</vt:i4>
      </vt:variant>
      <vt:variant>
        <vt:lpstr>投影片標題</vt:lpstr>
      </vt:variant>
      <vt:variant>
        <vt:i4>62</vt:i4>
      </vt:variant>
    </vt:vector>
  </HeadingPairs>
  <TitlesOfParts>
    <vt:vector size="77" baseType="lpstr">
      <vt:lpstr>華康魏碑體</vt:lpstr>
      <vt:lpstr>微軟正黑體</vt:lpstr>
      <vt:lpstr>標楷體</vt:lpstr>
      <vt:lpstr>Arial</vt:lpstr>
      <vt:lpstr>Calibri</vt:lpstr>
      <vt:lpstr>Calibri Light</vt:lpstr>
      <vt:lpstr>Times New Roman</vt:lpstr>
      <vt:lpstr>Wingdings</vt:lpstr>
      <vt:lpstr>Office 佈景主題</vt:lpstr>
      <vt:lpstr>天體</vt:lpstr>
      <vt:lpstr>1_自訂設計</vt:lpstr>
      <vt:lpstr>2_自訂設計</vt:lpstr>
      <vt:lpstr>預設簡報設計</vt:lpstr>
      <vt:lpstr>Strategic</vt:lpstr>
      <vt:lpstr>1_Strategic</vt:lpstr>
      <vt:lpstr>靜思法髓妙蓮華序品 經藏演繹</vt:lpstr>
      <vt:lpstr>彌勒問，是我見過問題最長的問題 彌勒與釋迦佛，作菩薩的時候是同學所以他是隱明示暗權不知 有疑才有悟，向無疑中生疑 他其實已將答案藏在問題中 所以我們看這段文字 不要把它當成問題 要把它看成答案 未來行菩薩道的重要參考</vt:lpstr>
      <vt:lpstr>【彌勒問】  彌勒親問文殊言，佛陀何因現此相， 神通瑞相放毫光，光照東方遍大千。 看見佛國妙莊嚴，萬八佛土閃金光， 六種震動四華散，大眾愉悅心快然。 P630-637</vt:lpstr>
      <vt:lpstr>PowerPoint 簡報</vt:lpstr>
      <vt:lpstr>PowerPoint 簡報</vt:lpstr>
      <vt:lpstr>PowerPoint 簡報</vt:lpstr>
      <vt:lpstr>      上人手扎      </vt:lpstr>
      <vt:lpstr>PowerPoint 簡報</vt:lpstr>
      <vt:lpstr>又見眾生造作業，生死六趣善惡緣， 因果歷歷皆不爽，好醜受報此悉見。 又覩諸佛説經典，微妙第一聲柔軟， 教諸菩薩轉心念，梵音普繞寰宇間。 開示眾生解疑難，正法講説順因緣， 佛法無量喻無量，苦集滅道互循環。 P639-671</vt:lpstr>
      <vt:lpstr>PowerPoint 簡報</vt:lpstr>
      <vt:lpstr>PowerPoint 簡報</vt:lpstr>
      <vt:lpstr>若人厭苦老病死，盡諸苦際說涅槃， 若人有福供養佛，為説緣覺滿願望。 若有佛子求上慧，為說淨道脫迷惘。 眾生有求皆能應，開權顯實一念間。 文殊師利法王子，我見彼土種種相， 諸多事相入眼簾，略說其中我所見。 P671-693</vt:lpstr>
      <vt:lpstr>諸佛說三乘法</vt:lpstr>
      <vt:lpstr>眾生有求皆能應，開權顯實一念間</vt:lpstr>
      <vt:lpstr>我見彼土諸菩薩，為求佛道行布施， 金銀瑪瑙與寶飾，車馬華蓋摩尼珠。 又見菩薩利眾生，願捨妻子與國土， 為救眾生諸病苦，頭目髓腦亦樂施。 P693-704</vt:lpstr>
      <vt:lpstr>PowerPoint 簡報</vt:lpstr>
      <vt:lpstr>PowerPoint 簡報</vt:lpstr>
      <vt:lpstr>PowerPoint 簡報</vt:lpstr>
      <vt:lpstr>PowerPoint 簡報</vt:lpstr>
      <vt:lpstr>又見諸王髮剃除，勤修佛道捨樂土， 捨棄宮殿與財富，忍辱持戒被法服。 或見菩薩作比丘，樂誦經典行苦修， 又見菩薩猛精進，思惟佛道入山林。 又見離欲獨靜處，修習禪定得妙境， 又見菩薩齊合掌，千萬偈頌讚法王。 P704-718</vt:lpstr>
      <vt:lpstr>PowerPoint 簡報</vt:lpstr>
      <vt:lpstr>PowerPoint 簡報</vt:lpstr>
      <vt:lpstr>慈濟十戒</vt:lpstr>
      <vt:lpstr>守戒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復見菩薩具慧心，得聞佛法攝受深， 又見佛子悲智齊，欣樂説法無量喻。 又見菩薩撃法鼓，破諸魔眾退魔兵， 又見菩薩放光明，誓空地獄拔苦情。  </vt:lpstr>
      <vt:lpstr>PowerPoint 簡報</vt:lpstr>
      <vt:lpstr>PowerPoint 簡報</vt:lpstr>
      <vt:lpstr>PowerPoint 簡報</vt:lpstr>
      <vt:lpstr>PowerPoint 簡報</vt:lpstr>
      <vt:lpstr>又見菩薩少睡眠，勤求佛道濟蒼生。 又見菩薩持戒律，威儀清澈如琉璃， 又見菩薩忍辱力，增上慢人惡言語， 侮辱漫駡與攻擊，悉皆能忍無瞋意。 又見菩薩離嬉戲，親近智者除癡疑， 又見菩薩捨膳席，價值千萬最上衣， 千萬億種臥妙具，百種湯藥施僧侶。 園林流水溫泉浴，微妙等施無吝惜。 P718-735</vt:lpstr>
      <vt:lpstr>PowerPoint 簡報</vt:lpstr>
      <vt:lpstr>或見菩薩發大心，種種教詔度眾生， 或見菩薩悟法性，慈悲為室空為座。 又見菩薩無所著，手持慧劍斷空有， 又見菩薩佛滅後，舍利供養無厚薄。 一一妙塔千幢旛，寶鈴和鳴達諸天， 縱廣正等飾珠幔，香華伎樂常供養。 P735-754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又見菩薩行大道</vt:lpstr>
      <vt:lpstr>PowerPoint 簡報</vt:lpstr>
      <vt:lpstr>PowerPoint 簡報</vt:lpstr>
      <vt:lpstr>文殊菩薩法王子，佛陀眉間放神光。 我及四眾如此見，殊妙世界遍大千。 如來智慧照無量，佛子四眾同欽仰， 佛陀何故現此光，懇請慈悲為我講。 P754-769#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眉間毫光境界奧秘</vt:lpstr>
      <vt:lpstr>大愛台的人間菩提</vt:lpstr>
      <vt:lpstr>PowerPoint 簡報</vt:lpstr>
      <vt:lpstr>每天看大愛台的人間菩提</vt:lpstr>
      <vt:lpstr>彌勒問畢 我們已經看到 佛陀白毫相光中 行菩薩道的種種因緣 種種信解，種種相貌 讓我們以恭敬心 虔誠的心 來聆聽文殊菩薩的回答 ……</vt:lpstr>
      <vt:lpstr>感恩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靜思法髓妙蓮華序品 經藏演繹</dc:title>
  <dc:creator>明智 高</dc:creator>
  <cp:lastModifiedBy>明智 高</cp:lastModifiedBy>
  <cp:revision>2</cp:revision>
  <dcterms:created xsi:type="dcterms:W3CDTF">2020-10-08T23:21:05Z</dcterms:created>
  <dcterms:modified xsi:type="dcterms:W3CDTF">2020-10-19T06:22:57Z</dcterms:modified>
</cp:coreProperties>
</file>