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  <p:sldMasterId id="2147484054" r:id="rId2"/>
    <p:sldMasterId id="2147484074" r:id="rId3"/>
  </p:sldMasterIdLst>
  <p:notesMasterIdLst>
    <p:notesMasterId r:id="rId87"/>
  </p:notesMasterIdLst>
  <p:sldIdLst>
    <p:sldId id="256" r:id="rId4"/>
    <p:sldId id="1070" r:id="rId5"/>
    <p:sldId id="325" r:id="rId6"/>
    <p:sldId id="257" r:id="rId7"/>
    <p:sldId id="301" r:id="rId8"/>
    <p:sldId id="1115" r:id="rId9"/>
    <p:sldId id="1113" r:id="rId10"/>
    <p:sldId id="1121" r:id="rId11"/>
    <p:sldId id="270" r:id="rId12"/>
    <p:sldId id="269" r:id="rId13"/>
    <p:sldId id="273" r:id="rId14"/>
    <p:sldId id="1122" r:id="rId15"/>
    <p:sldId id="1124" r:id="rId16"/>
    <p:sldId id="927" r:id="rId17"/>
    <p:sldId id="271" r:id="rId18"/>
    <p:sldId id="1116" r:id="rId19"/>
    <p:sldId id="1117" r:id="rId20"/>
    <p:sldId id="272" r:id="rId21"/>
    <p:sldId id="310" r:id="rId22"/>
    <p:sldId id="303" r:id="rId23"/>
    <p:sldId id="283" r:id="rId24"/>
    <p:sldId id="1120" r:id="rId25"/>
    <p:sldId id="311" r:id="rId26"/>
    <p:sldId id="304" r:id="rId27"/>
    <p:sldId id="305" r:id="rId28"/>
    <p:sldId id="312" r:id="rId29"/>
    <p:sldId id="306" r:id="rId30"/>
    <p:sldId id="309" r:id="rId31"/>
    <p:sldId id="313" r:id="rId32"/>
    <p:sldId id="314" r:id="rId33"/>
    <p:sldId id="316" r:id="rId34"/>
    <p:sldId id="1118" r:id="rId35"/>
    <p:sldId id="1125" r:id="rId36"/>
    <p:sldId id="1126" r:id="rId37"/>
    <p:sldId id="1127" r:id="rId38"/>
    <p:sldId id="1128" r:id="rId39"/>
    <p:sldId id="315" r:id="rId40"/>
    <p:sldId id="318" r:id="rId41"/>
    <p:sldId id="319" r:id="rId42"/>
    <p:sldId id="1105" r:id="rId43"/>
    <p:sldId id="321" r:id="rId44"/>
    <p:sldId id="267" r:id="rId45"/>
    <p:sldId id="277" r:id="rId46"/>
    <p:sldId id="322" r:id="rId47"/>
    <p:sldId id="1108" r:id="rId48"/>
    <p:sldId id="1106" r:id="rId49"/>
    <p:sldId id="1104" r:id="rId50"/>
    <p:sldId id="327" r:id="rId51"/>
    <p:sldId id="1107" r:id="rId52"/>
    <p:sldId id="324" r:id="rId53"/>
    <p:sldId id="1109" r:id="rId54"/>
    <p:sldId id="1110" r:id="rId55"/>
    <p:sldId id="1111" r:id="rId56"/>
    <p:sldId id="1112" r:id="rId57"/>
    <p:sldId id="1129" r:id="rId58"/>
    <p:sldId id="328" r:id="rId59"/>
    <p:sldId id="333" r:id="rId60"/>
    <p:sldId id="335" r:id="rId61"/>
    <p:sldId id="341" r:id="rId62"/>
    <p:sldId id="338" r:id="rId63"/>
    <p:sldId id="330" r:id="rId64"/>
    <p:sldId id="1130" r:id="rId65"/>
    <p:sldId id="342" r:id="rId66"/>
    <p:sldId id="281" r:id="rId67"/>
    <p:sldId id="343" r:id="rId68"/>
    <p:sldId id="349" r:id="rId69"/>
    <p:sldId id="1119" r:id="rId70"/>
    <p:sldId id="360" r:id="rId71"/>
    <p:sldId id="350" r:id="rId72"/>
    <p:sldId id="298" r:id="rId73"/>
    <p:sldId id="344" r:id="rId74"/>
    <p:sldId id="345" r:id="rId75"/>
    <p:sldId id="359" r:id="rId76"/>
    <p:sldId id="357" r:id="rId77"/>
    <p:sldId id="351" r:id="rId78"/>
    <p:sldId id="358" r:id="rId79"/>
    <p:sldId id="352" r:id="rId80"/>
    <p:sldId id="354" r:id="rId81"/>
    <p:sldId id="355" r:id="rId82"/>
    <p:sldId id="353" r:id="rId83"/>
    <p:sldId id="323" r:id="rId84"/>
    <p:sldId id="1082" r:id="rId85"/>
    <p:sldId id="1044" r:id="rId86"/>
  </p:sldIdLst>
  <p:sldSz cx="12192000" cy="6858000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D37069-53A9-422E-A092-2F782118B5C5}" v="309" dt="2020-09-21T11:42:23.7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538" autoAdjust="0"/>
    <p:restoredTop sz="92806" autoAdjust="0"/>
  </p:normalViewPr>
  <p:slideViewPr>
    <p:cSldViewPr snapToGrid="0">
      <p:cViewPr varScale="1">
        <p:scale>
          <a:sx n="79" d="100"/>
          <a:sy n="79" d="100"/>
        </p:scale>
        <p:origin x="1008" y="115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55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54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viewProps" Target="viewProp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openxmlformats.org/officeDocument/2006/relationships/theme" Target="theme/theme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明智 高" userId="13106cc9a47d8e8b" providerId="LiveId" clId="{AFE42D6E-DE97-447D-B8BD-E4EF2039C00C}"/>
    <pc:docChg chg="addSld delSld modSld">
      <pc:chgData name="明智 高" userId="13106cc9a47d8e8b" providerId="LiveId" clId="{AFE42D6E-DE97-447D-B8BD-E4EF2039C00C}" dt="2020-07-20T13:32:43.207" v="9"/>
      <pc:docMkLst>
        <pc:docMk/>
      </pc:docMkLst>
      <pc:sldChg chg="del">
        <pc:chgData name="明智 高" userId="13106cc9a47d8e8b" providerId="LiveId" clId="{AFE42D6E-DE97-447D-B8BD-E4EF2039C00C}" dt="2020-07-20T13:32:39.820" v="8" actId="2696"/>
        <pc:sldMkLst>
          <pc:docMk/>
          <pc:sldMk cId="4191252967" sldId="552"/>
        </pc:sldMkLst>
      </pc:sldChg>
      <pc:sldChg chg="add">
        <pc:chgData name="明智 高" userId="13106cc9a47d8e8b" providerId="LiveId" clId="{AFE42D6E-DE97-447D-B8BD-E4EF2039C00C}" dt="2020-07-20T13:32:43.207" v="9"/>
        <pc:sldMkLst>
          <pc:docMk/>
          <pc:sldMk cId="3666353415" sldId="559"/>
        </pc:sldMkLst>
      </pc:sldChg>
      <pc:sldChg chg="add">
        <pc:chgData name="明智 高" userId="13106cc9a47d8e8b" providerId="LiveId" clId="{AFE42D6E-DE97-447D-B8BD-E4EF2039C00C}" dt="2020-07-20T13:32:43.207" v="9"/>
        <pc:sldMkLst>
          <pc:docMk/>
          <pc:sldMk cId="3354259995" sldId="560"/>
        </pc:sldMkLst>
      </pc:sldChg>
      <pc:sldChg chg="modSp mod">
        <pc:chgData name="明智 高" userId="13106cc9a47d8e8b" providerId="LiveId" clId="{AFE42D6E-DE97-447D-B8BD-E4EF2039C00C}" dt="2020-07-20T09:30:27.379" v="7"/>
        <pc:sldMkLst>
          <pc:docMk/>
          <pc:sldMk cId="3776871392" sldId="1083"/>
        </pc:sldMkLst>
        <pc:spChg chg="mod">
          <ac:chgData name="明智 高" userId="13106cc9a47d8e8b" providerId="LiveId" clId="{AFE42D6E-DE97-447D-B8BD-E4EF2039C00C}" dt="2020-07-20T09:30:27.379" v="7"/>
          <ac:spMkLst>
            <pc:docMk/>
            <pc:sldMk cId="3776871392" sldId="1083"/>
            <ac:spMk id="2" creationId="{00000000-0000-0000-0000-000000000000}"/>
          </ac:spMkLst>
        </pc:spChg>
      </pc:sldChg>
      <pc:sldChg chg="modSp mod">
        <pc:chgData name="明智 高" userId="13106cc9a47d8e8b" providerId="LiveId" clId="{AFE42D6E-DE97-447D-B8BD-E4EF2039C00C}" dt="2020-07-20T09:30:08.585" v="6"/>
        <pc:sldMkLst>
          <pc:docMk/>
          <pc:sldMk cId="1458859702" sldId="1085"/>
        </pc:sldMkLst>
        <pc:spChg chg="mod">
          <ac:chgData name="明智 高" userId="13106cc9a47d8e8b" providerId="LiveId" clId="{AFE42D6E-DE97-447D-B8BD-E4EF2039C00C}" dt="2020-07-20T09:30:08.585" v="6"/>
          <ac:spMkLst>
            <pc:docMk/>
            <pc:sldMk cId="1458859702" sldId="1085"/>
            <ac:spMk id="2" creationId="{00000000-0000-0000-0000-000000000000}"/>
          </ac:spMkLst>
        </pc:spChg>
      </pc:sldChg>
    </pc:docChg>
  </pc:docChgLst>
  <pc:docChgLst>
    <pc:chgData name="明智 高" userId="13106cc9a47d8e8b" providerId="LiveId" clId="{D4DDEE0C-A7F3-47C7-9E17-C692AEF56031}"/>
    <pc:docChg chg="undo custSel addSld delSld modSld sldOrd">
      <pc:chgData name="明智 高" userId="13106cc9a47d8e8b" providerId="LiveId" clId="{D4DDEE0C-A7F3-47C7-9E17-C692AEF56031}" dt="2020-07-21T03:57:34.183" v="2387" actId="47"/>
      <pc:docMkLst>
        <pc:docMk/>
      </pc:docMkLst>
      <pc:sldChg chg="modSp mod">
        <pc:chgData name="明智 高" userId="13106cc9a47d8e8b" providerId="LiveId" clId="{D4DDEE0C-A7F3-47C7-9E17-C692AEF56031}" dt="2020-07-16T09:40:24.183" v="44" actId="20577"/>
        <pc:sldMkLst>
          <pc:docMk/>
          <pc:sldMk cId="3302448101" sldId="256"/>
        </pc:sldMkLst>
        <pc:spChg chg="mod">
          <ac:chgData name="明智 高" userId="13106cc9a47d8e8b" providerId="LiveId" clId="{D4DDEE0C-A7F3-47C7-9E17-C692AEF56031}" dt="2020-07-16T09:40:24.183" v="44" actId="20577"/>
          <ac:spMkLst>
            <pc:docMk/>
            <pc:sldMk cId="3302448101" sldId="256"/>
            <ac:spMk id="4" creationId="{241DDB17-B496-4094-8E1C-31503BDF9458}"/>
          </ac:spMkLst>
        </pc:spChg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0" sldId="261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2361530048" sldId="266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54852912" sldId="267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952448247" sldId="268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2185073457" sldId="269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255039718" sldId="270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0" sldId="274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0" sldId="275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0" sldId="279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0" sldId="280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894626560" sldId="282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4023899919" sldId="312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455571682" sldId="321"/>
        </pc:sldMkLst>
      </pc:sldChg>
      <pc:sldChg chg="modSp mod">
        <pc:chgData name="明智 高" userId="13106cc9a47d8e8b" providerId="LiveId" clId="{D4DDEE0C-A7F3-47C7-9E17-C692AEF56031}" dt="2020-07-19T05:23:43.183" v="96"/>
        <pc:sldMkLst>
          <pc:docMk/>
          <pc:sldMk cId="768405082" sldId="325"/>
        </pc:sldMkLst>
        <pc:spChg chg="mod">
          <ac:chgData name="明智 高" userId="13106cc9a47d8e8b" providerId="LiveId" clId="{D4DDEE0C-A7F3-47C7-9E17-C692AEF56031}" dt="2020-07-19T05:23:43.183" v="96"/>
          <ac:spMkLst>
            <pc:docMk/>
            <pc:sldMk cId="768405082" sldId="325"/>
            <ac:spMk id="2" creationId="{FDE32E24-BD2B-4DE0-8AE2-A9FC63363276}"/>
          </ac:spMkLst>
        </pc:spChg>
        <pc:spChg chg="mod">
          <ac:chgData name="明智 高" userId="13106cc9a47d8e8b" providerId="LiveId" clId="{D4DDEE0C-A7F3-47C7-9E17-C692AEF56031}" dt="2020-07-19T05:23:34.951" v="89"/>
          <ac:spMkLst>
            <pc:docMk/>
            <pc:sldMk cId="768405082" sldId="325"/>
            <ac:spMk id="3" creationId="{0F22C07D-B91C-40C7-88FC-791AD0D06C6F}"/>
          </ac:spMkLst>
        </pc:spChg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955666974" sldId="331"/>
        </pc:sldMkLst>
      </pc:sldChg>
      <pc:sldChg chg="modSp add del">
        <pc:chgData name="明智 高" userId="13106cc9a47d8e8b" providerId="LiveId" clId="{D4DDEE0C-A7F3-47C7-9E17-C692AEF56031}" dt="2020-07-19T05:35:58.794" v="465" actId="47"/>
        <pc:sldMkLst>
          <pc:docMk/>
          <pc:sldMk cId="4241916510" sldId="335"/>
        </pc:sldMkLst>
        <pc:picChg chg="mod">
          <ac:chgData name="明智 高" userId="13106cc9a47d8e8b" providerId="LiveId" clId="{D4DDEE0C-A7F3-47C7-9E17-C692AEF56031}" dt="2020-07-16T09:35:55.162" v="1" actId="1076"/>
          <ac:picMkLst>
            <pc:docMk/>
            <pc:sldMk cId="4241916510" sldId="335"/>
            <ac:picMk id="38914" creationId="{00000000-0000-0000-0000-000000000000}"/>
          </ac:picMkLst>
        </pc:picChg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083490331" sldId="349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2695818512" sldId="350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2768528114" sldId="351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172208433" sldId="357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2060672040" sldId="358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0" sldId="399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239739399" sldId="400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110272060" sldId="401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074061644" sldId="402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4240912111" sldId="403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16107153" sldId="404"/>
        </pc:sldMkLst>
      </pc:sldChg>
      <pc:sldChg chg="modSp add mod ord">
        <pc:chgData name="明智 高" userId="13106cc9a47d8e8b" providerId="LiveId" clId="{D4DDEE0C-A7F3-47C7-9E17-C692AEF56031}" dt="2020-07-20T06:16:51.833" v="1729"/>
        <pc:sldMkLst>
          <pc:docMk/>
          <pc:sldMk cId="0" sldId="431"/>
        </pc:sldMkLst>
        <pc:spChg chg="mod">
          <ac:chgData name="明智 高" userId="13106cc9a47d8e8b" providerId="LiveId" clId="{D4DDEE0C-A7F3-47C7-9E17-C692AEF56031}" dt="2020-07-19T06:00:27.875" v="874" actId="1076"/>
          <ac:spMkLst>
            <pc:docMk/>
            <pc:sldMk cId="0" sldId="431"/>
            <ac:spMk id="40963" creationId="{00000000-0000-0000-0000-000000000000}"/>
          </ac:spMkLst>
        </pc:spChg>
        <pc:spChg chg="mod">
          <ac:chgData name="明智 高" userId="13106cc9a47d8e8b" providerId="LiveId" clId="{D4DDEE0C-A7F3-47C7-9E17-C692AEF56031}" dt="2020-07-19T05:59:16.445" v="865"/>
          <ac:spMkLst>
            <pc:docMk/>
            <pc:sldMk cId="0" sldId="431"/>
            <ac:spMk id="40964" creationId="{00000000-0000-0000-0000-000000000000}"/>
          </ac:spMkLst>
        </pc:spChg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0" sldId="450"/>
        </pc:sldMkLst>
      </pc:sldChg>
      <pc:sldChg chg="addSp delSp modSp add mod">
        <pc:chgData name="明智 高" userId="13106cc9a47d8e8b" providerId="LiveId" clId="{D4DDEE0C-A7F3-47C7-9E17-C692AEF56031}" dt="2020-07-20T06:52:05.097" v="2313" actId="6549"/>
        <pc:sldMkLst>
          <pc:docMk/>
          <pc:sldMk cId="0" sldId="470"/>
        </pc:sldMkLst>
        <pc:spChg chg="mod">
          <ac:chgData name="明智 高" userId="13106cc9a47d8e8b" providerId="LiveId" clId="{D4DDEE0C-A7F3-47C7-9E17-C692AEF56031}" dt="2020-07-19T05:36:31.922" v="469" actId="1076"/>
          <ac:spMkLst>
            <pc:docMk/>
            <pc:sldMk cId="0" sldId="470"/>
            <ac:spMk id="2" creationId="{00000000-0000-0000-0000-000000000000}"/>
          </ac:spMkLst>
        </pc:spChg>
        <pc:spChg chg="add del mod">
          <ac:chgData name="明智 高" userId="13106cc9a47d8e8b" providerId="LiveId" clId="{D4DDEE0C-A7F3-47C7-9E17-C692AEF56031}" dt="2020-07-19T06:42:34.772" v="1167" actId="478"/>
          <ac:spMkLst>
            <pc:docMk/>
            <pc:sldMk cId="0" sldId="470"/>
            <ac:spMk id="5" creationId="{54303E3B-2714-4711-8B0C-85E9B5B9B6D3}"/>
          </ac:spMkLst>
        </pc:spChg>
        <pc:spChg chg="mod">
          <ac:chgData name="明智 高" userId="13106cc9a47d8e8b" providerId="LiveId" clId="{D4DDEE0C-A7F3-47C7-9E17-C692AEF56031}" dt="2020-07-20T06:52:05.097" v="2313" actId="6549"/>
          <ac:spMkLst>
            <pc:docMk/>
            <pc:sldMk cId="0" sldId="470"/>
            <ac:spMk id="39939" creationId="{00000000-0000-0000-0000-000000000000}"/>
          </ac:spMkLst>
        </pc:spChg>
      </pc:sldChg>
      <pc:sldChg chg="modSp add del mod">
        <pc:chgData name="明智 高" userId="13106cc9a47d8e8b" providerId="LiveId" clId="{D4DDEE0C-A7F3-47C7-9E17-C692AEF56031}" dt="2020-07-19T06:08:55.875" v="925" actId="47"/>
        <pc:sldMkLst>
          <pc:docMk/>
          <pc:sldMk cId="0" sldId="474"/>
        </pc:sldMkLst>
        <pc:spChg chg="mod">
          <ac:chgData name="明智 高" userId="13106cc9a47d8e8b" providerId="LiveId" clId="{D4DDEE0C-A7F3-47C7-9E17-C692AEF56031}" dt="2020-07-16T09:36:22.927" v="6" actId="207"/>
          <ac:spMkLst>
            <pc:docMk/>
            <pc:sldMk cId="0" sldId="474"/>
            <ac:spMk id="2" creationId="{00000000-0000-0000-0000-000000000000}"/>
          </ac:spMkLst>
        </pc:spChg>
      </pc:sldChg>
      <pc:sldChg chg="modSp add del">
        <pc:chgData name="明智 高" userId="13106cc9a47d8e8b" providerId="LiveId" clId="{D4DDEE0C-A7F3-47C7-9E17-C692AEF56031}" dt="2020-07-19T06:10:11.610" v="938" actId="47"/>
        <pc:sldMkLst>
          <pc:docMk/>
          <pc:sldMk cId="0" sldId="507"/>
        </pc:sldMkLst>
        <pc:spChg chg="mod">
          <ac:chgData name="明智 高" userId="13106cc9a47d8e8b" providerId="LiveId" clId="{D4DDEE0C-A7F3-47C7-9E17-C692AEF56031}" dt="2020-07-16T09:36:27.308" v="7" actId="207"/>
          <ac:spMkLst>
            <pc:docMk/>
            <pc:sldMk cId="0" sldId="507"/>
            <ac:spMk id="43011" creationId="{00000000-0000-0000-0000-000000000000}"/>
          </ac:spMkLst>
        </pc:spChg>
      </pc:sldChg>
      <pc:sldChg chg="modSp add del mod">
        <pc:chgData name="明智 高" userId="13106cc9a47d8e8b" providerId="LiveId" clId="{D4DDEE0C-A7F3-47C7-9E17-C692AEF56031}" dt="2020-07-19T06:08:18.103" v="917" actId="47"/>
        <pc:sldMkLst>
          <pc:docMk/>
          <pc:sldMk cId="0" sldId="508"/>
        </pc:sldMkLst>
        <pc:spChg chg="mod">
          <ac:chgData name="明智 高" userId="13106cc9a47d8e8b" providerId="LiveId" clId="{D4DDEE0C-A7F3-47C7-9E17-C692AEF56031}" dt="2020-07-19T06:07:53.959" v="916" actId="21"/>
          <ac:spMkLst>
            <pc:docMk/>
            <pc:sldMk cId="0" sldId="508"/>
            <ac:spMk id="44035" creationId="{00000000-0000-0000-0000-000000000000}"/>
          </ac:spMkLst>
        </pc:spChg>
      </pc:sldChg>
      <pc:sldChg chg="modSp add del mod">
        <pc:chgData name="明智 高" userId="13106cc9a47d8e8b" providerId="LiveId" clId="{D4DDEE0C-A7F3-47C7-9E17-C692AEF56031}" dt="2020-07-19T06:08:52.292" v="924" actId="47"/>
        <pc:sldMkLst>
          <pc:docMk/>
          <pc:sldMk cId="0" sldId="509"/>
        </pc:sldMkLst>
        <pc:spChg chg="mod">
          <ac:chgData name="明智 高" userId="13106cc9a47d8e8b" providerId="LiveId" clId="{D4DDEE0C-A7F3-47C7-9E17-C692AEF56031}" dt="2020-07-19T06:08:30.750" v="919" actId="21"/>
          <ac:spMkLst>
            <pc:docMk/>
            <pc:sldMk cId="0" sldId="509"/>
            <ac:spMk id="46083" creationId="{00000000-0000-0000-0000-000000000000}"/>
          </ac:spMkLst>
        </pc:spChg>
      </pc:sldChg>
      <pc:sldChg chg="modSp add del">
        <pc:chgData name="明智 高" userId="13106cc9a47d8e8b" providerId="LiveId" clId="{D4DDEE0C-A7F3-47C7-9E17-C692AEF56031}" dt="2020-07-19T06:08:26.711" v="918" actId="47"/>
        <pc:sldMkLst>
          <pc:docMk/>
          <pc:sldMk cId="0" sldId="510"/>
        </pc:sldMkLst>
        <pc:spChg chg="mod">
          <ac:chgData name="明智 高" userId="13106cc9a47d8e8b" providerId="LiveId" clId="{D4DDEE0C-A7F3-47C7-9E17-C692AEF56031}" dt="2020-07-16T09:36:34.811" v="9" actId="207"/>
          <ac:spMkLst>
            <pc:docMk/>
            <pc:sldMk cId="0" sldId="510"/>
            <ac:spMk id="45059" creationId="{00000000-0000-0000-0000-000000000000}"/>
          </ac:spMkLst>
        </pc:spChg>
      </pc:sldChg>
      <pc:sldChg chg="delSp modSp add del mod modClrScheme chgLayout">
        <pc:chgData name="明智 高" userId="13106cc9a47d8e8b" providerId="LiveId" clId="{D4DDEE0C-A7F3-47C7-9E17-C692AEF56031}" dt="2020-07-20T06:15:24.324" v="1725" actId="47"/>
        <pc:sldMkLst>
          <pc:docMk/>
          <pc:sldMk cId="0" sldId="511"/>
        </pc:sldMkLst>
        <pc:spChg chg="mod">
          <ac:chgData name="明智 高" userId="13106cc9a47d8e8b" providerId="LiveId" clId="{D4DDEE0C-A7F3-47C7-9E17-C692AEF56031}" dt="2020-07-19T06:09:47.227" v="934" actId="1076"/>
          <ac:spMkLst>
            <pc:docMk/>
            <pc:sldMk cId="0" sldId="511"/>
            <ac:spMk id="2" creationId="{00000000-0000-0000-0000-000000000000}"/>
          </ac:spMkLst>
        </pc:spChg>
        <pc:spChg chg="mod ord">
          <ac:chgData name="明智 高" userId="13106cc9a47d8e8b" providerId="LiveId" clId="{D4DDEE0C-A7F3-47C7-9E17-C692AEF56031}" dt="2020-07-19T07:05:52.092" v="1405" actId="700"/>
          <ac:spMkLst>
            <pc:docMk/>
            <pc:sldMk cId="0" sldId="511"/>
            <ac:spMk id="3" creationId="{00000000-0000-0000-0000-000000000000}"/>
          </ac:spMkLst>
        </pc:spChg>
        <pc:spChg chg="mod ord">
          <ac:chgData name="明智 高" userId="13106cc9a47d8e8b" providerId="LiveId" clId="{D4DDEE0C-A7F3-47C7-9E17-C692AEF56031}" dt="2020-07-19T07:06:07.397" v="1407" actId="14100"/>
          <ac:spMkLst>
            <pc:docMk/>
            <pc:sldMk cId="0" sldId="511"/>
            <ac:spMk id="48131" creationId="{00000000-0000-0000-0000-000000000000}"/>
          </ac:spMkLst>
        </pc:spChg>
        <pc:spChg chg="del">
          <ac:chgData name="明智 高" userId="13106cc9a47d8e8b" providerId="LiveId" clId="{D4DDEE0C-A7F3-47C7-9E17-C692AEF56031}" dt="2020-07-19T06:09:49.722" v="935" actId="478"/>
          <ac:spMkLst>
            <pc:docMk/>
            <pc:sldMk cId="0" sldId="511"/>
            <ac:spMk id="48132" creationId="{00000000-0000-0000-0000-000000000000}"/>
          </ac:spMkLst>
        </pc:spChg>
      </pc:sldChg>
      <pc:sldChg chg="addSp delSp modSp add mod ord modClrScheme chgLayout">
        <pc:chgData name="明智 高" userId="13106cc9a47d8e8b" providerId="LiveId" clId="{D4DDEE0C-A7F3-47C7-9E17-C692AEF56031}" dt="2020-07-20T06:17:25.065" v="1733"/>
        <pc:sldMkLst>
          <pc:docMk/>
          <pc:sldMk cId="0" sldId="513"/>
        </pc:sldMkLst>
        <pc:spChg chg="del mod">
          <ac:chgData name="明智 高" userId="13106cc9a47d8e8b" providerId="LiveId" clId="{D4DDEE0C-A7F3-47C7-9E17-C692AEF56031}" dt="2020-07-19T06:13:15.400" v="992"/>
          <ac:spMkLst>
            <pc:docMk/>
            <pc:sldMk cId="0" sldId="513"/>
            <ac:spMk id="4" creationId="{00000000-0000-0000-0000-000000000000}"/>
          </ac:spMkLst>
        </pc:spChg>
        <pc:spChg chg="add mod">
          <ac:chgData name="明智 高" userId="13106cc9a47d8e8b" providerId="LiveId" clId="{D4DDEE0C-A7F3-47C7-9E17-C692AEF56031}" dt="2020-07-19T06:13:31.875" v="996" actId="1076"/>
          <ac:spMkLst>
            <pc:docMk/>
            <pc:sldMk cId="0" sldId="513"/>
            <ac:spMk id="6" creationId="{AF28D5EC-FCC2-412B-9C3A-D70ED2106C8F}"/>
          </ac:spMkLst>
        </pc:spChg>
        <pc:spChg chg="mod ord">
          <ac:chgData name="明智 高" userId="13106cc9a47d8e8b" providerId="LiveId" clId="{D4DDEE0C-A7F3-47C7-9E17-C692AEF56031}" dt="2020-07-19T07:07:04.325" v="1419" actId="14100"/>
          <ac:spMkLst>
            <pc:docMk/>
            <pc:sldMk cId="0" sldId="513"/>
            <ac:spMk id="53250" creationId="{00000000-0000-0000-0000-000000000000}"/>
          </ac:spMkLst>
        </pc:spChg>
        <pc:spChg chg="del">
          <ac:chgData name="明智 高" userId="13106cc9a47d8e8b" providerId="LiveId" clId="{D4DDEE0C-A7F3-47C7-9E17-C692AEF56031}" dt="2020-07-19T06:11:31.778" v="965" actId="478"/>
          <ac:spMkLst>
            <pc:docMk/>
            <pc:sldMk cId="0" sldId="513"/>
            <ac:spMk id="53252" creationId="{00000000-0000-0000-0000-000000000000}"/>
          </ac:spMkLst>
        </pc:spChg>
      </pc:sldChg>
      <pc:sldChg chg="add">
        <pc:chgData name="明智 高" userId="13106cc9a47d8e8b" providerId="LiveId" clId="{D4DDEE0C-A7F3-47C7-9E17-C692AEF56031}" dt="2020-07-16T09:35:39.030" v="0"/>
        <pc:sldMkLst>
          <pc:docMk/>
          <pc:sldMk cId="0" sldId="515"/>
        </pc:sldMkLst>
      </pc:sldChg>
      <pc:sldChg chg="delSp modSp add mod modClrScheme chgLayout">
        <pc:chgData name="明智 高" userId="13106cc9a47d8e8b" providerId="LiveId" clId="{D4DDEE0C-A7F3-47C7-9E17-C692AEF56031}" dt="2020-07-19T07:07:20.421" v="1422" actId="1076"/>
        <pc:sldMkLst>
          <pc:docMk/>
          <pc:sldMk cId="0" sldId="516"/>
        </pc:sldMkLst>
        <pc:spChg chg="del">
          <ac:chgData name="明智 高" userId="13106cc9a47d8e8b" providerId="LiveId" clId="{D4DDEE0C-A7F3-47C7-9E17-C692AEF56031}" dt="2020-07-19T06:14:10.315" v="1004" actId="478"/>
          <ac:spMkLst>
            <pc:docMk/>
            <pc:sldMk cId="0" sldId="516"/>
            <ac:spMk id="7" creationId="{00000000-0000-0000-0000-000000000000}"/>
          </ac:spMkLst>
        </pc:spChg>
        <pc:spChg chg="mod ord">
          <ac:chgData name="明智 高" userId="13106cc9a47d8e8b" providerId="LiveId" clId="{D4DDEE0C-A7F3-47C7-9E17-C692AEF56031}" dt="2020-07-19T07:07:16.885" v="1421" actId="1076"/>
          <ac:spMkLst>
            <pc:docMk/>
            <pc:sldMk cId="0" sldId="516"/>
            <ac:spMk id="57346" creationId="{00000000-0000-0000-0000-000000000000}"/>
          </ac:spMkLst>
        </pc:spChg>
        <pc:spChg chg="del">
          <ac:chgData name="明智 高" userId="13106cc9a47d8e8b" providerId="LiveId" clId="{D4DDEE0C-A7F3-47C7-9E17-C692AEF56031}" dt="2020-07-19T06:14:17.875" v="1007" actId="478"/>
          <ac:spMkLst>
            <pc:docMk/>
            <pc:sldMk cId="0" sldId="516"/>
            <ac:spMk id="57349" creationId="{00000000-0000-0000-0000-000000000000}"/>
          </ac:spMkLst>
        </pc:spChg>
        <pc:spChg chg="del">
          <ac:chgData name="明智 高" userId="13106cc9a47d8e8b" providerId="LiveId" clId="{D4DDEE0C-A7F3-47C7-9E17-C692AEF56031}" dt="2020-07-19T06:14:14.546" v="1005" actId="478"/>
          <ac:spMkLst>
            <pc:docMk/>
            <pc:sldMk cId="0" sldId="516"/>
            <ac:spMk id="57350" creationId="{00000000-0000-0000-0000-000000000000}"/>
          </ac:spMkLst>
        </pc:spChg>
        <pc:picChg chg="mod">
          <ac:chgData name="明智 高" userId="13106cc9a47d8e8b" providerId="LiveId" clId="{D4DDEE0C-A7F3-47C7-9E17-C692AEF56031}" dt="2020-07-19T07:07:20.421" v="1422" actId="1076"/>
          <ac:picMkLst>
            <pc:docMk/>
            <pc:sldMk cId="0" sldId="516"/>
            <ac:picMk id="1026" creationId="{00000000-0000-0000-0000-000000000000}"/>
          </ac:picMkLst>
        </pc:picChg>
      </pc:sldChg>
      <pc:sldChg chg="modSp add">
        <pc:chgData name="明智 高" userId="13106cc9a47d8e8b" providerId="LiveId" clId="{D4DDEE0C-A7F3-47C7-9E17-C692AEF56031}" dt="2020-07-20T06:31:05.487" v="2159" actId="207"/>
        <pc:sldMkLst>
          <pc:docMk/>
          <pc:sldMk cId="0" sldId="517"/>
        </pc:sldMkLst>
        <pc:spChg chg="mod">
          <ac:chgData name="明智 高" userId="13106cc9a47d8e8b" providerId="LiveId" clId="{D4DDEE0C-A7F3-47C7-9E17-C692AEF56031}" dt="2020-07-20T06:31:05.487" v="2159" actId="207"/>
          <ac:spMkLst>
            <pc:docMk/>
            <pc:sldMk cId="0" sldId="517"/>
            <ac:spMk id="2" creationId="{00000000-0000-0000-0000-000000000000}"/>
          </ac:spMkLst>
        </pc:spChg>
      </pc:sldChg>
      <pc:sldChg chg="modSp add mod">
        <pc:chgData name="明智 高" userId="13106cc9a47d8e8b" providerId="LiveId" clId="{D4DDEE0C-A7F3-47C7-9E17-C692AEF56031}" dt="2020-07-20T06:20:02.791" v="1849" actId="6549"/>
        <pc:sldMkLst>
          <pc:docMk/>
          <pc:sldMk cId="0" sldId="518"/>
        </pc:sldMkLst>
        <pc:spChg chg="mod">
          <ac:chgData name="明智 高" userId="13106cc9a47d8e8b" providerId="LiveId" clId="{D4DDEE0C-A7F3-47C7-9E17-C692AEF56031}" dt="2020-07-19T06:14:43.601" v="1010" actId="6549"/>
          <ac:spMkLst>
            <pc:docMk/>
            <pc:sldMk cId="0" sldId="518"/>
            <ac:spMk id="56322" creationId="{00000000-0000-0000-0000-000000000000}"/>
          </ac:spMkLst>
        </pc:spChg>
        <pc:spChg chg="mod">
          <ac:chgData name="明智 高" userId="13106cc9a47d8e8b" providerId="LiveId" clId="{D4DDEE0C-A7F3-47C7-9E17-C692AEF56031}" dt="2020-07-20T06:20:02.791" v="1849" actId="6549"/>
          <ac:spMkLst>
            <pc:docMk/>
            <pc:sldMk cId="0" sldId="518"/>
            <ac:spMk id="56323" creationId="{00000000-0000-0000-0000-000000000000}"/>
          </ac:spMkLst>
        </pc:spChg>
      </pc:sldChg>
      <pc:sldChg chg="delSp modSp add mod modClrScheme chgLayout">
        <pc:chgData name="明智 高" userId="13106cc9a47d8e8b" providerId="LiveId" clId="{D4DDEE0C-A7F3-47C7-9E17-C692AEF56031}" dt="2020-07-20T06:21:13.488" v="1850" actId="403"/>
        <pc:sldMkLst>
          <pc:docMk/>
          <pc:sldMk cId="0" sldId="520"/>
        </pc:sldMkLst>
        <pc:spChg chg="mod ord">
          <ac:chgData name="明智 高" userId="13106cc9a47d8e8b" providerId="LiveId" clId="{D4DDEE0C-A7F3-47C7-9E17-C692AEF56031}" dt="2020-07-20T06:21:13.488" v="1850" actId="403"/>
          <ac:spMkLst>
            <pc:docMk/>
            <pc:sldMk cId="0" sldId="520"/>
            <ac:spMk id="58370" creationId="{00000000-0000-0000-0000-000000000000}"/>
          </ac:spMkLst>
        </pc:spChg>
        <pc:spChg chg="del mod">
          <ac:chgData name="明智 高" userId="13106cc9a47d8e8b" providerId="LiveId" clId="{D4DDEE0C-A7F3-47C7-9E17-C692AEF56031}" dt="2020-07-19T06:15:04.866" v="1013" actId="478"/>
          <ac:spMkLst>
            <pc:docMk/>
            <pc:sldMk cId="0" sldId="520"/>
            <ac:spMk id="58371" creationId="{00000000-0000-0000-0000-000000000000}"/>
          </ac:spMkLst>
        </pc:spChg>
      </pc:sldChg>
      <pc:sldChg chg="delSp modSp add mod modClrScheme chgLayout">
        <pc:chgData name="明智 高" userId="13106cc9a47d8e8b" providerId="LiveId" clId="{D4DDEE0C-A7F3-47C7-9E17-C692AEF56031}" dt="2020-07-19T07:07:46.525" v="1427" actId="14100"/>
        <pc:sldMkLst>
          <pc:docMk/>
          <pc:sldMk cId="0" sldId="521"/>
        </pc:sldMkLst>
        <pc:spChg chg="mod ord">
          <ac:chgData name="明智 高" userId="13106cc9a47d8e8b" providerId="LiveId" clId="{D4DDEE0C-A7F3-47C7-9E17-C692AEF56031}" dt="2020-07-19T07:07:46.525" v="1427" actId="14100"/>
          <ac:spMkLst>
            <pc:docMk/>
            <pc:sldMk cId="0" sldId="521"/>
            <ac:spMk id="59394" creationId="{00000000-0000-0000-0000-000000000000}"/>
          </ac:spMkLst>
        </pc:spChg>
        <pc:spChg chg="del">
          <ac:chgData name="明智 高" userId="13106cc9a47d8e8b" providerId="LiveId" clId="{D4DDEE0C-A7F3-47C7-9E17-C692AEF56031}" dt="2020-07-19T06:15:36.982" v="1019" actId="478"/>
          <ac:spMkLst>
            <pc:docMk/>
            <pc:sldMk cId="0" sldId="521"/>
            <ac:spMk id="59396" creationId="{00000000-0000-0000-0000-000000000000}"/>
          </ac:spMkLst>
        </pc:spChg>
        <pc:spChg chg="del">
          <ac:chgData name="明智 高" userId="13106cc9a47d8e8b" providerId="LiveId" clId="{D4DDEE0C-A7F3-47C7-9E17-C692AEF56031}" dt="2020-07-19T06:15:34.879" v="1018" actId="478"/>
          <ac:spMkLst>
            <pc:docMk/>
            <pc:sldMk cId="0" sldId="521"/>
            <ac:spMk id="59397" creationId="{00000000-0000-0000-0000-000000000000}"/>
          </ac:spMkLst>
        </pc:spChg>
        <pc:picChg chg="mod">
          <ac:chgData name="明智 高" userId="13106cc9a47d8e8b" providerId="LiveId" clId="{D4DDEE0C-A7F3-47C7-9E17-C692AEF56031}" dt="2020-07-19T06:15:32.499" v="1017" actId="1076"/>
          <ac:picMkLst>
            <pc:docMk/>
            <pc:sldMk cId="0" sldId="521"/>
            <ac:picMk id="59395" creationId="{00000000-0000-0000-0000-000000000000}"/>
          </ac:picMkLst>
        </pc:picChg>
      </pc:sldChg>
      <pc:sldChg chg="delSp modSp add mod modClrScheme chgLayout">
        <pc:chgData name="明智 高" userId="13106cc9a47d8e8b" providerId="LiveId" clId="{D4DDEE0C-A7F3-47C7-9E17-C692AEF56031}" dt="2020-07-19T07:07:54.364" v="1429" actId="1076"/>
        <pc:sldMkLst>
          <pc:docMk/>
          <pc:sldMk cId="0" sldId="522"/>
        </pc:sldMkLst>
        <pc:spChg chg="mod ord">
          <ac:chgData name="明智 高" userId="13106cc9a47d8e8b" providerId="LiveId" clId="{D4DDEE0C-A7F3-47C7-9E17-C692AEF56031}" dt="2020-07-19T07:07:54.364" v="1429" actId="1076"/>
          <ac:spMkLst>
            <pc:docMk/>
            <pc:sldMk cId="0" sldId="522"/>
            <ac:spMk id="60418" creationId="{00000000-0000-0000-0000-000000000000}"/>
          </ac:spMkLst>
        </pc:spChg>
        <pc:spChg chg="del">
          <ac:chgData name="明智 高" userId="13106cc9a47d8e8b" providerId="LiveId" clId="{D4DDEE0C-A7F3-47C7-9E17-C692AEF56031}" dt="2020-07-19T06:16:02.081" v="1023" actId="478"/>
          <ac:spMkLst>
            <pc:docMk/>
            <pc:sldMk cId="0" sldId="522"/>
            <ac:spMk id="60419" creationId="{00000000-0000-0000-0000-000000000000}"/>
          </ac:spMkLst>
        </pc:spChg>
      </pc:sldChg>
      <pc:sldChg chg="modSp add">
        <pc:chgData name="明智 高" userId="13106cc9a47d8e8b" providerId="LiveId" clId="{D4DDEE0C-A7F3-47C7-9E17-C692AEF56031}" dt="2020-07-20T06:31:13.607" v="2160" actId="207"/>
        <pc:sldMkLst>
          <pc:docMk/>
          <pc:sldMk cId="0" sldId="523"/>
        </pc:sldMkLst>
        <pc:spChg chg="mod">
          <ac:chgData name="明智 高" userId="13106cc9a47d8e8b" providerId="LiveId" clId="{D4DDEE0C-A7F3-47C7-9E17-C692AEF56031}" dt="2020-07-20T06:31:13.607" v="2160" actId="207"/>
          <ac:spMkLst>
            <pc:docMk/>
            <pc:sldMk cId="0" sldId="523"/>
            <ac:spMk id="2" creationId="{00000000-0000-0000-0000-000000000000}"/>
          </ac:spMkLst>
        </pc:spChg>
      </pc:sldChg>
      <pc:sldChg chg="delSp modSp add mod modClrScheme chgLayout">
        <pc:chgData name="明智 高" userId="13106cc9a47d8e8b" providerId="LiveId" clId="{D4DDEE0C-A7F3-47C7-9E17-C692AEF56031}" dt="2020-07-19T07:08:01.327" v="1430" actId="700"/>
        <pc:sldMkLst>
          <pc:docMk/>
          <pc:sldMk cId="0" sldId="524"/>
        </pc:sldMkLst>
        <pc:spChg chg="mod">
          <ac:chgData name="明智 高" userId="13106cc9a47d8e8b" providerId="LiveId" clId="{D4DDEE0C-A7F3-47C7-9E17-C692AEF56031}" dt="2020-07-19T06:17:08.677" v="1031" actId="1076"/>
          <ac:spMkLst>
            <pc:docMk/>
            <pc:sldMk cId="0" sldId="524"/>
            <ac:spMk id="62466" creationId="{00000000-0000-0000-0000-000000000000}"/>
          </ac:spMkLst>
        </pc:spChg>
        <pc:picChg chg="del">
          <ac:chgData name="明智 高" userId="13106cc9a47d8e8b" providerId="LiveId" clId="{D4DDEE0C-A7F3-47C7-9E17-C692AEF56031}" dt="2020-07-19T06:16:55.736" v="1027" actId="478"/>
          <ac:picMkLst>
            <pc:docMk/>
            <pc:sldMk cId="0" sldId="524"/>
            <ac:picMk id="3075" creationId="{00000000-0000-0000-0000-000000000000}"/>
          </ac:picMkLst>
        </pc:picChg>
      </pc:sldChg>
      <pc:sldChg chg="addSp delSp modSp add mod modClrScheme chgLayout">
        <pc:chgData name="明智 高" userId="13106cc9a47d8e8b" providerId="LiveId" clId="{D4DDEE0C-A7F3-47C7-9E17-C692AEF56031}" dt="2020-07-19T07:08:25.565" v="1438" actId="1076"/>
        <pc:sldMkLst>
          <pc:docMk/>
          <pc:sldMk cId="0" sldId="526"/>
        </pc:sldMkLst>
        <pc:spChg chg="del">
          <ac:chgData name="明智 高" userId="13106cc9a47d8e8b" providerId="LiveId" clId="{D4DDEE0C-A7F3-47C7-9E17-C692AEF56031}" dt="2020-07-19T06:17:35.846" v="1036" actId="478"/>
          <ac:spMkLst>
            <pc:docMk/>
            <pc:sldMk cId="0" sldId="526"/>
            <ac:spMk id="7" creationId="{00000000-0000-0000-0000-000000000000}"/>
          </ac:spMkLst>
        </pc:spChg>
        <pc:spChg chg="add mod">
          <ac:chgData name="明智 高" userId="13106cc9a47d8e8b" providerId="LiveId" clId="{D4DDEE0C-A7F3-47C7-9E17-C692AEF56031}" dt="2020-07-19T06:17:56.196" v="1040" actId="1076"/>
          <ac:spMkLst>
            <pc:docMk/>
            <pc:sldMk cId="0" sldId="526"/>
            <ac:spMk id="8" creationId="{4668B182-8C55-436C-B24C-BCF6C6817FF3}"/>
          </ac:spMkLst>
        </pc:spChg>
        <pc:spChg chg="mod ord">
          <ac:chgData name="明智 高" userId="13106cc9a47d8e8b" providerId="LiveId" clId="{D4DDEE0C-A7F3-47C7-9E17-C692AEF56031}" dt="2020-07-19T07:08:25.565" v="1438" actId="1076"/>
          <ac:spMkLst>
            <pc:docMk/>
            <pc:sldMk cId="0" sldId="526"/>
            <ac:spMk id="63490" creationId="{00000000-0000-0000-0000-000000000000}"/>
          </ac:spMkLst>
        </pc:spChg>
        <pc:spChg chg="del">
          <ac:chgData name="明智 高" userId="13106cc9a47d8e8b" providerId="LiveId" clId="{D4DDEE0C-A7F3-47C7-9E17-C692AEF56031}" dt="2020-07-19T06:17:25.722" v="1034" actId="478"/>
          <ac:spMkLst>
            <pc:docMk/>
            <pc:sldMk cId="0" sldId="526"/>
            <ac:spMk id="63492" creationId="{00000000-0000-0000-0000-000000000000}"/>
          </ac:spMkLst>
        </pc:spChg>
        <pc:spChg chg="del">
          <ac:chgData name="明智 高" userId="13106cc9a47d8e8b" providerId="LiveId" clId="{D4DDEE0C-A7F3-47C7-9E17-C692AEF56031}" dt="2020-07-19T06:17:24.259" v="1033" actId="478"/>
          <ac:spMkLst>
            <pc:docMk/>
            <pc:sldMk cId="0" sldId="526"/>
            <ac:spMk id="63494" creationId="{00000000-0000-0000-0000-000000000000}"/>
          </ac:spMkLst>
        </pc:spChg>
        <pc:picChg chg="mod">
          <ac:chgData name="明智 高" userId="13106cc9a47d8e8b" providerId="LiveId" clId="{D4DDEE0C-A7F3-47C7-9E17-C692AEF56031}" dt="2020-07-19T06:18:00.443" v="1042" actId="1076"/>
          <ac:picMkLst>
            <pc:docMk/>
            <pc:sldMk cId="0" sldId="526"/>
            <ac:picMk id="4098" creationId="{00000000-0000-0000-0000-000000000000}"/>
          </ac:picMkLst>
        </pc:picChg>
      </pc:sldChg>
      <pc:sldChg chg="delSp modSp add mod modClrScheme chgLayout">
        <pc:chgData name="明智 高" userId="13106cc9a47d8e8b" providerId="LiveId" clId="{D4DDEE0C-A7F3-47C7-9E17-C692AEF56031}" dt="2020-07-20T06:35:42.046" v="2175" actId="5793"/>
        <pc:sldMkLst>
          <pc:docMk/>
          <pc:sldMk cId="0" sldId="527"/>
        </pc:sldMkLst>
        <pc:spChg chg="mod ord">
          <ac:chgData name="明智 高" userId="13106cc9a47d8e8b" providerId="LiveId" clId="{D4DDEE0C-A7F3-47C7-9E17-C692AEF56031}" dt="2020-07-19T07:09:15.882" v="1451" actId="700"/>
          <ac:spMkLst>
            <pc:docMk/>
            <pc:sldMk cId="0" sldId="527"/>
            <ac:spMk id="4" creationId="{00000000-0000-0000-0000-000000000000}"/>
          </ac:spMkLst>
        </pc:spChg>
        <pc:spChg chg="mod ord">
          <ac:chgData name="明智 高" userId="13106cc9a47d8e8b" providerId="LiveId" clId="{D4DDEE0C-A7F3-47C7-9E17-C692AEF56031}" dt="2020-07-20T06:35:42.046" v="2175" actId="5793"/>
          <ac:spMkLst>
            <pc:docMk/>
            <pc:sldMk cId="0" sldId="527"/>
            <ac:spMk id="67587" creationId="{00000000-0000-0000-0000-000000000000}"/>
          </ac:spMkLst>
        </pc:spChg>
        <pc:spChg chg="del mod">
          <ac:chgData name="明智 高" userId="13106cc9a47d8e8b" providerId="LiveId" clId="{D4DDEE0C-A7F3-47C7-9E17-C692AEF56031}" dt="2020-07-19T06:34:22.947" v="1083" actId="478"/>
          <ac:spMkLst>
            <pc:docMk/>
            <pc:sldMk cId="0" sldId="527"/>
            <ac:spMk id="67588" creationId="{00000000-0000-0000-0000-000000000000}"/>
          </ac:spMkLst>
        </pc:spChg>
      </pc:sldChg>
      <pc:sldChg chg="delSp modSp add mod modClrScheme chgLayout">
        <pc:chgData name="明智 高" userId="13106cc9a47d8e8b" providerId="LiveId" clId="{D4DDEE0C-A7F3-47C7-9E17-C692AEF56031}" dt="2020-07-20T06:34:47.403" v="2166" actId="5793"/>
        <pc:sldMkLst>
          <pc:docMk/>
          <pc:sldMk cId="0" sldId="528"/>
        </pc:sldMkLst>
        <pc:spChg chg="mod ord">
          <ac:chgData name="明智 高" userId="13106cc9a47d8e8b" providerId="LiveId" clId="{D4DDEE0C-A7F3-47C7-9E17-C692AEF56031}" dt="2020-07-20T06:34:47.403" v="2166" actId="5793"/>
          <ac:spMkLst>
            <pc:docMk/>
            <pc:sldMk cId="0" sldId="528"/>
            <ac:spMk id="64514" creationId="{00000000-0000-0000-0000-000000000000}"/>
          </ac:spMkLst>
        </pc:spChg>
        <pc:spChg chg="del">
          <ac:chgData name="明智 高" userId="13106cc9a47d8e8b" providerId="LiveId" clId="{D4DDEE0C-A7F3-47C7-9E17-C692AEF56031}" dt="2020-07-19T06:18:55.766" v="1048" actId="478"/>
          <ac:spMkLst>
            <pc:docMk/>
            <pc:sldMk cId="0" sldId="528"/>
            <ac:spMk id="64515" creationId="{00000000-0000-0000-0000-000000000000}"/>
          </ac:spMkLst>
        </pc:spChg>
        <pc:spChg chg="mod">
          <ac:chgData name="明智 高" userId="13106cc9a47d8e8b" providerId="LiveId" clId="{D4DDEE0C-A7F3-47C7-9E17-C692AEF56031}" dt="2020-07-20T06:34:07.896" v="2162" actId="5793"/>
          <ac:spMkLst>
            <pc:docMk/>
            <pc:sldMk cId="0" sldId="528"/>
            <ac:spMk id="64516" creationId="{00000000-0000-0000-0000-000000000000}"/>
          </ac:spMkLst>
        </pc:spChg>
      </pc:sldChg>
      <pc:sldChg chg="addSp delSp modSp add mod modClrScheme modAnim chgLayout">
        <pc:chgData name="明智 高" userId="13106cc9a47d8e8b" providerId="LiveId" clId="{D4DDEE0C-A7F3-47C7-9E17-C692AEF56031}" dt="2020-07-20T06:38:28.449" v="2223"/>
        <pc:sldMkLst>
          <pc:docMk/>
          <pc:sldMk cId="0" sldId="530"/>
        </pc:sldMkLst>
        <pc:spChg chg="add mod">
          <ac:chgData name="明智 高" userId="13106cc9a47d8e8b" providerId="LiveId" clId="{D4DDEE0C-A7F3-47C7-9E17-C692AEF56031}" dt="2020-07-20T06:35:17.357" v="2170"/>
          <ac:spMkLst>
            <pc:docMk/>
            <pc:sldMk cId="0" sldId="530"/>
            <ac:spMk id="3" creationId="{883F11FE-45FD-4DCA-BB1C-9E940777C9E2}"/>
          </ac:spMkLst>
        </pc:spChg>
        <pc:spChg chg="mod ord">
          <ac:chgData name="明智 高" userId="13106cc9a47d8e8b" providerId="LiveId" clId="{D4DDEE0C-A7F3-47C7-9E17-C692AEF56031}" dt="2020-07-20T06:38:28.449" v="2223"/>
          <ac:spMkLst>
            <pc:docMk/>
            <pc:sldMk cId="0" sldId="530"/>
            <ac:spMk id="65538" creationId="{00000000-0000-0000-0000-000000000000}"/>
          </ac:spMkLst>
        </pc:spChg>
        <pc:spChg chg="del">
          <ac:chgData name="明智 高" userId="13106cc9a47d8e8b" providerId="LiveId" clId="{D4DDEE0C-A7F3-47C7-9E17-C692AEF56031}" dt="2020-07-19T06:19:05.491" v="1051" actId="478"/>
          <ac:spMkLst>
            <pc:docMk/>
            <pc:sldMk cId="0" sldId="530"/>
            <ac:spMk id="65539" creationId="{00000000-0000-0000-0000-000000000000}"/>
          </ac:spMkLst>
        </pc:spChg>
      </pc:sldChg>
      <pc:sldChg chg="addSp delSp modSp add mod modClrScheme chgLayout">
        <pc:chgData name="明智 高" userId="13106cc9a47d8e8b" providerId="LiveId" clId="{D4DDEE0C-A7F3-47C7-9E17-C692AEF56031}" dt="2020-07-20T06:35:36.927" v="2174" actId="1076"/>
        <pc:sldMkLst>
          <pc:docMk/>
          <pc:sldMk cId="0" sldId="531"/>
        </pc:sldMkLst>
        <pc:spChg chg="add mod">
          <ac:chgData name="明智 高" userId="13106cc9a47d8e8b" providerId="LiveId" clId="{D4DDEE0C-A7F3-47C7-9E17-C692AEF56031}" dt="2020-07-20T06:35:22.940" v="2172"/>
          <ac:spMkLst>
            <pc:docMk/>
            <pc:sldMk cId="0" sldId="531"/>
            <ac:spMk id="5" creationId="{64DC1F74-59A3-4401-937B-78CA6B0A151C}"/>
          </ac:spMkLst>
        </pc:spChg>
        <pc:spChg chg="mod ord">
          <ac:chgData name="明智 高" userId="13106cc9a47d8e8b" providerId="LiveId" clId="{D4DDEE0C-A7F3-47C7-9E17-C692AEF56031}" dt="2020-07-20T06:35:26.847" v="2173" actId="1076"/>
          <ac:spMkLst>
            <pc:docMk/>
            <pc:sldMk cId="0" sldId="531"/>
            <ac:spMk id="66562" creationId="{00000000-0000-0000-0000-000000000000}"/>
          </ac:spMkLst>
        </pc:spChg>
        <pc:spChg chg="del">
          <ac:chgData name="明智 高" userId="13106cc9a47d8e8b" providerId="LiveId" clId="{D4DDEE0C-A7F3-47C7-9E17-C692AEF56031}" dt="2020-07-19T06:34:00.487" v="1073" actId="478"/>
          <ac:spMkLst>
            <pc:docMk/>
            <pc:sldMk cId="0" sldId="531"/>
            <ac:spMk id="66563" creationId="{00000000-0000-0000-0000-000000000000}"/>
          </ac:spMkLst>
        </pc:spChg>
        <pc:spChg chg="del mod">
          <ac:chgData name="明智 高" userId="13106cc9a47d8e8b" providerId="LiveId" clId="{D4DDEE0C-A7F3-47C7-9E17-C692AEF56031}" dt="2020-07-20T06:35:21.046" v="2171" actId="478"/>
          <ac:spMkLst>
            <pc:docMk/>
            <pc:sldMk cId="0" sldId="531"/>
            <ac:spMk id="66565" creationId="{00000000-0000-0000-0000-000000000000}"/>
          </ac:spMkLst>
        </pc:spChg>
        <pc:picChg chg="mod">
          <ac:chgData name="明智 高" userId="13106cc9a47d8e8b" providerId="LiveId" clId="{D4DDEE0C-A7F3-47C7-9E17-C692AEF56031}" dt="2020-07-20T06:35:36.927" v="2174" actId="1076"/>
          <ac:picMkLst>
            <pc:docMk/>
            <pc:sldMk cId="0" sldId="531"/>
            <ac:picMk id="66564" creationId="{00000000-0000-0000-0000-000000000000}"/>
          </ac:picMkLst>
        </pc:picChg>
      </pc:sldChg>
      <pc:sldChg chg="delSp modSp add mod modClrScheme chgLayout">
        <pc:chgData name="明智 高" userId="13106cc9a47d8e8b" providerId="LiveId" clId="{D4DDEE0C-A7F3-47C7-9E17-C692AEF56031}" dt="2020-07-20T06:35:59.130" v="2178" actId="5793"/>
        <pc:sldMkLst>
          <pc:docMk/>
          <pc:sldMk cId="0" sldId="532"/>
        </pc:sldMkLst>
        <pc:spChg chg="mod ord">
          <ac:chgData name="明智 高" userId="13106cc9a47d8e8b" providerId="LiveId" clId="{D4DDEE0C-A7F3-47C7-9E17-C692AEF56031}" dt="2020-07-20T06:35:55.416" v="2177" actId="1076"/>
          <ac:spMkLst>
            <pc:docMk/>
            <pc:sldMk cId="0" sldId="532"/>
            <ac:spMk id="4" creationId="{00000000-0000-0000-0000-000000000000}"/>
          </ac:spMkLst>
        </pc:spChg>
        <pc:spChg chg="mod ord">
          <ac:chgData name="明智 高" userId="13106cc9a47d8e8b" providerId="LiveId" clId="{D4DDEE0C-A7F3-47C7-9E17-C692AEF56031}" dt="2020-07-20T06:35:59.130" v="2178" actId="5793"/>
          <ac:spMkLst>
            <pc:docMk/>
            <pc:sldMk cId="0" sldId="532"/>
            <ac:spMk id="68611" creationId="{00000000-0000-0000-0000-000000000000}"/>
          </ac:spMkLst>
        </pc:spChg>
        <pc:spChg chg="del">
          <ac:chgData name="明智 高" userId="13106cc9a47d8e8b" providerId="LiveId" clId="{D4DDEE0C-A7F3-47C7-9E17-C692AEF56031}" dt="2020-07-19T06:34:30.549" v="1085" actId="478"/>
          <ac:spMkLst>
            <pc:docMk/>
            <pc:sldMk cId="0" sldId="532"/>
            <ac:spMk id="68613" creationId="{00000000-0000-0000-0000-000000000000}"/>
          </ac:spMkLst>
        </pc:spChg>
        <pc:spChg chg="del mod">
          <ac:chgData name="明智 高" userId="13106cc9a47d8e8b" providerId="LiveId" clId="{D4DDEE0C-A7F3-47C7-9E17-C692AEF56031}" dt="2020-07-19T06:34:35.375" v="1087" actId="478"/>
          <ac:spMkLst>
            <pc:docMk/>
            <pc:sldMk cId="0" sldId="532"/>
            <ac:spMk id="68614" creationId="{00000000-0000-0000-0000-000000000000}"/>
          </ac:spMkLst>
        </pc:spChg>
        <pc:picChg chg="mod">
          <ac:chgData name="明智 高" userId="13106cc9a47d8e8b" providerId="LiveId" clId="{D4DDEE0C-A7F3-47C7-9E17-C692AEF56031}" dt="2020-07-19T06:34:40.500" v="1088" actId="1076"/>
          <ac:picMkLst>
            <pc:docMk/>
            <pc:sldMk cId="0" sldId="532"/>
            <ac:picMk id="68612" creationId="{00000000-0000-0000-0000-000000000000}"/>
          </ac:picMkLst>
        </pc:picChg>
      </pc:sldChg>
      <pc:sldChg chg="modSp add mod">
        <pc:chgData name="明智 高" userId="13106cc9a47d8e8b" providerId="LiveId" clId="{D4DDEE0C-A7F3-47C7-9E17-C692AEF56031}" dt="2020-07-20T06:36:36.595" v="2179"/>
        <pc:sldMkLst>
          <pc:docMk/>
          <pc:sldMk cId="0" sldId="533"/>
        </pc:sldMkLst>
        <pc:spChg chg="mod">
          <ac:chgData name="明智 高" userId="13106cc9a47d8e8b" providerId="LiveId" clId="{D4DDEE0C-A7F3-47C7-9E17-C692AEF56031}" dt="2020-07-20T06:36:36.595" v="2179"/>
          <ac:spMkLst>
            <pc:docMk/>
            <pc:sldMk cId="0" sldId="533"/>
            <ac:spMk id="69634" creationId="{00000000-0000-0000-0000-000000000000}"/>
          </ac:spMkLst>
        </pc:spChg>
        <pc:spChg chg="mod">
          <ac:chgData name="明智 高" userId="13106cc9a47d8e8b" providerId="LiveId" clId="{D4DDEE0C-A7F3-47C7-9E17-C692AEF56031}" dt="2020-07-19T06:36:26.667" v="1097" actId="207"/>
          <ac:spMkLst>
            <pc:docMk/>
            <pc:sldMk cId="0" sldId="533"/>
            <ac:spMk id="69635" creationId="{00000000-0000-0000-0000-000000000000}"/>
          </ac:spMkLst>
        </pc:spChg>
      </pc:sldChg>
      <pc:sldChg chg="addSp delSp modSp add mod modClrScheme delAnim chgLayout">
        <pc:chgData name="明智 高" userId="13106cc9a47d8e8b" providerId="LiveId" clId="{D4DDEE0C-A7F3-47C7-9E17-C692AEF56031}" dt="2020-07-21T01:56:55.082" v="2386" actId="1076"/>
        <pc:sldMkLst>
          <pc:docMk/>
          <pc:sldMk cId="0" sldId="534"/>
        </pc:sldMkLst>
        <pc:spChg chg="del">
          <ac:chgData name="明智 高" userId="13106cc9a47d8e8b" providerId="LiveId" clId="{D4DDEE0C-A7F3-47C7-9E17-C692AEF56031}" dt="2020-07-19T06:37:11.023" v="1104" actId="478"/>
          <ac:spMkLst>
            <pc:docMk/>
            <pc:sldMk cId="0" sldId="534"/>
            <ac:spMk id="2" creationId="{00000000-0000-0000-0000-000000000000}"/>
          </ac:spMkLst>
        </pc:spChg>
        <pc:spChg chg="mod">
          <ac:chgData name="明智 高" userId="13106cc9a47d8e8b" providerId="LiveId" clId="{D4DDEE0C-A7F3-47C7-9E17-C692AEF56031}" dt="2020-07-19T07:09:44.936" v="1457" actId="14100"/>
          <ac:spMkLst>
            <pc:docMk/>
            <pc:sldMk cId="0" sldId="534"/>
            <ac:spMk id="3" creationId="{00000000-0000-0000-0000-000000000000}"/>
          </ac:spMkLst>
        </pc:spChg>
        <pc:spChg chg="add mod">
          <ac:chgData name="明智 高" userId="13106cc9a47d8e8b" providerId="LiveId" clId="{D4DDEE0C-A7F3-47C7-9E17-C692AEF56031}" dt="2020-07-21T01:56:55.082" v="2386" actId="1076"/>
          <ac:spMkLst>
            <pc:docMk/>
            <pc:sldMk cId="0" sldId="534"/>
            <ac:spMk id="5" creationId="{DDDF428F-BF59-43CD-B445-50CD1A35E5BD}"/>
          </ac:spMkLst>
        </pc:spChg>
        <pc:spChg chg="mod ord">
          <ac:chgData name="明智 高" userId="13106cc9a47d8e8b" providerId="LiveId" clId="{D4DDEE0C-A7F3-47C7-9E17-C692AEF56031}" dt="2020-07-19T07:09:47.453" v="1458" actId="1076"/>
          <ac:spMkLst>
            <pc:docMk/>
            <pc:sldMk cId="0" sldId="534"/>
            <ac:spMk id="70658" creationId="{00000000-0000-0000-0000-000000000000}"/>
          </ac:spMkLst>
        </pc:spChg>
        <pc:spChg chg="del">
          <ac:chgData name="明智 高" userId="13106cc9a47d8e8b" providerId="LiveId" clId="{D4DDEE0C-A7F3-47C7-9E17-C692AEF56031}" dt="2020-07-19T06:37:01.184" v="1101" actId="478"/>
          <ac:spMkLst>
            <pc:docMk/>
            <pc:sldMk cId="0" sldId="534"/>
            <ac:spMk id="70659" creationId="{00000000-0000-0000-0000-000000000000}"/>
          </ac:spMkLst>
        </pc:spChg>
      </pc:sldChg>
      <pc:sldChg chg="delSp modSp add mod modClrScheme delAnim chgLayout">
        <pc:chgData name="明智 高" userId="13106cc9a47d8e8b" providerId="LiveId" clId="{D4DDEE0C-A7F3-47C7-9E17-C692AEF56031}" dt="2020-07-19T07:09:53.549" v="1460" actId="1076"/>
        <pc:sldMkLst>
          <pc:docMk/>
          <pc:sldMk cId="0" sldId="535"/>
        </pc:sldMkLst>
        <pc:spChg chg="del">
          <ac:chgData name="明智 高" userId="13106cc9a47d8e8b" providerId="LiveId" clId="{D4DDEE0C-A7F3-47C7-9E17-C692AEF56031}" dt="2020-07-19T06:37:31.708" v="1109" actId="478"/>
          <ac:spMkLst>
            <pc:docMk/>
            <pc:sldMk cId="0" sldId="535"/>
            <ac:spMk id="2" creationId="{00000000-0000-0000-0000-000000000000}"/>
          </ac:spMkLst>
        </pc:spChg>
        <pc:spChg chg="mod">
          <ac:chgData name="明智 高" userId="13106cc9a47d8e8b" providerId="LiveId" clId="{D4DDEE0C-A7F3-47C7-9E17-C692AEF56031}" dt="2020-07-19T06:37:29.004" v="1108" actId="1076"/>
          <ac:spMkLst>
            <pc:docMk/>
            <pc:sldMk cId="0" sldId="535"/>
            <ac:spMk id="5" creationId="{00000000-0000-0000-0000-000000000000}"/>
          </ac:spMkLst>
        </pc:spChg>
        <pc:spChg chg="mod ord">
          <ac:chgData name="明智 高" userId="13106cc9a47d8e8b" providerId="LiveId" clId="{D4DDEE0C-A7F3-47C7-9E17-C692AEF56031}" dt="2020-07-19T07:09:53.549" v="1460" actId="1076"/>
          <ac:spMkLst>
            <pc:docMk/>
            <pc:sldMk cId="0" sldId="535"/>
            <ac:spMk id="71682" creationId="{00000000-0000-0000-0000-000000000000}"/>
          </ac:spMkLst>
        </pc:spChg>
        <pc:spChg chg="del">
          <ac:chgData name="明智 高" userId="13106cc9a47d8e8b" providerId="LiveId" clId="{D4DDEE0C-A7F3-47C7-9E17-C692AEF56031}" dt="2020-07-19T06:38:12.303" v="1117" actId="478"/>
          <ac:spMkLst>
            <pc:docMk/>
            <pc:sldMk cId="0" sldId="535"/>
            <ac:spMk id="71683" creationId="{00000000-0000-0000-0000-000000000000}"/>
          </ac:spMkLst>
        </pc:spChg>
      </pc:sldChg>
      <pc:sldChg chg="delSp modSp add mod modClrScheme delAnim chgLayout">
        <pc:chgData name="明智 高" userId="13106cc9a47d8e8b" providerId="LiveId" clId="{D4DDEE0C-A7F3-47C7-9E17-C692AEF56031}" dt="2020-07-19T07:10:00.773" v="1462" actId="1076"/>
        <pc:sldMkLst>
          <pc:docMk/>
          <pc:sldMk cId="0" sldId="536"/>
        </pc:sldMkLst>
        <pc:spChg chg="del">
          <ac:chgData name="明智 高" userId="13106cc9a47d8e8b" providerId="LiveId" clId="{D4DDEE0C-A7F3-47C7-9E17-C692AEF56031}" dt="2020-07-19T06:38:18.108" v="1118" actId="478"/>
          <ac:spMkLst>
            <pc:docMk/>
            <pc:sldMk cId="0" sldId="536"/>
            <ac:spMk id="2" creationId="{00000000-0000-0000-0000-000000000000}"/>
          </ac:spMkLst>
        </pc:spChg>
        <pc:spChg chg="mod">
          <ac:chgData name="明智 高" userId="13106cc9a47d8e8b" providerId="LiveId" clId="{D4DDEE0C-A7F3-47C7-9E17-C692AEF56031}" dt="2020-07-19T06:38:24.388" v="1120" actId="1076"/>
          <ac:spMkLst>
            <pc:docMk/>
            <pc:sldMk cId="0" sldId="536"/>
            <ac:spMk id="5" creationId="{00000000-0000-0000-0000-000000000000}"/>
          </ac:spMkLst>
        </pc:spChg>
        <pc:spChg chg="mod ord">
          <ac:chgData name="明智 高" userId="13106cc9a47d8e8b" providerId="LiveId" clId="{D4DDEE0C-A7F3-47C7-9E17-C692AEF56031}" dt="2020-07-19T07:10:00.773" v="1462" actId="1076"/>
          <ac:spMkLst>
            <pc:docMk/>
            <pc:sldMk cId="0" sldId="536"/>
            <ac:spMk id="72706" creationId="{00000000-0000-0000-0000-000000000000}"/>
          </ac:spMkLst>
        </pc:spChg>
        <pc:spChg chg="del">
          <ac:chgData name="明智 高" userId="13106cc9a47d8e8b" providerId="LiveId" clId="{D4DDEE0C-A7F3-47C7-9E17-C692AEF56031}" dt="2020-07-19T06:38:47.444" v="1130" actId="478"/>
          <ac:spMkLst>
            <pc:docMk/>
            <pc:sldMk cId="0" sldId="536"/>
            <ac:spMk id="72707" creationId="{00000000-0000-0000-0000-000000000000}"/>
          </ac:spMkLst>
        </pc:spChg>
      </pc:sldChg>
      <pc:sldChg chg="delSp modSp add mod ord modClrScheme chgLayout">
        <pc:chgData name="明智 高" userId="13106cc9a47d8e8b" providerId="LiveId" clId="{D4DDEE0C-A7F3-47C7-9E17-C692AEF56031}" dt="2020-07-19T07:10:14.076" v="1464" actId="1076"/>
        <pc:sldMkLst>
          <pc:docMk/>
          <pc:sldMk cId="0" sldId="544"/>
        </pc:sldMkLst>
        <pc:spChg chg="mod ord">
          <ac:chgData name="明智 高" userId="13106cc9a47d8e8b" providerId="LiveId" clId="{D4DDEE0C-A7F3-47C7-9E17-C692AEF56031}" dt="2020-07-19T07:10:14.076" v="1464" actId="1076"/>
          <ac:spMkLst>
            <pc:docMk/>
            <pc:sldMk cId="0" sldId="544"/>
            <ac:spMk id="4" creationId="{B37A1ADD-BB10-4E0C-B8A1-8D3763E896CB}"/>
          </ac:spMkLst>
        </pc:spChg>
        <pc:spChg chg="del">
          <ac:chgData name="明智 高" userId="13106cc9a47d8e8b" providerId="LiveId" clId="{D4DDEE0C-A7F3-47C7-9E17-C692AEF56031}" dt="2020-07-19T07:03:07.745" v="1395" actId="478"/>
          <ac:spMkLst>
            <pc:docMk/>
            <pc:sldMk cId="0" sldId="544"/>
            <ac:spMk id="45059" creationId="{CAF0F899-8D15-4CB8-8C95-3F72B570B54D}"/>
          </ac:spMkLst>
        </pc:spChg>
      </pc:sldChg>
      <pc:sldChg chg="addSp delSp modSp add mod ord modClrScheme chgLayout">
        <pc:chgData name="明智 高" userId="13106cc9a47d8e8b" providerId="LiveId" clId="{D4DDEE0C-A7F3-47C7-9E17-C692AEF56031}" dt="2020-07-20T06:14:28.730" v="1724"/>
        <pc:sldMkLst>
          <pc:docMk/>
          <pc:sldMk cId="0" sldId="545"/>
        </pc:sldMkLst>
        <pc:spChg chg="add del mod ord">
          <ac:chgData name="明智 高" userId="13106cc9a47d8e8b" providerId="LiveId" clId="{D4DDEE0C-A7F3-47C7-9E17-C692AEF56031}" dt="2020-07-19T07:05:31.098" v="1403" actId="478"/>
          <ac:spMkLst>
            <pc:docMk/>
            <pc:sldMk cId="0" sldId="545"/>
            <ac:spMk id="2" creationId="{411327C3-5A1F-4060-AC57-E1BF62863586}"/>
          </ac:spMkLst>
        </pc:spChg>
        <pc:spChg chg="mod ord">
          <ac:chgData name="明智 高" userId="13106cc9a47d8e8b" providerId="LiveId" clId="{D4DDEE0C-A7F3-47C7-9E17-C692AEF56031}" dt="2020-07-19T07:05:35.557" v="1404" actId="1076"/>
          <ac:spMkLst>
            <pc:docMk/>
            <pc:sldMk cId="0" sldId="545"/>
            <ac:spMk id="4" creationId="{00000000-0000-0000-0000-000000000000}"/>
          </ac:spMkLst>
        </pc:spChg>
        <pc:spChg chg="del">
          <ac:chgData name="明智 高" userId="13106cc9a47d8e8b" providerId="LiveId" clId="{D4DDEE0C-A7F3-47C7-9E17-C692AEF56031}" dt="2020-07-19T06:09:27.955" v="928" actId="478"/>
          <ac:spMkLst>
            <pc:docMk/>
            <pc:sldMk cId="0" sldId="545"/>
            <ac:spMk id="47107" creationId="{00000000-0000-0000-0000-000000000000}"/>
          </ac:spMkLst>
        </pc:spChg>
      </pc:sldChg>
      <pc:sldChg chg="delSp modSp add mod modClrScheme chgLayout">
        <pc:chgData name="明智 高" userId="13106cc9a47d8e8b" providerId="LiveId" clId="{D4DDEE0C-A7F3-47C7-9E17-C692AEF56031}" dt="2020-07-19T07:10:32.485" v="1468" actId="1076"/>
        <pc:sldMkLst>
          <pc:docMk/>
          <pc:sldMk cId="0" sldId="546"/>
        </pc:sldMkLst>
        <pc:spChg chg="mod ord">
          <ac:chgData name="明智 高" userId="13106cc9a47d8e8b" providerId="LiveId" clId="{D4DDEE0C-A7F3-47C7-9E17-C692AEF56031}" dt="2020-07-19T07:10:32.485" v="1468" actId="1076"/>
          <ac:spMkLst>
            <pc:docMk/>
            <pc:sldMk cId="0" sldId="546"/>
            <ac:spMk id="4" creationId="{1BDFCFC2-3E86-43BA-9798-65AB0BDB3722}"/>
          </ac:spMkLst>
        </pc:spChg>
        <pc:spChg chg="del">
          <ac:chgData name="明智 高" userId="13106cc9a47d8e8b" providerId="LiveId" clId="{D4DDEE0C-A7F3-47C7-9E17-C692AEF56031}" dt="2020-07-19T06:47:13.614" v="1232" actId="478"/>
          <ac:spMkLst>
            <pc:docMk/>
            <pc:sldMk cId="0" sldId="546"/>
            <ac:spMk id="47107" creationId="{6D9988E6-9C97-4070-A76E-3191690475B1}"/>
          </ac:spMkLst>
        </pc:spChg>
      </pc:sldChg>
      <pc:sldChg chg="delSp modSp add mod ord modClrScheme modAnim chgLayout">
        <pc:chgData name="明智 高" userId="13106cc9a47d8e8b" providerId="LiveId" clId="{D4DDEE0C-A7F3-47C7-9E17-C692AEF56031}" dt="2020-07-20T06:19:08.320" v="1848" actId="27636"/>
        <pc:sldMkLst>
          <pc:docMk/>
          <pc:sldMk cId="0" sldId="547"/>
        </pc:sldMkLst>
        <pc:spChg chg="del">
          <ac:chgData name="明智 高" userId="13106cc9a47d8e8b" providerId="LiveId" clId="{D4DDEE0C-A7F3-47C7-9E17-C692AEF56031}" dt="2020-07-19T06:11:05.055" v="959" actId="478"/>
          <ac:spMkLst>
            <pc:docMk/>
            <pc:sldMk cId="0" sldId="547"/>
            <ac:spMk id="2" creationId="{00000000-0000-0000-0000-000000000000}"/>
          </ac:spMkLst>
        </pc:spChg>
        <pc:spChg chg="mod ord">
          <ac:chgData name="明智 高" userId="13106cc9a47d8e8b" providerId="LiveId" clId="{D4DDEE0C-A7F3-47C7-9E17-C692AEF56031}" dt="2020-07-20T06:19:08.320" v="1848" actId="27636"/>
          <ac:spMkLst>
            <pc:docMk/>
            <pc:sldMk cId="0" sldId="547"/>
            <ac:spMk id="52227" creationId="{00000000-0000-0000-0000-000000000000}"/>
          </ac:spMkLst>
        </pc:spChg>
      </pc:sldChg>
      <pc:sldChg chg="delSp modSp add mod modClrScheme chgLayout">
        <pc:chgData name="明智 高" userId="13106cc9a47d8e8b" providerId="LiveId" clId="{D4DDEE0C-A7F3-47C7-9E17-C692AEF56031}" dt="2020-07-19T07:06:30.509" v="1411" actId="1076"/>
        <pc:sldMkLst>
          <pc:docMk/>
          <pc:sldMk cId="0" sldId="548"/>
        </pc:sldMkLst>
        <pc:spChg chg="mod ord">
          <ac:chgData name="明智 高" userId="13106cc9a47d8e8b" providerId="LiveId" clId="{D4DDEE0C-A7F3-47C7-9E17-C692AEF56031}" dt="2020-07-19T07:06:30.509" v="1411" actId="1076"/>
          <ac:spMkLst>
            <pc:docMk/>
            <pc:sldMk cId="0" sldId="548"/>
            <ac:spMk id="3" creationId="{00000000-0000-0000-0000-000000000000}"/>
          </ac:spMkLst>
        </pc:spChg>
        <pc:spChg chg="mod ord">
          <ac:chgData name="明智 高" userId="13106cc9a47d8e8b" providerId="LiveId" clId="{D4DDEE0C-A7F3-47C7-9E17-C692AEF56031}" dt="2020-07-19T07:06:25.926" v="1410" actId="1076"/>
          <ac:spMkLst>
            <pc:docMk/>
            <pc:sldMk cId="0" sldId="548"/>
            <ac:spMk id="50179" creationId="{00000000-0000-0000-0000-000000000000}"/>
          </ac:spMkLst>
        </pc:spChg>
        <pc:spChg chg="del">
          <ac:chgData name="明智 高" userId="13106cc9a47d8e8b" providerId="LiveId" clId="{D4DDEE0C-A7F3-47C7-9E17-C692AEF56031}" dt="2020-07-19T06:10:19.941" v="940" actId="478"/>
          <ac:spMkLst>
            <pc:docMk/>
            <pc:sldMk cId="0" sldId="548"/>
            <ac:spMk id="50180" creationId="{00000000-0000-0000-0000-000000000000}"/>
          </ac:spMkLst>
        </pc:spChg>
      </pc:sldChg>
      <pc:sldChg chg="delSp modSp add mod modClrScheme chgLayout">
        <pc:chgData name="明智 高" userId="13106cc9a47d8e8b" providerId="LiveId" clId="{D4DDEE0C-A7F3-47C7-9E17-C692AEF56031}" dt="2020-07-19T07:06:38.269" v="1413" actId="1076"/>
        <pc:sldMkLst>
          <pc:docMk/>
          <pc:sldMk cId="0" sldId="549"/>
        </pc:sldMkLst>
        <pc:spChg chg="mod ord">
          <ac:chgData name="明智 高" userId="13106cc9a47d8e8b" providerId="LiveId" clId="{D4DDEE0C-A7F3-47C7-9E17-C692AEF56031}" dt="2020-07-19T07:06:38.269" v="1413" actId="1076"/>
          <ac:spMkLst>
            <pc:docMk/>
            <pc:sldMk cId="0" sldId="549"/>
            <ac:spMk id="51202" creationId="{00000000-0000-0000-0000-000000000000}"/>
          </ac:spMkLst>
        </pc:spChg>
        <pc:spChg chg="del">
          <ac:chgData name="明智 高" userId="13106cc9a47d8e8b" providerId="LiveId" clId="{D4DDEE0C-A7F3-47C7-9E17-C692AEF56031}" dt="2020-07-19T06:10:46.435" v="951" actId="478"/>
          <ac:spMkLst>
            <pc:docMk/>
            <pc:sldMk cId="0" sldId="549"/>
            <ac:spMk id="51203" creationId="{00000000-0000-0000-0000-000000000000}"/>
          </ac:spMkLst>
        </pc:spChg>
        <pc:spChg chg="del">
          <ac:chgData name="明智 高" userId="13106cc9a47d8e8b" providerId="LiveId" clId="{D4DDEE0C-A7F3-47C7-9E17-C692AEF56031}" dt="2020-07-19T06:10:35.306" v="947" actId="478"/>
          <ac:spMkLst>
            <pc:docMk/>
            <pc:sldMk cId="0" sldId="549"/>
            <ac:spMk id="51205" creationId="{00000000-0000-0000-0000-000000000000}"/>
          </ac:spMkLst>
        </pc:spChg>
        <pc:picChg chg="mod">
          <ac:chgData name="明智 高" userId="13106cc9a47d8e8b" providerId="LiveId" clId="{D4DDEE0C-A7F3-47C7-9E17-C692AEF56031}" dt="2020-07-19T06:10:33.091" v="946" actId="1076"/>
          <ac:picMkLst>
            <pc:docMk/>
            <pc:sldMk cId="0" sldId="549"/>
            <ac:picMk id="51204" creationId="{00000000-0000-0000-0000-000000000000}"/>
          </ac:picMkLst>
        </pc:picChg>
      </pc:sldChg>
      <pc:sldChg chg="modSp add mod modClrScheme chgLayout">
        <pc:chgData name="明智 高" userId="13106cc9a47d8e8b" providerId="LiveId" clId="{D4DDEE0C-A7F3-47C7-9E17-C692AEF56031}" dt="2020-07-19T07:06:17.735" v="1408" actId="700"/>
        <pc:sldMkLst>
          <pc:docMk/>
          <pc:sldMk cId="0" sldId="550"/>
        </pc:sldMkLst>
        <pc:spChg chg="mod">
          <ac:chgData name="明智 高" userId="13106cc9a47d8e8b" providerId="LiveId" clId="{D4DDEE0C-A7F3-47C7-9E17-C692AEF56031}" dt="2020-07-19T06:09:54.707" v="936" actId="207"/>
          <ac:spMkLst>
            <pc:docMk/>
            <pc:sldMk cId="0" sldId="550"/>
            <ac:spMk id="49156" creationId="{00000000-0000-0000-0000-000000000000}"/>
          </ac:spMkLst>
        </pc:spChg>
        <pc:spChg chg="mod">
          <ac:chgData name="明智 高" userId="13106cc9a47d8e8b" providerId="LiveId" clId="{D4DDEE0C-A7F3-47C7-9E17-C692AEF56031}" dt="2020-07-19T06:09:56.916" v="937" actId="207"/>
          <ac:spMkLst>
            <pc:docMk/>
            <pc:sldMk cId="0" sldId="550"/>
            <ac:spMk id="49157" creationId="{00000000-0000-0000-0000-000000000000}"/>
          </ac:spMkLst>
        </pc:spChg>
      </pc:sldChg>
      <pc:sldChg chg="delSp modSp add mod modClrScheme chgLayout">
        <pc:chgData name="明智 高" userId="13106cc9a47d8e8b" providerId="LiveId" clId="{D4DDEE0C-A7F3-47C7-9E17-C692AEF56031}" dt="2020-07-19T07:11:22.774" v="1481" actId="1076"/>
        <pc:sldMkLst>
          <pc:docMk/>
          <pc:sldMk cId="0" sldId="551"/>
        </pc:sldMkLst>
        <pc:spChg chg="del">
          <ac:chgData name="明智 高" userId="13106cc9a47d8e8b" providerId="LiveId" clId="{D4DDEE0C-A7F3-47C7-9E17-C692AEF56031}" dt="2020-07-19T06:51:08.467" v="1298" actId="478"/>
          <ac:spMkLst>
            <pc:docMk/>
            <pc:sldMk cId="0" sldId="551"/>
            <ac:spMk id="2" creationId="{F494ACB0-D4CA-4A99-83B6-D82E8A7989CF}"/>
          </ac:spMkLst>
        </pc:spChg>
        <pc:spChg chg="mod">
          <ac:chgData name="明智 高" userId="13106cc9a47d8e8b" providerId="LiveId" clId="{D4DDEE0C-A7F3-47C7-9E17-C692AEF56031}" dt="2020-07-19T06:51:19.876" v="1302" actId="1076"/>
          <ac:spMkLst>
            <pc:docMk/>
            <pc:sldMk cId="0" sldId="551"/>
            <ac:spMk id="52231" creationId="{4DA597EA-0BCF-468C-A873-D577391AC533}"/>
          </ac:spMkLst>
        </pc:spChg>
        <pc:spChg chg="mod">
          <ac:chgData name="明智 高" userId="13106cc9a47d8e8b" providerId="LiveId" clId="{D4DDEE0C-A7F3-47C7-9E17-C692AEF56031}" dt="2020-07-19T06:51:17.828" v="1301" actId="1076"/>
          <ac:spMkLst>
            <pc:docMk/>
            <pc:sldMk cId="0" sldId="551"/>
            <ac:spMk id="52232" creationId="{6B5B3EFE-E2E2-4F69-8092-7706B4E71E25}"/>
          </ac:spMkLst>
        </pc:spChg>
        <pc:spChg chg="del">
          <ac:chgData name="明智 高" userId="13106cc9a47d8e8b" providerId="LiveId" clId="{D4DDEE0C-A7F3-47C7-9E17-C692AEF56031}" dt="2020-07-19T06:51:23.220" v="1303" actId="478"/>
          <ac:spMkLst>
            <pc:docMk/>
            <pc:sldMk cId="0" sldId="551"/>
            <ac:spMk id="52233" creationId="{1F9BE2E8-B83C-4822-953A-DEE5B91D317E}"/>
          </ac:spMkLst>
        </pc:spChg>
        <pc:picChg chg="mod ord">
          <ac:chgData name="明智 高" userId="13106cc9a47d8e8b" providerId="LiveId" clId="{D4DDEE0C-A7F3-47C7-9E17-C692AEF56031}" dt="2020-07-19T07:11:22.774" v="1481" actId="1076"/>
          <ac:picMkLst>
            <pc:docMk/>
            <pc:sldMk cId="0" sldId="551"/>
            <ac:picMk id="2052" creationId="{1C8CFA54-CDC3-4ED5-B25B-AC0ADA3D8F05}"/>
          </ac:picMkLst>
        </pc:picChg>
      </pc:sldChg>
      <pc:sldChg chg="add del">
        <pc:chgData name="明智 高" userId="13106cc9a47d8e8b" providerId="LiveId" clId="{D4DDEE0C-A7F3-47C7-9E17-C692AEF56031}" dt="2020-07-21T03:57:34.183" v="2387" actId="47"/>
        <pc:sldMkLst>
          <pc:docMk/>
          <pc:sldMk cId="4191252967" sldId="552"/>
        </pc:sldMkLst>
      </pc:sldChg>
      <pc:sldChg chg="delSp modSp add mod modClrScheme modAnim chgLayout">
        <pc:chgData name="明智 高" userId="13106cc9a47d8e8b" providerId="LiveId" clId="{D4DDEE0C-A7F3-47C7-9E17-C692AEF56031}" dt="2020-07-19T07:12:01.549" v="1491" actId="1076"/>
        <pc:sldMkLst>
          <pc:docMk/>
          <pc:sldMk cId="0" sldId="554"/>
        </pc:sldMkLst>
        <pc:spChg chg="mod ord">
          <ac:chgData name="明智 高" userId="13106cc9a47d8e8b" providerId="LiveId" clId="{D4DDEE0C-A7F3-47C7-9E17-C692AEF56031}" dt="2020-07-19T07:12:01.549" v="1491" actId="1076"/>
          <ac:spMkLst>
            <pc:docMk/>
            <pc:sldMk cId="0" sldId="554"/>
            <ac:spMk id="3" creationId="{86D9B4AB-D36A-4D6C-9CED-1D5DE4BE17BB}"/>
          </ac:spMkLst>
        </pc:spChg>
        <pc:spChg chg="del">
          <ac:chgData name="明智 高" userId="13106cc9a47d8e8b" providerId="LiveId" clId="{D4DDEE0C-A7F3-47C7-9E17-C692AEF56031}" dt="2020-07-19T06:54:07.071" v="1340" actId="478"/>
          <ac:spMkLst>
            <pc:docMk/>
            <pc:sldMk cId="0" sldId="554"/>
            <ac:spMk id="57347" creationId="{51C8BE20-0A98-4CE1-8010-513A5B695A23}"/>
          </ac:spMkLst>
        </pc:spChg>
      </pc:sldChg>
      <pc:sldChg chg="modSp add del mod">
        <pc:chgData name="明智 高" userId="13106cc9a47d8e8b" providerId="LiveId" clId="{D4DDEE0C-A7F3-47C7-9E17-C692AEF56031}" dt="2020-07-19T06:59:00.263" v="1382" actId="47"/>
        <pc:sldMkLst>
          <pc:docMk/>
          <pc:sldMk cId="0" sldId="555"/>
        </pc:sldMkLst>
        <pc:spChg chg="mod">
          <ac:chgData name="明智 高" userId="13106cc9a47d8e8b" providerId="LiveId" clId="{D4DDEE0C-A7F3-47C7-9E17-C692AEF56031}" dt="2020-07-19T06:58:52.161" v="1380" actId="21"/>
          <ac:spMkLst>
            <pc:docMk/>
            <pc:sldMk cId="0" sldId="555"/>
            <ac:spMk id="59395" creationId="{ABD36E88-5F9E-4F98-883E-5883E262D55F}"/>
          </ac:spMkLst>
        </pc:spChg>
      </pc:sldChg>
      <pc:sldChg chg="delSp modSp add mod modClrScheme chgLayout">
        <pc:chgData name="明智 高" userId="13106cc9a47d8e8b" providerId="LiveId" clId="{D4DDEE0C-A7F3-47C7-9E17-C692AEF56031}" dt="2020-07-19T07:12:14.976" v="1493" actId="1076"/>
        <pc:sldMkLst>
          <pc:docMk/>
          <pc:sldMk cId="0" sldId="556"/>
        </pc:sldMkLst>
        <pc:spChg chg="del">
          <ac:chgData name="明智 高" userId="13106cc9a47d8e8b" providerId="LiveId" clId="{D4DDEE0C-A7F3-47C7-9E17-C692AEF56031}" dt="2020-07-19T06:59:28.507" v="1388" actId="478"/>
          <ac:spMkLst>
            <pc:docMk/>
            <pc:sldMk cId="0" sldId="556"/>
            <ac:spMk id="2" creationId="{500D6F55-52CB-4BC8-A180-E8FE55F3249C}"/>
          </ac:spMkLst>
        </pc:spChg>
        <pc:spChg chg="mod ord">
          <ac:chgData name="明智 高" userId="13106cc9a47d8e8b" providerId="LiveId" clId="{D4DDEE0C-A7F3-47C7-9E17-C692AEF56031}" dt="2020-07-19T07:12:14.976" v="1493" actId="1076"/>
          <ac:spMkLst>
            <pc:docMk/>
            <pc:sldMk cId="0" sldId="556"/>
            <ac:spMk id="3" creationId="{60D4A663-140B-4DE1-928B-4E2E4A314F53}"/>
          </ac:spMkLst>
        </pc:spChg>
        <pc:spChg chg="del">
          <ac:chgData name="明智 高" userId="13106cc9a47d8e8b" providerId="LiveId" clId="{D4DDEE0C-A7F3-47C7-9E17-C692AEF56031}" dt="2020-07-19T06:59:25.819" v="1387" actId="478"/>
          <ac:spMkLst>
            <pc:docMk/>
            <pc:sldMk cId="0" sldId="556"/>
            <ac:spMk id="60421" creationId="{CDA7DE6E-428A-4063-BE3A-AF872F56E304}"/>
          </ac:spMkLst>
        </pc:spChg>
        <pc:picChg chg="mod">
          <ac:chgData name="明智 高" userId="13106cc9a47d8e8b" providerId="LiveId" clId="{D4DDEE0C-A7F3-47C7-9E17-C692AEF56031}" dt="2020-07-19T06:59:30.549" v="1389" actId="1076"/>
          <ac:picMkLst>
            <pc:docMk/>
            <pc:sldMk cId="0" sldId="556"/>
            <ac:picMk id="60420" creationId="{DD2EBAE1-7AA7-4368-BC14-70A6C383A601}"/>
          </ac:picMkLst>
        </pc:picChg>
      </pc:sldChg>
      <pc:sldChg chg="add">
        <pc:chgData name="明智 高" userId="13106cc9a47d8e8b" providerId="LiveId" clId="{D4DDEE0C-A7F3-47C7-9E17-C692AEF56031}" dt="2020-07-16T09:38:25.589" v="16"/>
        <pc:sldMkLst>
          <pc:docMk/>
          <pc:sldMk cId="0" sldId="557"/>
        </pc:sldMkLst>
      </pc:sldChg>
      <pc:sldChg chg="modSp add mod modClrScheme chgLayout">
        <pc:chgData name="明智 高" userId="13106cc9a47d8e8b" providerId="LiveId" clId="{D4DDEE0C-A7F3-47C7-9E17-C692AEF56031}" dt="2020-07-19T07:12:20.063" v="1494" actId="700"/>
        <pc:sldMkLst>
          <pc:docMk/>
          <pc:sldMk cId="0" sldId="558"/>
        </pc:sldMkLst>
        <pc:spChg chg="mod">
          <ac:chgData name="明智 高" userId="13106cc9a47d8e8b" providerId="LiveId" clId="{D4DDEE0C-A7F3-47C7-9E17-C692AEF56031}" dt="2020-07-19T07:00:14.850" v="1392" actId="207"/>
          <ac:spMkLst>
            <pc:docMk/>
            <pc:sldMk cId="0" sldId="558"/>
            <ac:spMk id="6" creationId="{10F8B2B6-4554-46A7-BF62-7B7383E0BF2F}"/>
          </ac:spMkLst>
        </pc:spChg>
      </pc:sldChg>
      <pc:sldChg chg="modSp add del">
        <pc:chgData name="明智 高" userId="13106cc9a47d8e8b" providerId="LiveId" clId="{D4DDEE0C-A7F3-47C7-9E17-C692AEF56031}" dt="2020-07-21T03:57:34.183" v="2387" actId="47"/>
        <pc:sldMkLst>
          <pc:docMk/>
          <pc:sldMk cId="3666353415" sldId="559"/>
        </pc:sldMkLst>
        <pc:spChg chg="mod">
          <ac:chgData name="明智 高" userId="13106cc9a47d8e8b" providerId="LiveId" clId="{D4DDEE0C-A7F3-47C7-9E17-C692AEF56031}" dt="2020-07-19T07:04:12.181" v="1396" actId="1076"/>
          <ac:spMkLst>
            <pc:docMk/>
            <pc:sldMk cId="3666353415" sldId="559"/>
            <ac:spMk id="5" creationId="{BA3365F9-3494-4A4E-9670-E02EEBD7A68D}"/>
          </ac:spMkLst>
        </pc:spChg>
        <pc:spChg chg="mod">
          <ac:chgData name="明智 高" userId="13106cc9a47d8e8b" providerId="LiveId" clId="{D4DDEE0C-A7F3-47C7-9E17-C692AEF56031}" dt="2020-07-19T07:04:51.061" v="1401" actId="1076"/>
          <ac:spMkLst>
            <pc:docMk/>
            <pc:sldMk cId="3666353415" sldId="559"/>
            <ac:spMk id="63490" creationId="{384F2F95-9117-4945-BA71-705C709B6EB7}"/>
          </ac:spMkLst>
        </pc:spChg>
      </pc:sldChg>
      <pc:sldChg chg="add del">
        <pc:chgData name="明智 高" userId="13106cc9a47d8e8b" providerId="LiveId" clId="{D4DDEE0C-A7F3-47C7-9E17-C692AEF56031}" dt="2020-07-21T03:57:34.183" v="2387" actId="47"/>
        <pc:sldMkLst>
          <pc:docMk/>
          <pc:sldMk cId="3354259995" sldId="560"/>
        </pc:sldMkLst>
      </pc:sldChg>
      <pc:sldChg chg="modSp add">
        <pc:chgData name="明智 高" userId="13106cc9a47d8e8b" providerId="LiveId" clId="{D4DDEE0C-A7F3-47C7-9E17-C692AEF56031}" dt="2020-07-20T06:49:34.406" v="2302"/>
        <pc:sldMkLst>
          <pc:docMk/>
          <pc:sldMk cId="0" sldId="562"/>
        </pc:sldMkLst>
        <pc:spChg chg="mod">
          <ac:chgData name="明智 高" userId="13106cc9a47d8e8b" providerId="LiveId" clId="{D4DDEE0C-A7F3-47C7-9E17-C692AEF56031}" dt="2020-07-20T06:49:34.406" v="2302"/>
          <ac:spMkLst>
            <pc:docMk/>
            <pc:sldMk cId="0" sldId="562"/>
            <ac:spMk id="2" creationId="{BFE7C314-E399-4E8A-A20E-C9EB43851A95}"/>
          </ac:spMkLst>
        </pc:spChg>
      </pc:sldChg>
      <pc:sldChg chg="delSp modSp add mod modClrScheme chgLayout">
        <pc:chgData name="明智 高" userId="13106cc9a47d8e8b" providerId="LiveId" clId="{D4DDEE0C-A7F3-47C7-9E17-C692AEF56031}" dt="2020-07-19T07:11:30.646" v="1483" actId="1076"/>
        <pc:sldMkLst>
          <pc:docMk/>
          <pc:sldMk cId="0" sldId="572"/>
        </pc:sldMkLst>
        <pc:spChg chg="mod ord">
          <ac:chgData name="明智 高" userId="13106cc9a47d8e8b" providerId="LiveId" clId="{D4DDEE0C-A7F3-47C7-9E17-C692AEF56031}" dt="2020-07-19T07:11:27.055" v="1482" actId="700"/>
          <ac:spMkLst>
            <pc:docMk/>
            <pc:sldMk cId="0" sldId="572"/>
            <ac:spMk id="2" creationId="{126EC6C8-02CF-40A8-83F0-62AEEA4D5F20}"/>
          </ac:spMkLst>
        </pc:spChg>
        <pc:spChg chg="mod ord">
          <ac:chgData name="明智 高" userId="13106cc9a47d8e8b" providerId="LiveId" clId="{D4DDEE0C-A7F3-47C7-9E17-C692AEF56031}" dt="2020-07-19T07:11:30.646" v="1483" actId="1076"/>
          <ac:spMkLst>
            <pc:docMk/>
            <pc:sldMk cId="0" sldId="572"/>
            <ac:spMk id="3" creationId="{D114C021-74DB-4886-8546-437148D4A486}"/>
          </ac:spMkLst>
        </pc:spChg>
        <pc:spChg chg="del">
          <ac:chgData name="明智 高" userId="13106cc9a47d8e8b" providerId="LiveId" clId="{D4DDEE0C-A7F3-47C7-9E17-C692AEF56031}" dt="2020-07-19T06:51:41.543" v="1310" actId="478"/>
          <ac:spMkLst>
            <pc:docMk/>
            <pc:sldMk cId="0" sldId="572"/>
            <ac:spMk id="53252" creationId="{F3C13B5C-4EC0-4EF6-9080-DCE9AB3FD124}"/>
          </ac:spMkLst>
        </pc:spChg>
      </pc:sldChg>
      <pc:sldChg chg="delSp modSp add mod modClrScheme chgLayout">
        <pc:chgData name="明智 高" userId="13106cc9a47d8e8b" providerId="LiveId" clId="{D4DDEE0C-A7F3-47C7-9E17-C692AEF56031}" dt="2020-07-19T07:11:38.757" v="1485" actId="1076"/>
        <pc:sldMkLst>
          <pc:docMk/>
          <pc:sldMk cId="0" sldId="573"/>
        </pc:sldMkLst>
        <pc:spChg chg="mod ord">
          <ac:chgData name="明智 高" userId="13106cc9a47d8e8b" providerId="LiveId" clId="{D4DDEE0C-A7F3-47C7-9E17-C692AEF56031}" dt="2020-07-19T07:11:38.757" v="1485" actId="1076"/>
          <ac:spMkLst>
            <pc:docMk/>
            <pc:sldMk cId="0" sldId="573"/>
            <ac:spMk id="3" creationId="{F41F42EC-FBF8-4081-8F32-6584047F0885}"/>
          </ac:spMkLst>
        </pc:spChg>
        <pc:spChg chg="mod">
          <ac:chgData name="明智 高" userId="13106cc9a47d8e8b" providerId="LiveId" clId="{D4DDEE0C-A7F3-47C7-9E17-C692AEF56031}" dt="2020-07-19T06:53:08.798" v="1320" actId="13822"/>
          <ac:spMkLst>
            <pc:docMk/>
            <pc:sldMk cId="0" sldId="573"/>
            <ac:spMk id="4" creationId="{95BE1928-DACA-4DAB-AEF1-78B670CF9E15}"/>
          </ac:spMkLst>
        </pc:spChg>
        <pc:spChg chg="del">
          <ac:chgData name="明智 高" userId="13106cc9a47d8e8b" providerId="LiveId" clId="{D4DDEE0C-A7F3-47C7-9E17-C692AEF56031}" dt="2020-07-19T06:52:54.999" v="1319" actId="478"/>
          <ac:spMkLst>
            <pc:docMk/>
            <pc:sldMk cId="0" sldId="573"/>
            <ac:spMk id="54276" creationId="{797B90BF-8B24-44A9-9167-30370E851D8C}"/>
          </ac:spMkLst>
        </pc:spChg>
      </pc:sldChg>
      <pc:sldChg chg="delSp modSp add mod modClrScheme chgLayout">
        <pc:chgData name="明智 高" userId="13106cc9a47d8e8b" providerId="LiveId" clId="{D4DDEE0C-A7F3-47C7-9E17-C692AEF56031}" dt="2020-07-19T07:11:47.054" v="1487" actId="1076"/>
        <pc:sldMkLst>
          <pc:docMk/>
          <pc:sldMk cId="0" sldId="574"/>
        </pc:sldMkLst>
        <pc:spChg chg="mod ord">
          <ac:chgData name="明智 高" userId="13106cc9a47d8e8b" providerId="LiveId" clId="{D4DDEE0C-A7F3-47C7-9E17-C692AEF56031}" dt="2020-07-19T07:11:47.054" v="1487" actId="1076"/>
          <ac:spMkLst>
            <pc:docMk/>
            <pc:sldMk cId="0" sldId="574"/>
            <ac:spMk id="3" creationId="{4DFD9150-953F-46A5-AAA1-4DE265F165B2}"/>
          </ac:spMkLst>
        </pc:spChg>
        <pc:spChg chg="del">
          <ac:chgData name="明智 高" userId="13106cc9a47d8e8b" providerId="LiveId" clId="{D4DDEE0C-A7F3-47C7-9E17-C692AEF56031}" dt="2020-07-19T06:53:32.459" v="1327" actId="478"/>
          <ac:spMkLst>
            <pc:docMk/>
            <pc:sldMk cId="0" sldId="574"/>
            <ac:spMk id="55299" creationId="{3CCFF0F1-6444-4248-8485-FACD41560762}"/>
          </ac:spMkLst>
        </pc:spChg>
      </pc:sldChg>
      <pc:sldChg chg="delSp modSp add mod modClrScheme chgLayout">
        <pc:chgData name="明智 高" userId="13106cc9a47d8e8b" providerId="LiveId" clId="{D4DDEE0C-A7F3-47C7-9E17-C692AEF56031}" dt="2020-07-19T07:11:54.478" v="1489" actId="1076"/>
        <pc:sldMkLst>
          <pc:docMk/>
          <pc:sldMk cId="0" sldId="575"/>
        </pc:sldMkLst>
        <pc:spChg chg="mod ord">
          <ac:chgData name="明智 高" userId="13106cc9a47d8e8b" providerId="LiveId" clId="{D4DDEE0C-A7F3-47C7-9E17-C692AEF56031}" dt="2020-07-19T07:11:54.478" v="1489" actId="1076"/>
          <ac:spMkLst>
            <pc:docMk/>
            <pc:sldMk cId="0" sldId="575"/>
            <ac:spMk id="3" creationId="{0E25DB59-D800-4D40-9487-E138EFC89AB5}"/>
          </ac:spMkLst>
        </pc:spChg>
        <pc:spChg chg="del">
          <ac:chgData name="明智 高" userId="13106cc9a47d8e8b" providerId="LiveId" clId="{D4DDEE0C-A7F3-47C7-9E17-C692AEF56031}" dt="2020-07-19T06:53:52.439" v="1335" actId="478"/>
          <ac:spMkLst>
            <pc:docMk/>
            <pc:sldMk cId="0" sldId="575"/>
            <ac:spMk id="56323" creationId="{9D1D7465-2845-42D8-B512-D39CBD2E20EC}"/>
          </ac:spMkLst>
        </pc:spChg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4041290834" sldId="1009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4092608395" sldId="1010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888220475" sldId="1011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751647518" sldId="1018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445449395" sldId="1019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2993789085" sldId="1020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085974684" sldId="1021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429868541" sldId="1022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818393976" sldId="1024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2339991133" sldId="1025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532508129" sldId="1026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543464208" sldId="1027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132890147" sldId="1028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4114167464" sldId="1030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409135456" sldId="1031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4058343892" sldId="1032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174145902" sldId="1033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908426530" sldId="1034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324980533" sldId="1035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612689097" sldId="1036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2755651861" sldId="1037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248495219" sldId="1038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590326855" sldId="1040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437748892" sldId="1041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768306790" sldId="1042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97385958" sldId="1043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137349862" sldId="1045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4280530992" sldId="1046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09830474" sldId="1048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4113281022" sldId="1050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2143323323" sldId="1051"/>
        </pc:sldMkLst>
      </pc:sldChg>
      <pc:sldChg chg="modSp del mod">
        <pc:chgData name="明智 高" userId="13106cc9a47d8e8b" providerId="LiveId" clId="{D4DDEE0C-A7F3-47C7-9E17-C692AEF56031}" dt="2020-07-20T06:50:51.191" v="2304" actId="47"/>
        <pc:sldMkLst>
          <pc:docMk/>
          <pc:sldMk cId="3286276615" sldId="1052"/>
        </pc:sldMkLst>
        <pc:spChg chg="mod">
          <ac:chgData name="明智 高" userId="13106cc9a47d8e8b" providerId="LiveId" clId="{D4DDEE0C-A7F3-47C7-9E17-C692AEF56031}" dt="2020-07-19T07:00:35.001" v="1393" actId="6549"/>
          <ac:spMkLst>
            <pc:docMk/>
            <pc:sldMk cId="3286276615" sldId="1052"/>
            <ac:spMk id="3" creationId="{9797FF11-6B3B-4BD0-BD90-2D6CDE20BD30}"/>
          </ac:spMkLst>
        </pc:spChg>
      </pc:sldChg>
      <pc:sldChg chg="del">
        <pc:chgData name="明智 高" userId="13106cc9a47d8e8b" providerId="LiveId" clId="{D4DDEE0C-A7F3-47C7-9E17-C692AEF56031}" dt="2020-07-19T07:00:43.865" v="1394" actId="47"/>
        <pc:sldMkLst>
          <pc:docMk/>
          <pc:sldMk cId="2460769764" sldId="1053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491069129" sldId="1055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96557384" sldId="1056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823629382" sldId="1057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403661214" sldId="1058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537712780" sldId="1059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990167254" sldId="1060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043184944" sldId="1061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70410495" sldId="1062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227263214" sldId="1063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920353501" sldId="1064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228980507" sldId="1065"/>
        </pc:sldMkLst>
      </pc:sldChg>
      <pc:sldChg chg="del">
        <pc:chgData name="明智 高" userId="13106cc9a47d8e8b" providerId="LiveId" clId="{D4DDEE0C-A7F3-47C7-9E17-C692AEF56031}" dt="2020-07-20T06:50:54.895" v="2305" actId="47"/>
        <pc:sldMkLst>
          <pc:docMk/>
          <pc:sldMk cId="2139494186" sldId="1066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2673651946" sldId="1067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4149097113" sldId="1068"/>
        </pc:sldMkLst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1267013719" sldId="1069"/>
        </pc:sldMkLst>
      </pc:sldChg>
      <pc:sldChg chg="modSp add del">
        <pc:chgData name="明智 高" userId="13106cc9a47d8e8b" providerId="LiveId" clId="{D4DDEE0C-A7F3-47C7-9E17-C692AEF56031}" dt="2020-07-19T06:39:27" v="1131" actId="47"/>
        <pc:sldMkLst>
          <pc:docMk/>
          <pc:sldMk cId="0" sldId="1071"/>
        </pc:sldMkLst>
        <pc:spChg chg="mod">
          <ac:chgData name="明智 高" userId="13106cc9a47d8e8b" providerId="LiveId" clId="{D4DDEE0C-A7F3-47C7-9E17-C692AEF56031}" dt="2020-07-16T09:38:49.750" v="26" actId="1076"/>
          <ac:spMkLst>
            <pc:docMk/>
            <pc:sldMk cId="0" sldId="1071"/>
            <ac:spMk id="38915" creationId="{DE03D2F5-11CB-4923-8183-D4D4BA48F141}"/>
          </ac:spMkLst>
        </pc:spChg>
        <pc:picChg chg="mod">
          <ac:chgData name="明智 高" userId="13106cc9a47d8e8b" providerId="LiveId" clId="{D4DDEE0C-A7F3-47C7-9E17-C692AEF56031}" dt="2020-07-16T09:38:36.214" v="21" actId="1076"/>
          <ac:picMkLst>
            <pc:docMk/>
            <pc:sldMk cId="0" sldId="1071"/>
            <ac:picMk id="38914" creationId="{6D86801A-67FD-48CC-B602-59221451F474}"/>
          </ac:picMkLst>
        </pc:picChg>
      </pc:sldChg>
      <pc:sldChg chg="del">
        <pc:chgData name="明智 高" userId="13106cc9a47d8e8b" providerId="LiveId" clId="{D4DDEE0C-A7F3-47C7-9E17-C692AEF56031}" dt="2020-07-16T09:37:25.373" v="15" actId="47"/>
        <pc:sldMkLst>
          <pc:docMk/>
          <pc:sldMk cId="3406971095" sldId="1071"/>
        </pc:sldMkLst>
      </pc:sldChg>
      <pc:sldChg chg="modSp add del mod">
        <pc:chgData name="明智 高" userId="13106cc9a47d8e8b" providerId="LiveId" clId="{D4DDEE0C-A7F3-47C7-9E17-C692AEF56031}" dt="2020-07-19T06:42:49.809" v="1170" actId="47"/>
        <pc:sldMkLst>
          <pc:docMk/>
          <pc:sldMk cId="0" sldId="1072"/>
        </pc:sldMkLst>
        <pc:spChg chg="mod">
          <ac:chgData name="明智 高" userId="13106cc9a47d8e8b" providerId="LiveId" clId="{D4DDEE0C-A7F3-47C7-9E17-C692AEF56031}" dt="2020-07-19T06:40:50.056" v="1132" actId="21"/>
          <ac:spMkLst>
            <pc:docMk/>
            <pc:sldMk cId="0" sldId="1072"/>
            <ac:spMk id="39939" creationId="{C4FE4BD3-B9E0-4B07-8ABE-86EE0D11A94C}"/>
          </ac:spMkLst>
        </pc:spChg>
      </pc:sldChg>
      <pc:sldChg chg="delSp modSp add mod ord">
        <pc:chgData name="明智 高" userId="13106cc9a47d8e8b" providerId="LiveId" clId="{D4DDEE0C-A7F3-47C7-9E17-C692AEF56031}" dt="2020-07-20T06:41:06.804" v="2228"/>
        <pc:sldMkLst>
          <pc:docMk/>
          <pc:sldMk cId="0" sldId="1073"/>
        </pc:sldMkLst>
        <pc:spChg chg="mod">
          <ac:chgData name="明智 高" userId="13106cc9a47d8e8b" providerId="LiveId" clId="{D4DDEE0C-A7F3-47C7-9E17-C692AEF56031}" dt="2020-07-19T06:43:06.584" v="1174"/>
          <ac:spMkLst>
            <pc:docMk/>
            <pc:sldMk cId="0" sldId="1073"/>
            <ac:spMk id="40962" creationId="{39489EE5-1833-46C8-BA4E-29B406B0581A}"/>
          </ac:spMkLst>
        </pc:spChg>
        <pc:spChg chg="mod">
          <ac:chgData name="明智 高" userId="13106cc9a47d8e8b" providerId="LiveId" clId="{D4DDEE0C-A7F3-47C7-9E17-C692AEF56031}" dt="2020-07-20T06:39:38.904" v="2226" actId="14100"/>
          <ac:spMkLst>
            <pc:docMk/>
            <pc:sldMk cId="0" sldId="1073"/>
            <ac:spMk id="40963" creationId="{584C1645-38B6-411E-98E7-BF7A789DDC4D}"/>
          </ac:spMkLst>
        </pc:spChg>
        <pc:spChg chg="del">
          <ac:chgData name="明智 高" userId="13106cc9a47d8e8b" providerId="LiveId" clId="{D4DDEE0C-A7F3-47C7-9E17-C692AEF56031}" dt="2020-07-19T06:43:11.799" v="1176" actId="478"/>
          <ac:spMkLst>
            <pc:docMk/>
            <pc:sldMk cId="0" sldId="1073"/>
            <ac:spMk id="40964" creationId="{92DE4ED1-AB45-40A0-A837-60677E1C8C66}"/>
          </ac:spMkLst>
        </pc:spChg>
      </pc:sldChg>
      <pc:sldChg chg="modSp add del">
        <pc:chgData name="明智 高" userId="13106cc9a47d8e8b" providerId="LiveId" clId="{D4DDEE0C-A7F3-47C7-9E17-C692AEF56031}" dt="2020-07-19T06:43:37.561" v="1184" actId="47"/>
        <pc:sldMkLst>
          <pc:docMk/>
          <pc:sldMk cId="0" sldId="1074"/>
        </pc:sldMkLst>
        <pc:spChg chg="mod">
          <ac:chgData name="明智 高" userId="13106cc9a47d8e8b" providerId="LiveId" clId="{D4DDEE0C-A7F3-47C7-9E17-C692AEF56031}" dt="2020-07-16T09:39:00.103" v="29" actId="207"/>
          <ac:spMkLst>
            <pc:docMk/>
            <pc:sldMk cId="0" sldId="1074"/>
            <ac:spMk id="2" creationId="{C93B1454-4490-49A1-BA08-F4CD910BFF37}"/>
          </ac:spMkLst>
        </pc:spChg>
      </pc:sldChg>
      <pc:sldChg chg="delSp modSp add mod modAnim">
        <pc:chgData name="明智 高" userId="13106cc9a47d8e8b" providerId="LiveId" clId="{D4DDEE0C-A7F3-47C7-9E17-C692AEF56031}" dt="2020-07-20T06:43:41.776" v="2252" actId="1076"/>
        <pc:sldMkLst>
          <pc:docMk/>
          <pc:sldMk cId="0" sldId="1075"/>
        </pc:sldMkLst>
        <pc:spChg chg="mod">
          <ac:chgData name="明智 高" userId="13106cc9a47d8e8b" providerId="LiveId" clId="{D4DDEE0C-A7F3-47C7-9E17-C692AEF56031}" dt="2020-07-20T06:43:41.776" v="2252" actId="1076"/>
          <ac:spMkLst>
            <pc:docMk/>
            <pc:sldMk cId="0" sldId="1075"/>
            <ac:spMk id="2" creationId="{46E8CC15-5D37-4131-B293-DDFF105BA9F0}"/>
          </ac:spMkLst>
        </pc:spChg>
        <pc:spChg chg="del mod">
          <ac:chgData name="明智 高" userId="13106cc9a47d8e8b" providerId="LiveId" clId="{D4DDEE0C-A7F3-47C7-9E17-C692AEF56031}" dt="2020-07-19T06:44:30.639" v="1187" actId="478"/>
          <ac:spMkLst>
            <pc:docMk/>
            <pc:sldMk cId="0" sldId="1075"/>
            <ac:spMk id="39939" creationId="{E00878D3-78C8-4B85-B117-40767A81A473}"/>
          </ac:spMkLst>
        </pc:spChg>
        <pc:spChg chg="mod">
          <ac:chgData name="明智 高" userId="13106cc9a47d8e8b" providerId="LiveId" clId="{D4DDEE0C-A7F3-47C7-9E17-C692AEF56031}" dt="2020-07-19T06:46:01.162" v="1221"/>
          <ac:spMkLst>
            <pc:docMk/>
            <pc:sldMk cId="0" sldId="1075"/>
            <ac:spMk id="43010" creationId="{A8B4710E-0AB9-4809-B402-8EB34AB29943}"/>
          </ac:spMkLst>
        </pc:spChg>
      </pc:sldChg>
      <pc:sldChg chg="delSp modSp add mod modClrScheme chgLayout">
        <pc:chgData name="明智 高" userId="13106cc9a47d8e8b" providerId="LiveId" clId="{D4DDEE0C-A7F3-47C7-9E17-C692AEF56031}" dt="2020-07-19T07:10:20.701" v="1466" actId="1076"/>
        <pc:sldMkLst>
          <pc:docMk/>
          <pc:sldMk cId="0" sldId="1076"/>
        </pc:sldMkLst>
        <pc:spChg chg="mod ord">
          <ac:chgData name="明智 高" userId="13106cc9a47d8e8b" providerId="LiveId" clId="{D4DDEE0C-A7F3-47C7-9E17-C692AEF56031}" dt="2020-07-19T07:10:17.608" v="1465" actId="700"/>
          <ac:spMkLst>
            <pc:docMk/>
            <pc:sldMk cId="0" sldId="1076"/>
            <ac:spMk id="3" creationId="{CA0C028D-DEF7-4139-A72F-ADB17C3FDBB8}"/>
          </ac:spMkLst>
        </pc:spChg>
        <pc:spChg chg="mod ord">
          <ac:chgData name="明智 高" userId="13106cc9a47d8e8b" providerId="LiveId" clId="{D4DDEE0C-A7F3-47C7-9E17-C692AEF56031}" dt="2020-07-19T07:10:20.701" v="1466" actId="1076"/>
          <ac:spMkLst>
            <pc:docMk/>
            <pc:sldMk cId="0" sldId="1076"/>
            <ac:spMk id="4" creationId="{BA71F0B2-DF6A-4E28-BCE1-45B336171144}"/>
          </ac:spMkLst>
        </pc:spChg>
        <pc:spChg chg="del">
          <ac:chgData name="明智 高" userId="13106cc9a47d8e8b" providerId="LiveId" clId="{D4DDEE0C-A7F3-47C7-9E17-C692AEF56031}" dt="2020-07-19T06:46:39.073" v="1226" actId="478"/>
          <ac:spMkLst>
            <pc:docMk/>
            <pc:sldMk cId="0" sldId="1076"/>
            <ac:spMk id="44036" creationId="{8A3FCD42-9345-49BD-9F19-1FB6EE994BC6}"/>
          </ac:spMkLst>
        </pc:spChg>
      </pc:sldChg>
      <pc:sldChg chg="add del">
        <pc:chgData name="明智 高" userId="13106cc9a47d8e8b" providerId="LiveId" clId="{D4DDEE0C-A7F3-47C7-9E17-C692AEF56031}" dt="2020-07-20T07:22:55.886" v="2314" actId="47"/>
        <pc:sldMkLst>
          <pc:docMk/>
          <pc:sldMk cId="0" sldId="1077"/>
        </pc:sldMkLst>
      </pc:sldChg>
      <pc:sldChg chg="delSp modSp add mod modClrScheme chgLayout">
        <pc:chgData name="明智 高" userId="13106cc9a47d8e8b" providerId="LiveId" clId="{D4DDEE0C-A7F3-47C7-9E17-C692AEF56031}" dt="2020-07-19T07:10:42.853" v="1471" actId="14100"/>
        <pc:sldMkLst>
          <pc:docMk/>
          <pc:sldMk cId="0" sldId="1078"/>
        </pc:sldMkLst>
        <pc:spChg chg="mod ord">
          <ac:chgData name="明智 高" userId="13106cc9a47d8e8b" providerId="LiveId" clId="{D4DDEE0C-A7F3-47C7-9E17-C692AEF56031}" dt="2020-07-19T07:10:42.853" v="1471" actId="14100"/>
          <ac:spMkLst>
            <pc:docMk/>
            <pc:sldMk cId="0" sldId="1078"/>
            <ac:spMk id="4" creationId="{330EEEF7-1564-486E-99A2-F66F9AEC2F1C}"/>
          </ac:spMkLst>
        </pc:spChg>
        <pc:spChg chg="del">
          <ac:chgData name="明智 高" userId="13106cc9a47d8e8b" providerId="LiveId" clId="{D4DDEE0C-A7F3-47C7-9E17-C692AEF56031}" dt="2020-07-19T06:47:29.944" v="1235" actId="478"/>
          <ac:spMkLst>
            <pc:docMk/>
            <pc:sldMk cId="0" sldId="1078"/>
            <ac:spMk id="48131" creationId="{FE98B9AD-6BAE-41A4-85BA-D11F34B795F2}"/>
          </ac:spMkLst>
        </pc:spChg>
      </pc:sldChg>
      <pc:sldChg chg="modSp add mod modClrScheme chgLayout">
        <pc:chgData name="明智 高" userId="13106cc9a47d8e8b" providerId="LiveId" clId="{D4DDEE0C-A7F3-47C7-9E17-C692AEF56031}" dt="2020-07-19T07:10:55.053" v="1475" actId="1076"/>
        <pc:sldMkLst>
          <pc:docMk/>
          <pc:sldMk cId="0" sldId="1079"/>
        </pc:sldMkLst>
        <pc:spChg chg="mod ord">
          <ac:chgData name="明智 高" userId="13106cc9a47d8e8b" providerId="LiveId" clId="{D4DDEE0C-A7F3-47C7-9E17-C692AEF56031}" dt="2020-07-19T07:10:55.053" v="1475" actId="1076"/>
          <ac:spMkLst>
            <pc:docMk/>
            <pc:sldMk cId="0" sldId="1079"/>
            <ac:spMk id="3" creationId="{0F52E486-7597-4FB7-B849-85E584340A55}"/>
          </ac:spMkLst>
        </pc:spChg>
        <pc:spChg chg="mod">
          <ac:chgData name="明智 高" userId="13106cc9a47d8e8b" providerId="LiveId" clId="{D4DDEE0C-A7F3-47C7-9E17-C692AEF56031}" dt="2020-07-19T06:48:31.171" v="1268"/>
          <ac:spMkLst>
            <pc:docMk/>
            <pc:sldMk cId="0" sldId="1079"/>
            <ac:spMk id="49155" creationId="{F6F1AC0B-781A-4BD9-A507-7D6D7ACC12BA}"/>
          </ac:spMkLst>
        </pc:spChg>
      </pc:sldChg>
      <pc:sldChg chg="delSp modSp add mod modClrScheme chgLayout">
        <pc:chgData name="明智 高" userId="13106cc9a47d8e8b" providerId="LiveId" clId="{D4DDEE0C-A7F3-47C7-9E17-C692AEF56031}" dt="2020-07-19T07:11:05.566" v="1477" actId="1076"/>
        <pc:sldMkLst>
          <pc:docMk/>
          <pc:sldMk cId="0" sldId="1080"/>
        </pc:sldMkLst>
        <pc:spChg chg="del">
          <ac:chgData name="明智 高" userId="13106cc9a47d8e8b" providerId="LiveId" clId="{D4DDEE0C-A7F3-47C7-9E17-C692AEF56031}" dt="2020-07-19T07:11:02.823" v="1476" actId="700"/>
          <ac:spMkLst>
            <pc:docMk/>
            <pc:sldMk cId="0" sldId="1080"/>
            <ac:spMk id="2" creationId="{E0F3AEDD-7BC0-4D0A-88D0-773C691EA217}"/>
          </ac:spMkLst>
        </pc:spChg>
        <pc:spChg chg="mod ord">
          <ac:chgData name="明智 高" userId="13106cc9a47d8e8b" providerId="LiveId" clId="{D4DDEE0C-A7F3-47C7-9E17-C692AEF56031}" dt="2020-07-19T07:11:05.566" v="1477" actId="1076"/>
          <ac:spMkLst>
            <pc:docMk/>
            <pc:sldMk cId="0" sldId="1080"/>
            <ac:spMk id="3" creationId="{5CBB38DC-C815-4CCC-B820-A1065059A9B1}"/>
          </ac:spMkLst>
        </pc:spChg>
      </pc:sldChg>
      <pc:sldChg chg="delSp modSp add mod modClrScheme chgLayout">
        <pc:chgData name="明智 高" userId="13106cc9a47d8e8b" providerId="LiveId" clId="{D4DDEE0C-A7F3-47C7-9E17-C692AEF56031}" dt="2020-07-19T07:11:12.454" v="1479" actId="1076"/>
        <pc:sldMkLst>
          <pc:docMk/>
          <pc:sldMk cId="0" sldId="1081"/>
        </pc:sldMkLst>
        <pc:spChg chg="del">
          <ac:chgData name="明智 高" userId="13106cc9a47d8e8b" providerId="LiveId" clId="{D4DDEE0C-A7F3-47C7-9E17-C692AEF56031}" dt="2020-07-19T06:49:22.704" v="1275" actId="478"/>
          <ac:spMkLst>
            <pc:docMk/>
            <pc:sldMk cId="0" sldId="1081"/>
            <ac:spMk id="2" creationId="{DB361F95-84E8-40E3-811F-D5F82FE23558}"/>
          </ac:spMkLst>
        </pc:spChg>
        <pc:spChg chg="mod">
          <ac:chgData name="明智 高" userId="13106cc9a47d8e8b" providerId="LiveId" clId="{D4DDEE0C-A7F3-47C7-9E17-C692AEF56031}" dt="2020-07-19T06:50:57.746" v="1296" actId="552"/>
          <ac:spMkLst>
            <pc:docMk/>
            <pc:sldMk cId="0" sldId="1081"/>
            <ac:spMk id="5" creationId="{F337AB02-FE39-40A0-A44E-26FA8501D2BA}"/>
          </ac:spMkLst>
        </pc:spChg>
        <pc:spChg chg="mod">
          <ac:chgData name="明智 高" userId="13106cc9a47d8e8b" providerId="LiveId" clId="{D4DDEE0C-A7F3-47C7-9E17-C692AEF56031}" dt="2020-07-19T06:51:00.306" v="1297" actId="465"/>
          <ac:spMkLst>
            <pc:docMk/>
            <pc:sldMk cId="0" sldId="1081"/>
            <ac:spMk id="8" creationId="{29C889AE-24C6-4A55-974F-ECA6A7B31B4C}"/>
          </ac:spMkLst>
        </pc:spChg>
        <pc:spChg chg="mod">
          <ac:chgData name="明智 高" userId="13106cc9a47d8e8b" providerId="LiveId" clId="{D4DDEE0C-A7F3-47C7-9E17-C692AEF56031}" dt="2020-07-19T06:50:57.746" v="1296" actId="552"/>
          <ac:spMkLst>
            <pc:docMk/>
            <pc:sldMk cId="0" sldId="1081"/>
            <ac:spMk id="9" creationId="{59D701E5-34F5-4184-83BE-0F747901A980}"/>
          </ac:spMkLst>
        </pc:spChg>
        <pc:spChg chg="mod">
          <ac:chgData name="明智 高" userId="13106cc9a47d8e8b" providerId="LiveId" clId="{D4DDEE0C-A7F3-47C7-9E17-C692AEF56031}" dt="2020-07-19T06:50:35.534" v="1291" actId="403"/>
          <ac:spMkLst>
            <pc:docMk/>
            <pc:sldMk cId="0" sldId="1081"/>
            <ac:spMk id="51207" creationId="{0A1B0F5D-CED1-47E8-A9CA-362A89FD5AAC}"/>
          </ac:spMkLst>
        </pc:spChg>
        <pc:spChg chg="del">
          <ac:chgData name="明智 高" userId="13106cc9a47d8e8b" providerId="LiveId" clId="{D4DDEE0C-A7F3-47C7-9E17-C692AEF56031}" dt="2020-07-19T06:50:05.445" v="1282" actId="478"/>
          <ac:spMkLst>
            <pc:docMk/>
            <pc:sldMk cId="0" sldId="1081"/>
            <ac:spMk id="51208" creationId="{4A01330F-286C-47FC-8143-8D279EAE0A84}"/>
          </ac:spMkLst>
        </pc:spChg>
        <pc:picChg chg="mod ord">
          <ac:chgData name="明智 高" userId="13106cc9a47d8e8b" providerId="LiveId" clId="{D4DDEE0C-A7F3-47C7-9E17-C692AEF56031}" dt="2020-07-19T07:11:12.454" v="1479" actId="1076"/>
          <ac:picMkLst>
            <pc:docMk/>
            <pc:sldMk cId="0" sldId="1081"/>
            <ac:picMk id="51203" creationId="{03E72461-845C-4BEF-8934-667728E5D707}"/>
          </ac:picMkLst>
        </pc:picChg>
      </pc:sldChg>
      <pc:sldChg chg="add">
        <pc:chgData name="明智 高" userId="13106cc9a47d8e8b" providerId="LiveId" clId="{D4DDEE0C-A7F3-47C7-9E17-C692AEF56031}" dt="2020-07-16T09:40:39.853" v="45" actId="22"/>
        <pc:sldMkLst>
          <pc:docMk/>
          <pc:sldMk cId="2162829489" sldId="1082"/>
        </pc:sldMkLst>
      </pc:sldChg>
      <pc:sldChg chg="addSp delSp modSp add mod ord modClrScheme chgLayout">
        <pc:chgData name="明智 高" userId="13106cc9a47d8e8b" providerId="LiveId" clId="{D4DDEE0C-A7F3-47C7-9E17-C692AEF56031}" dt="2020-07-19T05:35:52.571" v="464" actId="207"/>
        <pc:sldMkLst>
          <pc:docMk/>
          <pc:sldMk cId="3776871392" sldId="1083"/>
        </pc:sldMkLst>
        <pc:spChg chg="mod ord">
          <ac:chgData name="明智 高" userId="13106cc9a47d8e8b" providerId="LiveId" clId="{D4DDEE0C-A7F3-47C7-9E17-C692AEF56031}" dt="2020-07-19T05:35:52.571" v="464" actId="207"/>
          <ac:spMkLst>
            <pc:docMk/>
            <pc:sldMk cId="3776871392" sldId="1083"/>
            <ac:spMk id="2" creationId="{00000000-0000-0000-0000-000000000000}"/>
          </ac:spMkLst>
        </pc:spChg>
        <pc:spChg chg="mod">
          <ac:chgData name="明智 高" userId="13106cc9a47d8e8b" providerId="LiveId" clId="{D4DDEE0C-A7F3-47C7-9E17-C692AEF56031}" dt="2020-07-19T05:35:37.706" v="463" actId="1076"/>
          <ac:spMkLst>
            <pc:docMk/>
            <pc:sldMk cId="3776871392" sldId="1083"/>
            <ac:spMk id="3" creationId="{00000000-0000-0000-0000-000000000000}"/>
          </ac:spMkLst>
        </pc:spChg>
        <pc:spChg chg="add del mod ord">
          <ac:chgData name="明智 高" userId="13106cc9a47d8e8b" providerId="LiveId" clId="{D4DDEE0C-A7F3-47C7-9E17-C692AEF56031}" dt="2020-07-19T05:24:52.629" v="104" actId="700"/>
          <ac:spMkLst>
            <pc:docMk/>
            <pc:sldMk cId="3776871392" sldId="1083"/>
            <ac:spMk id="4" creationId="{6FF48F9A-0210-407F-8E5C-2687D328E447}"/>
          </ac:spMkLst>
        </pc:spChg>
      </pc:sldChg>
      <pc:sldChg chg="modSp new mod">
        <pc:chgData name="明智 高" userId="13106cc9a47d8e8b" providerId="LiveId" clId="{D4DDEE0C-A7F3-47C7-9E17-C692AEF56031}" dt="2020-07-19T05:31:44.596" v="414"/>
        <pc:sldMkLst>
          <pc:docMk/>
          <pc:sldMk cId="1067745326" sldId="1084"/>
        </pc:sldMkLst>
        <pc:spChg chg="mod">
          <ac:chgData name="明智 高" userId="13106cc9a47d8e8b" providerId="LiveId" clId="{D4DDEE0C-A7F3-47C7-9E17-C692AEF56031}" dt="2020-07-19T05:31:44.596" v="414"/>
          <ac:spMkLst>
            <pc:docMk/>
            <pc:sldMk cId="1067745326" sldId="1084"/>
            <ac:spMk id="2" creationId="{D3D8D75B-A87F-4017-BDA0-E12CFC2E2A74}"/>
          </ac:spMkLst>
        </pc:spChg>
        <pc:spChg chg="mod">
          <ac:chgData name="明智 高" userId="13106cc9a47d8e8b" providerId="LiveId" clId="{D4DDEE0C-A7F3-47C7-9E17-C692AEF56031}" dt="2020-07-19T05:31:11.420" v="357"/>
          <ac:spMkLst>
            <pc:docMk/>
            <pc:sldMk cId="1067745326" sldId="1084"/>
            <ac:spMk id="3" creationId="{C04B0C13-C79D-4070-8EBF-4872D0E6F92E}"/>
          </ac:spMkLst>
        </pc:spChg>
      </pc:sldChg>
      <pc:sldChg chg="modSp add mod ord">
        <pc:chgData name="明智 高" userId="13106cc9a47d8e8b" providerId="LiveId" clId="{D4DDEE0C-A7F3-47C7-9E17-C692AEF56031}" dt="2020-07-19T05:35:25.507" v="460"/>
        <pc:sldMkLst>
          <pc:docMk/>
          <pc:sldMk cId="1458859702" sldId="1085"/>
        </pc:sldMkLst>
        <pc:spChg chg="mod">
          <ac:chgData name="明智 高" userId="13106cc9a47d8e8b" providerId="LiveId" clId="{D4DDEE0C-A7F3-47C7-9E17-C692AEF56031}" dt="2020-07-19T05:35:21.195" v="458" actId="403"/>
          <ac:spMkLst>
            <pc:docMk/>
            <pc:sldMk cId="1458859702" sldId="1085"/>
            <ac:spMk id="3" creationId="{00000000-0000-0000-0000-000000000000}"/>
          </ac:spMkLst>
        </pc:spChg>
      </pc:sldChg>
      <pc:sldChg chg="modSp new mod">
        <pc:chgData name="明智 高" userId="13106cc9a47d8e8b" providerId="LiveId" clId="{D4DDEE0C-A7F3-47C7-9E17-C692AEF56031}" dt="2020-07-19T05:42:05.138" v="626" actId="207"/>
        <pc:sldMkLst>
          <pc:docMk/>
          <pc:sldMk cId="1051703233" sldId="1086"/>
        </pc:sldMkLst>
        <pc:spChg chg="mod">
          <ac:chgData name="明智 高" userId="13106cc9a47d8e8b" providerId="LiveId" clId="{D4DDEE0C-A7F3-47C7-9E17-C692AEF56031}" dt="2020-07-19T05:39:23.608" v="616"/>
          <ac:spMkLst>
            <pc:docMk/>
            <pc:sldMk cId="1051703233" sldId="1086"/>
            <ac:spMk id="2" creationId="{0EAA1722-BAAC-4D39-AFF3-6B067E71A8C4}"/>
          </ac:spMkLst>
        </pc:spChg>
        <pc:spChg chg="mod">
          <ac:chgData name="明智 高" userId="13106cc9a47d8e8b" providerId="LiveId" clId="{D4DDEE0C-A7F3-47C7-9E17-C692AEF56031}" dt="2020-07-19T05:42:05.138" v="626" actId="207"/>
          <ac:spMkLst>
            <pc:docMk/>
            <pc:sldMk cId="1051703233" sldId="1086"/>
            <ac:spMk id="3" creationId="{2F3244D0-DDB4-4107-915E-C809FDB70F59}"/>
          </ac:spMkLst>
        </pc:spChg>
      </pc:sldChg>
      <pc:sldChg chg="addSp modSp new mod">
        <pc:chgData name="明智 高" userId="13106cc9a47d8e8b" providerId="LiveId" clId="{D4DDEE0C-A7F3-47C7-9E17-C692AEF56031}" dt="2020-07-19T05:58:57.435" v="859" actId="6549"/>
        <pc:sldMkLst>
          <pc:docMk/>
          <pc:sldMk cId="3200665027" sldId="1087"/>
        </pc:sldMkLst>
        <pc:spChg chg="mod">
          <ac:chgData name="明智 高" userId="13106cc9a47d8e8b" providerId="LiveId" clId="{D4DDEE0C-A7F3-47C7-9E17-C692AEF56031}" dt="2020-07-19T05:58:57.435" v="859" actId="6549"/>
          <ac:spMkLst>
            <pc:docMk/>
            <pc:sldMk cId="3200665027" sldId="1087"/>
            <ac:spMk id="3" creationId="{B15F9994-3F9B-440A-A086-5138F5A86F1F}"/>
          </ac:spMkLst>
        </pc:spChg>
        <pc:spChg chg="add mod">
          <ac:chgData name="明智 高" userId="13106cc9a47d8e8b" providerId="LiveId" clId="{D4DDEE0C-A7F3-47C7-9E17-C692AEF56031}" dt="2020-07-19T05:58:26.338" v="858"/>
          <ac:spMkLst>
            <pc:docMk/>
            <pc:sldMk cId="3200665027" sldId="1087"/>
            <ac:spMk id="4" creationId="{98E8038C-D843-4915-8DF0-8B6700E0DCF9}"/>
          </ac:spMkLst>
        </pc:spChg>
      </pc:sldChg>
      <pc:sldChg chg="modSp new mod">
        <pc:chgData name="明智 高" userId="13106cc9a47d8e8b" providerId="LiveId" clId="{D4DDEE0C-A7F3-47C7-9E17-C692AEF56031}" dt="2020-07-20T05:56:20.146" v="1495" actId="403"/>
        <pc:sldMkLst>
          <pc:docMk/>
          <pc:sldMk cId="995473641" sldId="1088"/>
        </pc:sldMkLst>
        <pc:spChg chg="mod">
          <ac:chgData name="明智 高" userId="13106cc9a47d8e8b" providerId="LiveId" clId="{D4DDEE0C-A7F3-47C7-9E17-C692AEF56031}" dt="2020-07-20T05:56:20.146" v="1495" actId="403"/>
          <ac:spMkLst>
            <pc:docMk/>
            <pc:sldMk cId="995473641" sldId="1088"/>
            <ac:spMk id="3" creationId="{622D0CD9-1EE2-4CD5-BECA-DE6DCE339896}"/>
          </ac:spMkLst>
        </pc:spChg>
      </pc:sldChg>
      <pc:sldChg chg="addSp delSp modSp add mod">
        <pc:chgData name="明智 高" userId="13106cc9a47d8e8b" providerId="LiveId" clId="{D4DDEE0C-A7F3-47C7-9E17-C692AEF56031}" dt="2020-07-20T06:11:05.106" v="1704" actId="478"/>
        <pc:sldMkLst>
          <pc:docMk/>
          <pc:sldMk cId="2547538896" sldId="1089"/>
        </pc:sldMkLst>
        <pc:spChg chg="del">
          <ac:chgData name="明智 高" userId="13106cc9a47d8e8b" providerId="LiveId" clId="{D4DDEE0C-A7F3-47C7-9E17-C692AEF56031}" dt="2020-07-20T06:02:15.378" v="1559" actId="478"/>
          <ac:spMkLst>
            <pc:docMk/>
            <pc:sldMk cId="2547538896" sldId="1089"/>
            <ac:spMk id="2" creationId="{6DAB82AB-D168-426F-A676-BF518478371C}"/>
          </ac:spMkLst>
        </pc:spChg>
        <pc:spChg chg="mod">
          <ac:chgData name="明智 高" userId="13106cc9a47d8e8b" providerId="LiveId" clId="{D4DDEE0C-A7F3-47C7-9E17-C692AEF56031}" dt="2020-07-20T06:03:40.694" v="1562" actId="14100"/>
          <ac:spMkLst>
            <pc:docMk/>
            <pc:sldMk cId="2547538896" sldId="1089"/>
            <ac:spMk id="3" creationId="{622D0CD9-1EE2-4CD5-BECA-DE6DCE339896}"/>
          </ac:spMkLst>
        </pc:spChg>
        <pc:spChg chg="add del">
          <ac:chgData name="明智 高" userId="13106cc9a47d8e8b" providerId="LiveId" clId="{D4DDEE0C-A7F3-47C7-9E17-C692AEF56031}" dt="2020-07-20T06:03:52.991" v="1564" actId="11529"/>
          <ac:spMkLst>
            <pc:docMk/>
            <pc:sldMk cId="2547538896" sldId="1089"/>
            <ac:spMk id="4" creationId="{E794F438-2CED-401C-BC1F-172D650C52A6}"/>
          </ac:spMkLst>
        </pc:spChg>
        <pc:spChg chg="add mod">
          <ac:chgData name="明智 高" userId="13106cc9a47d8e8b" providerId="LiveId" clId="{D4DDEE0C-A7F3-47C7-9E17-C692AEF56031}" dt="2020-07-20T06:10:07.462" v="1689" actId="1076"/>
          <ac:spMkLst>
            <pc:docMk/>
            <pc:sldMk cId="2547538896" sldId="1089"/>
            <ac:spMk id="5" creationId="{6175153D-B3E8-457E-967D-FED075D88CFA}"/>
          </ac:spMkLst>
        </pc:spChg>
        <pc:spChg chg="add del mod">
          <ac:chgData name="明智 高" userId="13106cc9a47d8e8b" providerId="LiveId" clId="{D4DDEE0C-A7F3-47C7-9E17-C692AEF56031}" dt="2020-07-20T06:11:05.106" v="1704" actId="478"/>
          <ac:spMkLst>
            <pc:docMk/>
            <pc:sldMk cId="2547538896" sldId="1089"/>
            <ac:spMk id="6" creationId="{4087027A-A637-448E-A6D1-77CCCA3E5C61}"/>
          </ac:spMkLst>
        </pc:spChg>
      </pc:sldChg>
      <pc:sldChg chg="modSp new mod">
        <pc:chgData name="明智 高" userId="13106cc9a47d8e8b" providerId="LiveId" clId="{D4DDEE0C-A7F3-47C7-9E17-C692AEF56031}" dt="2020-07-19T06:12:38.953" v="986"/>
        <pc:sldMkLst>
          <pc:docMk/>
          <pc:sldMk cId="2606569112" sldId="1090"/>
        </pc:sldMkLst>
        <pc:spChg chg="mod">
          <ac:chgData name="明智 高" userId="13106cc9a47d8e8b" providerId="LiveId" clId="{D4DDEE0C-A7F3-47C7-9E17-C692AEF56031}" dt="2020-07-19T06:12:38.953" v="986"/>
          <ac:spMkLst>
            <pc:docMk/>
            <pc:sldMk cId="2606569112" sldId="1090"/>
            <ac:spMk id="2" creationId="{AF93F445-31C6-450A-A7F0-1620DB9F2604}"/>
          </ac:spMkLst>
        </pc:spChg>
        <pc:spChg chg="mod">
          <ac:chgData name="明智 高" userId="13106cc9a47d8e8b" providerId="LiveId" clId="{D4DDEE0C-A7F3-47C7-9E17-C692AEF56031}" dt="2020-07-19T06:05:28.573" v="897" actId="6549"/>
          <ac:spMkLst>
            <pc:docMk/>
            <pc:sldMk cId="2606569112" sldId="1090"/>
            <ac:spMk id="3" creationId="{AE1AEB13-30C5-4A15-8B76-3DEAB8FE1737}"/>
          </ac:spMkLst>
        </pc:spChg>
      </pc:sldChg>
      <pc:sldChg chg="delSp modSp new mod">
        <pc:chgData name="明智 高" userId="13106cc9a47d8e8b" providerId="LiveId" clId="{D4DDEE0C-A7F3-47C7-9E17-C692AEF56031}" dt="2020-07-20T06:16:20.057" v="1727" actId="6549"/>
        <pc:sldMkLst>
          <pc:docMk/>
          <pc:sldMk cId="1293598418" sldId="1091"/>
        </pc:sldMkLst>
        <pc:spChg chg="del">
          <ac:chgData name="明智 高" userId="13106cc9a47d8e8b" providerId="LiveId" clId="{D4DDEE0C-A7F3-47C7-9E17-C692AEF56031}" dt="2020-07-19T06:04:51.151" v="890" actId="478"/>
          <ac:spMkLst>
            <pc:docMk/>
            <pc:sldMk cId="1293598418" sldId="1091"/>
            <ac:spMk id="2" creationId="{68E3D791-EEA6-47D2-B4DA-A2AB67E7EA62}"/>
          </ac:spMkLst>
        </pc:spChg>
        <pc:spChg chg="mod">
          <ac:chgData name="明智 高" userId="13106cc9a47d8e8b" providerId="LiveId" clId="{D4DDEE0C-A7F3-47C7-9E17-C692AEF56031}" dt="2020-07-20T06:16:20.057" v="1727" actId="6549"/>
          <ac:spMkLst>
            <pc:docMk/>
            <pc:sldMk cId="1293598418" sldId="1091"/>
            <ac:spMk id="3" creationId="{5587875E-FCAF-4CE1-81ED-F570F4CC2A87}"/>
          </ac:spMkLst>
        </pc:spChg>
      </pc:sldChg>
      <pc:sldChg chg="modSp add">
        <pc:chgData name="明智 高" userId="13106cc9a47d8e8b" providerId="LiveId" clId="{D4DDEE0C-A7F3-47C7-9E17-C692AEF56031}" dt="2020-07-20T06:30:55.802" v="2158" actId="207"/>
        <pc:sldMkLst>
          <pc:docMk/>
          <pc:sldMk cId="3928541296" sldId="1092"/>
        </pc:sldMkLst>
        <pc:spChg chg="mod">
          <ac:chgData name="明智 高" userId="13106cc9a47d8e8b" providerId="LiveId" clId="{D4DDEE0C-A7F3-47C7-9E17-C692AEF56031}" dt="2020-07-20T06:30:55.802" v="2158" actId="207"/>
          <ac:spMkLst>
            <pc:docMk/>
            <pc:sldMk cId="3928541296" sldId="1092"/>
            <ac:spMk id="2" creationId="{00000000-0000-0000-0000-000000000000}"/>
          </ac:spMkLst>
        </pc:spChg>
      </pc:sldChg>
      <pc:sldChg chg="modSp new mod modClrScheme chgLayout">
        <pc:chgData name="明智 高" userId="13106cc9a47d8e8b" providerId="LiveId" clId="{D4DDEE0C-A7F3-47C7-9E17-C692AEF56031}" dt="2020-07-19T07:08:17.949" v="1436" actId="1076"/>
        <pc:sldMkLst>
          <pc:docMk/>
          <pc:sldMk cId="1925154114" sldId="1093"/>
        </pc:sldMkLst>
        <pc:spChg chg="mod ord">
          <ac:chgData name="明智 高" userId="13106cc9a47d8e8b" providerId="LiveId" clId="{D4DDEE0C-A7F3-47C7-9E17-C692AEF56031}" dt="2020-07-19T07:08:15.901" v="1435" actId="1076"/>
          <ac:spMkLst>
            <pc:docMk/>
            <pc:sldMk cId="1925154114" sldId="1093"/>
            <ac:spMk id="2" creationId="{AA41E84F-EB59-4CFA-97C3-6265CC3EFF1C}"/>
          </ac:spMkLst>
        </pc:spChg>
        <pc:spChg chg="mod ord">
          <ac:chgData name="明智 高" userId="13106cc9a47d8e8b" providerId="LiveId" clId="{D4DDEE0C-A7F3-47C7-9E17-C692AEF56031}" dt="2020-07-19T07:08:17.949" v="1436" actId="1076"/>
          <ac:spMkLst>
            <pc:docMk/>
            <pc:sldMk cId="1925154114" sldId="1093"/>
            <ac:spMk id="3" creationId="{D8EA0CF9-DBC8-413A-A1F0-07C681471F3A}"/>
          </ac:spMkLst>
        </pc:spChg>
      </pc:sldChg>
      <pc:sldChg chg="modSp add">
        <pc:chgData name="明智 高" userId="13106cc9a47d8e8b" providerId="LiveId" clId="{D4DDEE0C-A7F3-47C7-9E17-C692AEF56031}" dt="2020-07-20T06:48:04.048" v="2286" actId="207"/>
        <pc:sldMkLst>
          <pc:docMk/>
          <pc:sldMk cId="3332046551" sldId="1094"/>
        </pc:sldMkLst>
        <pc:spChg chg="mod">
          <ac:chgData name="明智 高" userId="13106cc9a47d8e8b" providerId="LiveId" clId="{D4DDEE0C-A7F3-47C7-9E17-C692AEF56031}" dt="2020-07-20T06:48:04.048" v="2286" actId="207"/>
          <ac:spMkLst>
            <pc:docMk/>
            <pc:sldMk cId="3332046551" sldId="1094"/>
            <ac:spMk id="2" creationId="{00000000-0000-0000-0000-000000000000}"/>
          </ac:spMkLst>
        </pc:spChg>
      </pc:sldChg>
      <pc:sldChg chg="modSp add">
        <pc:chgData name="明智 高" userId="13106cc9a47d8e8b" providerId="LiveId" clId="{D4DDEE0C-A7F3-47C7-9E17-C692AEF56031}" dt="2020-07-20T06:48:18.576" v="2290" actId="207"/>
        <pc:sldMkLst>
          <pc:docMk/>
          <pc:sldMk cId="2373927695" sldId="1095"/>
        </pc:sldMkLst>
        <pc:spChg chg="mod">
          <ac:chgData name="明智 高" userId="13106cc9a47d8e8b" providerId="LiveId" clId="{D4DDEE0C-A7F3-47C7-9E17-C692AEF56031}" dt="2020-07-20T06:48:18.576" v="2290" actId="207"/>
          <ac:spMkLst>
            <pc:docMk/>
            <pc:sldMk cId="2373927695" sldId="1095"/>
            <ac:spMk id="2" creationId="{00000000-0000-0000-0000-000000000000}"/>
          </ac:spMkLst>
        </pc:spChg>
      </pc:sldChg>
      <pc:sldChg chg="modSp new mod">
        <pc:chgData name="明智 高" userId="13106cc9a47d8e8b" providerId="LiveId" clId="{D4DDEE0C-A7F3-47C7-9E17-C692AEF56031}" dt="2020-07-20T06:49:50.592" v="2303" actId="14100"/>
        <pc:sldMkLst>
          <pc:docMk/>
          <pc:sldMk cId="44149371" sldId="1096"/>
        </pc:sldMkLst>
        <pc:spChg chg="mod">
          <ac:chgData name="明智 高" userId="13106cc9a47d8e8b" providerId="LiveId" clId="{D4DDEE0C-A7F3-47C7-9E17-C692AEF56031}" dt="2020-07-19T06:58:35.271" v="1378"/>
          <ac:spMkLst>
            <pc:docMk/>
            <pc:sldMk cId="44149371" sldId="1096"/>
            <ac:spMk id="2" creationId="{86AAFDC5-8A8C-4383-8391-DC3C15A57D44}"/>
          </ac:spMkLst>
        </pc:spChg>
        <pc:spChg chg="mod">
          <ac:chgData name="明智 高" userId="13106cc9a47d8e8b" providerId="LiveId" clId="{D4DDEE0C-A7F3-47C7-9E17-C692AEF56031}" dt="2020-07-20T06:49:50.592" v="2303" actId="14100"/>
          <ac:spMkLst>
            <pc:docMk/>
            <pc:sldMk cId="44149371" sldId="1096"/>
            <ac:spMk id="3" creationId="{6238634B-8324-40F5-B151-D5092E4A61A2}"/>
          </ac:spMkLst>
        </pc:spChg>
      </pc:sldChg>
      <pc:sldChg chg="modSp new mod">
        <pc:chgData name="明智 高" userId="13106cc9a47d8e8b" providerId="LiveId" clId="{D4DDEE0C-A7F3-47C7-9E17-C692AEF56031}" dt="2020-07-19T06:59:45.881" v="1391" actId="20577"/>
        <pc:sldMkLst>
          <pc:docMk/>
          <pc:sldMk cId="4089266634" sldId="1097"/>
        </pc:sldMkLst>
        <pc:spChg chg="mod">
          <ac:chgData name="明智 高" userId="13106cc9a47d8e8b" providerId="LiveId" clId="{D4DDEE0C-A7F3-47C7-9E17-C692AEF56031}" dt="2020-07-19T06:59:45.881" v="1391" actId="20577"/>
          <ac:spMkLst>
            <pc:docMk/>
            <pc:sldMk cId="4089266634" sldId="1097"/>
            <ac:spMk id="3" creationId="{77E347C1-C4B7-4081-934E-B010BDAA093C}"/>
          </ac:spMkLst>
        </pc:spChg>
      </pc:sldChg>
      <pc:sldChg chg="addSp delSp modSp add mod">
        <pc:chgData name="明智 高" userId="13106cc9a47d8e8b" providerId="LiveId" clId="{D4DDEE0C-A7F3-47C7-9E17-C692AEF56031}" dt="2020-07-20T06:02:04.445" v="1558" actId="14100"/>
        <pc:sldMkLst>
          <pc:docMk/>
          <pc:sldMk cId="2365188114" sldId="1098"/>
        </pc:sldMkLst>
        <pc:spChg chg="del">
          <ac:chgData name="明智 高" userId="13106cc9a47d8e8b" providerId="LiveId" clId="{D4DDEE0C-A7F3-47C7-9E17-C692AEF56031}" dt="2020-07-20T05:59:03.024" v="1500" actId="478"/>
          <ac:spMkLst>
            <pc:docMk/>
            <pc:sldMk cId="2365188114" sldId="1098"/>
            <ac:spMk id="2" creationId="{6DAB82AB-D168-426F-A676-BF518478371C}"/>
          </ac:spMkLst>
        </pc:spChg>
        <pc:spChg chg="mod">
          <ac:chgData name="明智 高" userId="13106cc9a47d8e8b" providerId="LiveId" clId="{D4DDEE0C-A7F3-47C7-9E17-C692AEF56031}" dt="2020-07-20T05:58:58.751" v="1499"/>
          <ac:spMkLst>
            <pc:docMk/>
            <pc:sldMk cId="2365188114" sldId="1098"/>
            <ac:spMk id="3" creationId="{622D0CD9-1EE2-4CD5-BECA-DE6DCE339896}"/>
          </ac:spMkLst>
        </pc:spChg>
        <pc:spChg chg="add del mod">
          <ac:chgData name="明智 高" userId="13106cc9a47d8e8b" providerId="LiveId" clId="{D4DDEE0C-A7F3-47C7-9E17-C692AEF56031}" dt="2020-07-20T05:59:16.075" v="1511"/>
          <ac:spMkLst>
            <pc:docMk/>
            <pc:sldMk cId="2365188114" sldId="1098"/>
            <ac:spMk id="5" creationId="{4A596E9C-6032-451A-8A7E-F9F4461AB5E9}"/>
          </ac:spMkLst>
        </pc:spChg>
        <pc:spChg chg="add mod">
          <ac:chgData name="明智 高" userId="13106cc9a47d8e8b" providerId="LiveId" clId="{D4DDEE0C-A7F3-47C7-9E17-C692AEF56031}" dt="2020-07-20T05:59:45.776" v="1523" actId="13822"/>
          <ac:spMkLst>
            <pc:docMk/>
            <pc:sldMk cId="2365188114" sldId="1098"/>
            <ac:spMk id="6" creationId="{4D695164-7AA3-4CBE-B65D-A4C6B2F4AC8A}"/>
          </ac:spMkLst>
        </pc:spChg>
        <pc:spChg chg="add del mod">
          <ac:chgData name="明智 高" userId="13106cc9a47d8e8b" providerId="LiveId" clId="{D4DDEE0C-A7F3-47C7-9E17-C692AEF56031}" dt="2020-07-20T06:00:48.821" v="1536" actId="478"/>
          <ac:spMkLst>
            <pc:docMk/>
            <pc:sldMk cId="2365188114" sldId="1098"/>
            <ac:spMk id="8" creationId="{F656A9C2-47F9-4997-96FD-2AF9877465FC}"/>
          </ac:spMkLst>
        </pc:spChg>
        <pc:spChg chg="add mod ord">
          <ac:chgData name="明智 高" userId="13106cc9a47d8e8b" providerId="LiveId" clId="{D4DDEE0C-A7F3-47C7-9E17-C692AEF56031}" dt="2020-07-20T06:02:04.445" v="1558" actId="14100"/>
          <ac:spMkLst>
            <pc:docMk/>
            <pc:sldMk cId="2365188114" sldId="1098"/>
            <ac:spMk id="9" creationId="{2BAA5CB7-1A76-4F2F-AE4F-04217AA84ED2}"/>
          </ac:spMkLst>
        </pc:spChg>
      </pc:sldChg>
      <pc:sldChg chg="add">
        <pc:chgData name="明智 高" userId="13106cc9a47d8e8b" providerId="LiveId" clId="{D4DDEE0C-A7F3-47C7-9E17-C692AEF56031}" dt="2020-07-20T06:11:01.353" v="1703"/>
        <pc:sldMkLst>
          <pc:docMk/>
          <pc:sldMk cId="1702740896" sldId="1099"/>
        </pc:sldMkLst>
      </pc:sldChg>
      <pc:sldChg chg="addSp modSp new modAnim">
        <pc:chgData name="明智 高" userId="13106cc9a47d8e8b" providerId="LiveId" clId="{D4DDEE0C-A7F3-47C7-9E17-C692AEF56031}" dt="2020-07-20T06:29:42.655" v="2112" actId="1076"/>
        <pc:sldMkLst>
          <pc:docMk/>
          <pc:sldMk cId="2914053920" sldId="1100"/>
        </pc:sldMkLst>
        <pc:spChg chg="add mod">
          <ac:chgData name="明智 高" userId="13106cc9a47d8e8b" providerId="LiveId" clId="{D4DDEE0C-A7F3-47C7-9E17-C692AEF56031}" dt="2020-07-20T06:29:42.655" v="2112" actId="1076"/>
          <ac:spMkLst>
            <pc:docMk/>
            <pc:sldMk cId="2914053920" sldId="1100"/>
            <ac:spMk id="2" creationId="{9CB50EDD-10C2-4B0E-A248-C1301D6FA36B}"/>
          </ac:spMkLst>
        </pc:spChg>
      </pc:sldChg>
      <pc:sldChg chg="modSp new mod">
        <pc:chgData name="明智 高" userId="13106cc9a47d8e8b" providerId="LiveId" clId="{D4DDEE0C-A7F3-47C7-9E17-C692AEF56031}" dt="2020-07-20T06:42:33.707" v="2247" actId="5793"/>
        <pc:sldMkLst>
          <pc:docMk/>
          <pc:sldMk cId="1350949501" sldId="1101"/>
        </pc:sldMkLst>
        <pc:spChg chg="mod">
          <ac:chgData name="明智 高" userId="13106cc9a47d8e8b" providerId="LiveId" clId="{D4DDEE0C-A7F3-47C7-9E17-C692AEF56031}" dt="2020-07-20T06:41:50.505" v="2239"/>
          <ac:spMkLst>
            <pc:docMk/>
            <pc:sldMk cId="1350949501" sldId="1101"/>
            <ac:spMk id="2" creationId="{6646D30B-2EA8-4D84-AB76-4DA6488E5E10}"/>
          </ac:spMkLst>
        </pc:spChg>
        <pc:spChg chg="mod">
          <ac:chgData name="明智 高" userId="13106cc9a47d8e8b" providerId="LiveId" clId="{D4DDEE0C-A7F3-47C7-9E17-C692AEF56031}" dt="2020-07-20T06:42:33.707" v="2247" actId="5793"/>
          <ac:spMkLst>
            <pc:docMk/>
            <pc:sldMk cId="1350949501" sldId="1101"/>
            <ac:spMk id="3" creationId="{C17FDABC-952A-4C22-B014-B755D6D79407}"/>
          </ac:spMkLst>
        </pc:spChg>
      </pc:sldChg>
      <pc:sldChg chg="modSp add mod">
        <pc:chgData name="明智 高" userId="13106cc9a47d8e8b" providerId="LiveId" clId="{D4DDEE0C-A7F3-47C7-9E17-C692AEF56031}" dt="2020-07-20T06:43:37.040" v="2251" actId="207"/>
        <pc:sldMkLst>
          <pc:docMk/>
          <pc:sldMk cId="634852951" sldId="1102"/>
        </pc:sldMkLst>
        <pc:spChg chg="mod">
          <ac:chgData name="明智 高" userId="13106cc9a47d8e8b" providerId="LiveId" clId="{D4DDEE0C-A7F3-47C7-9E17-C692AEF56031}" dt="2020-07-20T06:43:05.360" v="2249" actId="1076"/>
          <ac:spMkLst>
            <pc:docMk/>
            <pc:sldMk cId="634852951" sldId="1102"/>
            <ac:spMk id="2" creationId="{6646D30B-2EA8-4D84-AB76-4DA6488E5E10}"/>
          </ac:spMkLst>
        </pc:spChg>
        <pc:spChg chg="mod">
          <ac:chgData name="明智 高" userId="13106cc9a47d8e8b" providerId="LiveId" clId="{D4DDEE0C-A7F3-47C7-9E17-C692AEF56031}" dt="2020-07-20T06:43:37.040" v="2251" actId="207"/>
          <ac:spMkLst>
            <pc:docMk/>
            <pc:sldMk cId="634852951" sldId="1102"/>
            <ac:spMk id="3" creationId="{C17FDABC-952A-4C22-B014-B755D6D79407}"/>
          </ac:spMkLst>
        </pc:spChg>
      </pc:sldChg>
      <pc:sldChg chg="addSp delSp modSp add mod">
        <pc:chgData name="明智 高" userId="13106cc9a47d8e8b" providerId="LiveId" clId="{D4DDEE0C-A7F3-47C7-9E17-C692AEF56031}" dt="2020-07-21T01:54:11.910" v="2356"/>
        <pc:sldMkLst>
          <pc:docMk/>
          <pc:sldMk cId="198849735" sldId="1103"/>
        </pc:sldMkLst>
        <pc:spChg chg="add mod">
          <ac:chgData name="明智 高" userId="13106cc9a47d8e8b" providerId="LiveId" clId="{D4DDEE0C-A7F3-47C7-9E17-C692AEF56031}" dt="2020-07-21T01:54:08.910" v="2354" actId="14100"/>
          <ac:spMkLst>
            <pc:docMk/>
            <pc:sldMk cId="198849735" sldId="1103"/>
            <ac:spMk id="3" creationId="{E3FF955B-BE18-4DB1-BDC5-B76C03DC5385}"/>
          </ac:spMkLst>
        </pc:spChg>
        <pc:spChg chg="add del mod">
          <ac:chgData name="明智 高" userId="13106cc9a47d8e8b" providerId="LiveId" clId="{D4DDEE0C-A7F3-47C7-9E17-C692AEF56031}" dt="2020-07-21T01:53:22.969" v="2338" actId="21"/>
          <ac:spMkLst>
            <pc:docMk/>
            <pc:sldMk cId="198849735" sldId="1103"/>
            <ac:spMk id="5" creationId="{3E8D904E-8162-4721-A431-748EFDF7E27D}"/>
          </ac:spMkLst>
        </pc:spChg>
        <pc:spChg chg="add del mod">
          <ac:chgData name="明智 高" userId="13106cc9a47d8e8b" providerId="LiveId" clId="{D4DDEE0C-A7F3-47C7-9E17-C692AEF56031}" dt="2020-07-21T01:53:29.039" v="2340"/>
          <ac:spMkLst>
            <pc:docMk/>
            <pc:sldMk cId="198849735" sldId="1103"/>
            <ac:spMk id="7" creationId="{1B07EC56-DEEC-490C-9763-97BEDFF9AAE1}"/>
          </ac:spMkLst>
        </pc:spChg>
        <pc:spChg chg="add del mod">
          <ac:chgData name="明智 高" userId="13106cc9a47d8e8b" providerId="LiveId" clId="{D4DDEE0C-A7F3-47C7-9E17-C692AEF56031}" dt="2020-07-21T01:54:11.910" v="2356"/>
          <ac:spMkLst>
            <pc:docMk/>
            <pc:sldMk cId="198849735" sldId="1103"/>
            <ac:spMk id="8" creationId="{58DE5018-E55D-4E4D-B4FB-193B9E723888}"/>
          </ac:spMkLst>
        </pc:spChg>
      </pc:sldChg>
      <pc:sldMasterChg chg="addSldLayout delSldLayout">
        <pc:chgData name="明智 高" userId="13106cc9a47d8e8b" providerId="LiveId" clId="{D4DDEE0C-A7F3-47C7-9E17-C692AEF56031}" dt="2020-07-19T06:59:00.263" v="1382" actId="47"/>
        <pc:sldMasterMkLst>
          <pc:docMk/>
          <pc:sldMasterMk cId="0" sldId="2147483723"/>
        </pc:sldMasterMkLst>
        <pc:sldLayoutChg chg="del">
          <pc:chgData name="明智 高" userId="13106cc9a47d8e8b" providerId="LiveId" clId="{D4DDEE0C-A7F3-47C7-9E17-C692AEF56031}" dt="2020-07-19T06:59:00.263" v="1382" actId="47"/>
          <pc:sldLayoutMkLst>
            <pc:docMk/>
            <pc:sldMasterMk cId="0" sldId="2147483723"/>
            <pc:sldLayoutMk cId="3731366190" sldId="2147484072"/>
          </pc:sldLayoutMkLst>
        </pc:sldLayoutChg>
        <pc:sldLayoutChg chg="add">
          <pc:chgData name="明智 高" userId="13106cc9a47d8e8b" providerId="LiveId" clId="{D4DDEE0C-A7F3-47C7-9E17-C692AEF56031}" dt="2020-07-16T09:44:59.294" v="46" actId="22"/>
          <pc:sldLayoutMkLst>
            <pc:docMk/>
            <pc:sldMasterMk cId="0" sldId="2147483723"/>
            <pc:sldLayoutMk cId="4147700905" sldId="2147484073"/>
          </pc:sldLayoutMkLst>
        </pc:sldLayoutChg>
      </pc:sldMasterChg>
    </pc:docChg>
  </pc:docChgLst>
  <pc:docChgLst>
    <pc:chgData name="明智 高" userId="13106cc9a47d8e8b" providerId="LiveId" clId="{10A66349-3037-4BFE-ADAF-5AF74D7B875A}"/>
    <pc:docChg chg="undo custSel addSld delSld modSld sldOrd">
      <pc:chgData name="明智 高" userId="13106cc9a47d8e8b" providerId="LiveId" clId="{10A66349-3037-4BFE-ADAF-5AF74D7B875A}" dt="2020-09-20T05:46:09.208" v="362" actId="47"/>
      <pc:docMkLst>
        <pc:docMk/>
      </pc:docMkLst>
      <pc:sldChg chg="modSp mod">
        <pc:chgData name="明智 高" userId="13106cc9a47d8e8b" providerId="LiveId" clId="{10A66349-3037-4BFE-ADAF-5AF74D7B875A}" dt="2020-09-20T05:25:52.419" v="208" actId="113"/>
        <pc:sldMkLst>
          <pc:docMk/>
          <pc:sldMk cId="1841602080" sldId="257"/>
        </pc:sldMkLst>
        <pc:spChg chg="mod">
          <ac:chgData name="明智 高" userId="13106cc9a47d8e8b" providerId="LiveId" clId="{10A66349-3037-4BFE-ADAF-5AF74D7B875A}" dt="2020-09-20T05:25:52.419" v="208" actId="113"/>
          <ac:spMkLst>
            <pc:docMk/>
            <pc:sldMk cId="1841602080" sldId="257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0:04.455" v="22" actId="1076"/>
          <ac:spMkLst>
            <pc:docMk/>
            <pc:sldMk cId="1841602080" sldId="257"/>
            <ac:spMk id="3" creationId="{00000000-0000-0000-0000-000000000000}"/>
          </ac:spMkLst>
        </pc:spChg>
      </pc:sldChg>
      <pc:sldChg chg="del">
        <pc:chgData name="明智 高" userId="13106cc9a47d8e8b" providerId="LiveId" clId="{10A66349-3037-4BFE-ADAF-5AF74D7B875A}" dt="2020-09-20T05:10:18.583" v="42" actId="47"/>
        <pc:sldMkLst>
          <pc:docMk/>
          <pc:sldMk cId="2361530048" sldId="266"/>
        </pc:sldMkLst>
      </pc:sldChg>
      <pc:sldChg chg="delSp modSp">
        <pc:chgData name="明智 高" userId="13106cc9a47d8e8b" providerId="LiveId" clId="{10A66349-3037-4BFE-ADAF-5AF74D7B875A}" dt="2020-09-20T05:27:27.483" v="212" actId="207"/>
        <pc:sldMkLst>
          <pc:docMk/>
          <pc:sldMk cId="2264695497" sldId="267"/>
        </pc:sldMkLst>
        <pc:spChg chg="del">
          <ac:chgData name="明智 高" userId="13106cc9a47d8e8b" providerId="LiveId" clId="{10A66349-3037-4BFE-ADAF-5AF74D7B875A}" dt="2020-09-20T05:16:47.556" v="134" actId="478"/>
          <ac:spMkLst>
            <pc:docMk/>
            <pc:sldMk cId="2264695497" sldId="267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27:27.483" v="212" actId="207"/>
          <ac:spMkLst>
            <pc:docMk/>
            <pc:sldMk cId="2264695497" sldId="267"/>
            <ac:spMk id="3" creationId="{00000000-0000-0000-0000-000000000000}"/>
          </ac:spMkLst>
        </pc:spChg>
      </pc:sldChg>
      <pc:sldChg chg="modSp">
        <pc:chgData name="明智 高" userId="13106cc9a47d8e8b" providerId="LiveId" clId="{10A66349-3037-4BFE-ADAF-5AF74D7B875A}" dt="2020-09-20T05:11:31.062" v="58" actId="1076"/>
        <pc:sldMkLst>
          <pc:docMk/>
          <pc:sldMk cId="402050278" sldId="269"/>
        </pc:sldMkLst>
        <pc:spChg chg="mod">
          <ac:chgData name="明智 高" userId="13106cc9a47d8e8b" providerId="LiveId" clId="{10A66349-3037-4BFE-ADAF-5AF74D7B875A}" dt="2020-09-20T05:11:31.062" v="58" actId="1076"/>
          <ac:spMkLst>
            <pc:docMk/>
            <pc:sldMk cId="402050278" sldId="269"/>
            <ac:spMk id="3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12:54.062" v="67" actId="1076"/>
        <pc:sldMkLst>
          <pc:docMk/>
          <pc:sldMk cId="1460747241" sldId="272"/>
        </pc:sldMkLst>
        <pc:spChg chg="del">
          <ac:chgData name="明智 高" userId="13106cc9a47d8e8b" providerId="LiveId" clId="{10A66349-3037-4BFE-ADAF-5AF74D7B875A}" dt="2020-09-20T05:12:51.631" v="66" actId="478"/>
          <ac:spMkLst>
            <pc:docMk/>
            <pc:sldMk cId="1460747241" sldId="272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2:54.062" v="67" actId="1076"/>
          <ac:spMkLst>
            <pc:docMk/>
            <pc:sldMk cId="1460747241" sldId="272"/>
            <ac:spMk id="3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11:54.777" v="60" actId="207"/>
        <pc:sldMkLst>
          <pc:docMk/>
          <pc:sldMk cId="364246884" sldId="273"/>
        </pc:sldMkLst>
        <pc:spChg chg="del">
          <ac:chgData name="明智 高" userId="13106cc9a47d8e8b" providerId="LiveId" clId="{10A66349-3037-4BFE-ADAF-5AF74D7B875A}" dt="2020-09-20T05:11:44.205" v="59" actId="478"/>
          <ac:spMkLst>
            <pc:docMk/>
            <pc:sldMk cId="364246884" sldId="273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1:54.777" v="60" actId="207"/>
          <ac:spMkLst>
            <pc:docMk/>
            <pc:sldMk cId="364246884" sldId="273"/>
            <ac:spMk id="3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16:57.925" v="136" actId="1076"/>
        <pc:sldMkLst>
          <pc:docMk/>
          <pc:sldMk cId="2722641216" sldId="277"/>
        </pc:sldMkLst>
        <pc:spChg chg="del">
          <ac:chgData name="明智 高" userId="13106cc9a47d8e8b" providerId="LiveId" clId="{10A66349-3037-4BFE-ADAF-5AF74D7B875A}" dt="2020-09-20T05:16:53.967" v="135" actId="478"/>
          <ac:spMkLst>
            <pc:docMk/>
            <pc:sldMk cId="2722641216" sldId="277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6:57.925" v="136" actId="1076"/>
          <ac:spMkLst>
            <pc:docMk/>
            <pc:sldMk cId="2722641216" sldId="277"/>
            <ac:spMk id="3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18:29.181" v="156" actId="1076"/>
        <pc:sldMkLst>
          <pc:docMk/>
          <pc:sldMk cId="2019236994" sldId="281"/>
        </pc:sldMkLst>
        <pc:spChg chg="del">
          <ac:chgData name="明智 高" userId="13106cc9a47d8e8b" providerId="LiveId" clId="{10A66349-3037-4BFE-ADAF-5AF74D7B875A}" dt="2020-09-20T05:18:26.590" v="155" actId="478"/>
          <ac:spMkLst>
            <pc:docMk/>
            <pc:sldMk cId="2019236994" sldId="281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8:29.181" v="156" actId="1076"/>
          <ac:spMkLst>
            <pc:docMk/>
            <pc:sldMk cId="2019236994" sldId="281"/>
            <ac:spMk id="3" creationId="{00000000-0000-0000-0000-000000000000}"/>
          </ac:spMkLst>
        </pc:spChg>
      </pc:sldChg>
      <pc:sldChg chg="delSp modSp mod">
        <pc:chgData name="明智 高" userId="13106cc9a47d8e8b" providerId="LiveId" clId="{10A66349-3037-4BFE-ADAF-5AF74D7B875A}" dt="2020-09-20T05:13:41.197" v="77" actId="1076"/>
        <pc:sldMkLst>
          <pc:docMk/>
          <pc:sldMk cId="2188577784" sldId="283"/>
        </pc:sldMkLst>
        <pc:spChg chg="del">
          <ac:chgData name="明智 高" userId="13106cc9a47d8e8b" providerId="LiveId" clId="{10A66349-3037-4BFE-ADAF-5AF74D7B875A}" dt="2020-09-20T05:13:38.430" v="76" actId="478"/>
          <ac:spMkLst>
            <pc:docMk/>
            <pc:sldMk cId="2188577784" sldId="283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3:41.197" v="77" actId="1076"/>
          <ac:spMkLst>
            <pc:docMk/>
            <pc:sldMk cId="2188577784" sldId="283"/>
            <ac:spMk id="3" creationId="{00000000-0000-0000-0000-000000000000}"/>
          </ac:spMkLst>
        </pc:spChg>
      </pc:sldChg>
      <pc:sldChg chg="modSp">
        <pc:chgData name="明智 高" userId="13106cc9a47d8e8b" providerId="LiveId" clId="{10A66349-3037-4BFE-ADAF-5AF74D7B875A}" dt="2020-09-20T05:19:04.909" v="163" actId="14100"/>
        <pc:sldMkLst>
          <pc:docMk/>
          <pc:sldMk cId="1275966413" sldId="298"/>
        </pc:sldMkLst>
        <pc:spChg chg="mod">
          <ac:chgData name="明智 高" userId="13106cc9a47d8e8b" providerId="LiveId" clId="{10A66349-3037-4BFE-ADAF-5AF74D7B875A}" dt="2020-09-20T05:19:04.909" v="163" actId="14100"/>
          <ac:spMkLst>
            <pc:docMk/>
            <pc:sldMk cId="1275966413" sldId="298"/>
            <ac:spMk id="3" creationId="{00000000-0000-0000-0000-000000000000}"/>
          </ac:spMkLst>
        </pc:spChg>
      </pc:sldChg>
      <pc:sldChg chg="modSp mod">
        <pc:chgData name="明智 高" userId="13106cc9a47d8e8b" providerId="LiveId" clId="{10A66349-3037-4BFE-ADAF-5AF74D7B875A}" dt="2020-09-20T05:12:21.702" v="65" actId="1076"/>
        <pc:sldMkLst>
          <pc:docMk/>
          <pc:sldMk cId="1043488246" sldId="301"/>
        </pc:sldMkLst>
        <pc:spChg chg="mod">
          <ac:chgData name="明智 高" userId="13106cc9a47d8e8b" providerId="LiveId" clId="{10A66349-3037-4BFE-ADAF-5AF74D7B875A}" dt="2020-09-20T05:12:09.758" v="61" actId="1076"/>
          <ac:spMkLst>
            <pc:docMk/>
            <pc:sldMk cId="1043488246" sldId="301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2:21.702" v="65" actId="1076"/>
          <ac:spMkLst>
            <pc:docMk/>
            <pc:sldMk cId="1043488246" sldId="301"/>
            <ac:spMk id="3" creationId="{00000000-0000-0000-0000-000000000000}"/>
          </ac:spMkLst>
        </pc:spChg>
      </pc:sldChg>
      <pc:sldChg chg="delSp modSp mod">
        <pc:chgData name="明智 高" userId="13106cc9a47d8e8b" providerId="LiveId" clId="{10A66349-3037-4BFE-ADAF-5AF74D7B875A}" dt="2020-09-20T05:13:21.869" v="73" actId="1076"/>
        <pc:sldMkLst>
          <pc:docMk/>
          <pc:sldMk cId="2948886567" sldId="303"/>
        </pc:sldMkLst>
        <pc:spChg chg="del mod">
          <ac:chgData name="明智 高" userId="13106cc9a47d8e8b" providerId="LiveId" clId="{10A66349-3037-4BFE-ADAF-5AF74D7B875A}" dt="2020-09-20T05:13:18.358" v="72" actId="478"/>
          <ac:spMkLst>
            <pc:docMk/>
            <pc:sldMk cId="2948886567" sldId="303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3:21.869" v="73" actId="1076"/>
          <ac:spMkLst>
            <pc:docMk/>
            <pc:sldMk cId="2948886567" sldId="303"/>
            <ac:spMk id="3" creationId="{00000000-0000-0000-0000-000000000000}"/>
          </ac:spMkLst>
        </pc:spChg>
      </pc:sldChg>
      <pc:sldChg chg="modSp">
        <pc:chgData name="明智 高" userId="13106cc9a47d8e8b" providerId="LiveId" clId="{10A66349-3037-4BFE-ADAF-5AF74D7B875A}" dt="2020-09-20T05:13:59.581" v="80" actId="1076"/>
        <pc:sldMkLst>
          <pc:docMk/>
          <pc:sldMk cId="3118960697" sldId="305"/>
        </pc:sldMkLst>
        <pc:spChg chg="mod">
          <ac:chgData name="明智 高" userId="13106cc9a47d8e8b" providerId="LiveId" clId="{10A66349-3037-4BFE-ADAF-5AF74D7B875A}" dt="2020-09-20T05:13:59.581" v="80" actId="1076"/>
          <ac:spMkLst>
            <pc:docMk/>
            <pc:sldMk cId="3118960697" sldId="305"/>
            <ac:spMk id="3" creationId="{00000000-0000-0000-0000-000000000000}"/>
          </ac:spMkLst>
        </pc:spChg>
      </pc:sldChg>
      <pc:sldChg chg="modSp mod">
        <pc:chgData name="明智 高" userId="13106cc9a47d8e8b" providerId="LiveId" clId="{10A66349-3037-4BFE-ADAF-5AF74D7B875A}" dt="2020-09-20T05:14:17.701" v="85" actId="1076"/>
        <pc:sldMkLst>
          <pc:docMk/>
          <pc:sldMk cId="3562627455" sldId="306"/>
        </pc:sldMkLst>
        <pc:spChg chg="mod">
          <ac:chgData name="明智 高" userId="13106cc9a47d8e8b" providerId="LiveId" clId="{10A66349-3037-4BFE-ADAF-5AF74D7B875A}" dt="2020-09-20T05:14:14.838" v="84" actId="1076"/>
          <ac:spMkLst>
            <pc:docMk/>
            <pc:sldMk cId="3562627455" sldId="306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4:17.701" v="85" actId="1076"/>
          <ac:spMkLst>
            <pc:docMk/>
            <pc:sldMk cId="3562627455" sldId="306"/>
            <ac:spMk id="3" creationId="{00000000-0000-0000-0000-000000000000}"/>
          </ac:spMkLst>
        </pc:spChg>
      </pc:sldChg>
      <pc:sldChg chg="delSp mod">
        <pc:chgData name="明智 高" userId="13106cc9a47d8e8b" providerId="LiveId" clId="{10A66349-3037-4BFE-ADAF-5AF74D7B875A}" dt="2020-09-20T05:15:46.808" v="119" actId="478"/>
        <pc:sldMkLst>
          <pc:docMk/>
          <pc:sldMk cId="4110831615" sldId="307"/>
        </pc:sldMkLst>
        <pc:spChg chg="del">
          <ac:chgData name="明智 高" userId="13106cc9a47d8e8b" providerId="LiveId" clId="{10A66349-3037-4BFE-ADAF-5AF74D7B875A}" dt="2020-09-20T05:15:43.539" v="117" actId="478"/>
          <ac:spMkLst>
            <pc:docMk/>
            <pc:sldMk cId="4110831615" sldId="307"/>
            <ac:spMk id="2" creationId="{00000000-0000-0000-0000-000000000000}"/>
          </ac:spMkLst>
        </pc:spChg>
        <pc:spChg chg="del">
          <ac:chgData name="明智 高" userId="13106cc9a47d8e8b" providerId="LiveId" clId="{10A66349-3037-4BFE-ADAF-5AF74D7B875A}" dt="2020-09-20T05:15:46.004" v="118" actId="478"/>
          <ac:spMkLst>
            <pc:docMk/>
            <pc:sldMk cId="4110831615" sldId="307"/>
            <ac:spMk id="3" creationId="{00000000-0000-0000-0000-000000000000}"/>
          </ac:spMkLst>
        </pc:spChg>
        <pc:spChg chg="del">
          <ac:chgData name="明智 高" userId="13106cc9a47d8e8b" providerId="LiveId" clId="{10A66349-3037-4BFE-ADAF-5AF74D7B875A}" dt="2020-09-20T05:15:46.808" v="119" actId="478"/>
          <ac:spMkLst>
            <pc:docMk/>
            <pc:sldMk cId="4110831615" sldId="307"/>
            <ac:spMk id="6" creationId="{00000000-0000-0000-0000-000000000000}"/>
          </ac:spMkLst>
        </pc:spChg>
      </pc:sldChg>
      <pc:sldChg chg="delSp modSp mod">
        <pc:chgData name="明智 高" userId="13106cc9a47d8e8b" providerId="LiveId" clId="{10A66349-3037-4BFE-ADAF-5AF74D7B875A}" dt="2020-09-20T05:14:50.415" v="92" actId="478"/>
        <pc:sldMkLst>
          <pc:docMk/>
          <pc:sldMk cId="3456794647" sldId="309"/>
        </pc:sldMkLst>
        <pc:spChg chg="del">
          <ac:chgData name="明智 高" userId="13106cc9a47d8e8b" providerId="LiveId" clId="{10A66349-3037-4BFE-ADAF-5AF74D7B875A}" dt="2020-09-20T05:14:48.768" v="91" actId="478"/>
          <ac:spMkLst>
            <pc:docMk/>
            <pc:sldMk cId="3456794647" sldId="309"/>
            <ac:spMk id="3" creationId="{00000000-0000-0000-0000-000000000000}"/>
          </ac:spMkLst>
        </pc:spChg>
        <pc:spChg chg="del">
          <ac:chgData name="明智 高" userId="13106cc9a47d8e8b" providerId="LiveId" clId="{10A66349-3037-4BFE-ADAF-5AF74D7B875A}" dt="2020-09-20T05:14:50.415" v="92" actId="478"/>
          <ac:spMkLst>
            <pc:docMk/>
            <pc:sldMk cId="3456794647" sldId="309"/>
            <ac:spMk id="6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4:39.102" v="88" actId="1076"/>
          <ac:spMkLst>
            <pc:docMk/>
            <pc:sldMk cId="3456794647" sldId="309"/>
            <ac:spMk id="13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4:42.652" v="90" actId="1076"/>
          <ac:spMkLst>
            <pc:docMk/>
            <pc:sldMk cId="3456794647" sldId="309"/>
            <ac:spMk id="14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13:06.655" v="70" actId="1076"/>
        <pc:sldMkLst>
          <pc:docMk/>
          <pc:sldMk cId="427287502" sldId="310"/>
        </pc:sldMkLst>
        <pc:spChg chg="del mod">
          <ac:chgData name="明智 高" userId="13106cc9a47d8e8b" providerId="LiveId" clId="{10A66349-3037-4BFE-ADAF-5AF74D7B875A}" dt="2020-09-20T05:13:02.948" v="69" actId="478"/>
          <ac:spMkLst>
            <pc:docMk/>
            <pc:sldMk cId="427287502" sldId="310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3:06.655" v="70" actId="1076"/>
          <ac:spMkLst>
            <pc:docMk/>
            <pc:sldMk cId="427287502" sldId="310"/>
            <ac:spMk id="3" creationId="{00000000-0000-0000-0000-000000000000}"/>
          </ac:spMkLst>
        </pc:spChg>
      </pc:sldChg>
      <pc:sldChg chg="delSp modSp mod">
        <pc:chgData name="明智 高" userId="13106cc9a47d8e8b" providerId="LiveId" clId="{10A66349-3037-4BFE-ADAF-5AF74D7B875A}" dt="2020-09-20T05:13:51.542" v="79" actId="1076"/>
        <pc:sldMkLst>
          <pc:docMk/>
          <pc:sldMk cId="2781620540" sldId="311"/>
        </pc:sldMkLst>
        <pc:spChg chg="del">
          <ac:chgData name="明智 高" userId="13106cc9a47d8e8b" providerId="LiveId" clId="{10A66349-3037-4BFE-ADAF-5AF74D7B875A}" dt="2020-09-20T05:13:47.255" v="78" actId="478"/>
          <ac:spMkLst>
            <pc:docMk/>
            <pc:sldMk cId="2781620540" sldId="311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3:51.542" v="79" actId="1076"/>
          <ac:spMkLst>
            <pc:docMk/>
            <pc:sldMk cId="2781620540" sldId="311"/>
            <ac:spMk id="3" creationId="{00000000-0000-0000-0000-000000000000}"/>
          </ac:spMkLst>
        </pc:spChg>
      </pc:sldChg>
      <pc:sldChg chg="delSp modSp mod">
        <pc:chgData name="明智 高" userId="13106cc9a47d8e8b" providerId="LiveId" clId="{10A66349-3037-4BFE-ADAF-5AF74D7B875A}" dt="2020-09-20T05:14:09.054" v="83" actId="1076"/>
        <pc:sldMkLst>
          <pc:docMk/>
          <pc:sldMk cId="4023899919" sldId="312"/>
        </pc:sldMkLst>
        <pc:spChg chg="del mod">
          <ac:chgData name="明智 高" userId="13106cc9a47d8e8b" providerId="LiveId" clId="{10A66349-3037-4BFE-ADAF-5AF74D7B875A}" dt="2020-09-20T05:14:05.939" v="82" actId="478"/>
          <ac:spMkLst>
            <pc:docMk/>
            <pc:sldMk cId="4023899919" sldId="312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4:09.054" v="83" actId="1076"/>
          <ac:spMkLst>
            <pc:docMk/>
            <pc:sldMk cId="4023899919" sldId="312"/>
            <ac:spMk id="3" creationId="{00000000-0000-0000-0000-000000000000}"/>
          </ac:spMkLst>
        </pc:spChg>
      </pc:sldChg>
      <pc:sldChg chg="modSp mod">
        <pc:chgData name="明智 高" userId="13106cc9a47d8e8b" providerId="LiveId" clId="{10A66349-3037-4BFE-ADAF-5AF74D7B875A}" dt="2020-09-20T05:14:57.477" v="93" actId="1076"/>
        <pc:sldMkLst>
          <pc:docMk/>
          <pc:sldMk cId="3215486144" sldId="313"/>
        </pc:sldMkLst>
        <pc:spChg chg="mod">
          <ac:chgData name="明智 高" userId="13106cc9a47d8e8b" providerId="LiveId" clId="{10A66349-3037-4BFE-ADAF-5AF74D7B875A}" dt="2020-09-20T05:14:57.477" v="93" actId="1076"/>
          <ac:spMkLst>
            <pc:docMk/>
            <pc:sldMk cId="3215486144" sldId="313"/>
            <ac:spMk id="3" creationId="{00000000-0000-0000-0000-000000000000}"/>
          </ac:spMkLst>
        </pc:spChg>
      </pc:sldChg>
      <pc:sldChg chg="delSp modSp mod">
        <pc:chgData name="明智 高" userId="13106cc9a47d8e8b" providerId="LiveId" clId="{10A66349-3037-4BFE-ADAF-5AF74D7B875A}" dt="2020-09-20T05:15:04.950" v="95" actId="1076"/>
        <pc:sldMkLst>
          <pc:docMk/>
          <pc:sldMk cId="2578906477" sldId="314"/>
        </pc:sldMkLst>
        <pc:spChg chg="del">
          <ac:chgData name="明智 高" userId="13106cc9a47d8e8b" providerId="LiveId" clId="{10A66349-3037-4BFE-ADAF-5AF74D7B875A}" dt="2020-09-20T05:15:01.737" v="94" actId="478"/>
          <ac:spMkLst>
            <pc:docMk/>
            <pc:sldMk cId="2578906477" sldId="314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5:04.950" v="95" actId="1076"/>
          <ac:spMkLst>
            <pc:docMk/>
            <pc:sldMk cId="2578906477" sldId="314"/>
            <ac:spMk id="3" creationId="{00000000-0000-0000-0000-000000000000}"/>
          </ac:spMkLst>
        </pc:spChg>
      </pc:sldChg>
      <pc:sldChg chg="delSp modSp mod">
        <pc:chgData name="明智 高" userId="13106cc9a47d8e8b" providerId="LiveId" clId="{10A66349-3037-4BFE-ADAF-5AF74D7B875A}" dt="2020-09-20T05:15:55.285" v="121" actId="1076"/>
        <pc:sldMkLst>
          <pc:docMk/>
          <pc:sldMk cId="3969304859" sldId="315"/>
        </pc:sldMkLst>
        <pc:spChg chg="del">
          <ac:chgData name="明智 高" userId="13106cc9a47d8e8b" providerId="LiveId" clId="{10A66349-3037-4BFE-ADAF-5AF74D7B875A}" dt="2020-09-20T05:15:51.339" v="120" actId="478"/>
          <ac:spMkLst>
            <pc:docMk/>
            <pc:sldMk cId="3969304859" sldId="315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5:55.285" v="121" actId="1076"/>
          <ac:spMkLst>
            <pc:docMk/>
            <pc:sldMk cId="3969304859" sldId="315"/>
            <ac:spMk id="3" creationId="{00000000-0000-0000-0000-000000000000}"/>
          </ac:spMkLst>
        </pc:spChg>
      </pc:sldChg>
      <pc:sldChg chg="delSp modSp mod">
        <pc:chgData name="明智 高" userId="13106cc9a47d8e8b" providerId="LiveId" clId="{10A66349-3037-4BFE-ADAF-5AF74D7B875A}" dt="2020-09-20T05:15:35.200" v="116"/>
        <pc:sldMkLst>
          <pc:docMk/>
          <pc:sldMk cId="607511964" sldId="316"/>
        </pc:sldMkLst>
        <pc:spChg chg="del">
          <ac:chgData name="明智 高" userId="13106cc9a47d8e8b" providerId="LiveId" clId="{10A66349-3037-4BFE-ADAF-5AF74D7B875A}" dt="2020-09-20T05:15:09.025" v="96" actId="478"/>
          <ac:spMkLst>
            <pc:docMk/>
            <pc:sldMk cId="607511964" sldId="316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5:35.200" v="116"/>
          <ac:spMkLst>
            <pc:docMk/>
            <pc:sldMk cId="607511964" sldId="316"/>
            <ac:spMk id="3" creationId="{00000000-0000-0000-0000-000000000000}"/>
          </ac:spMkLst>
        </pc:spChg>
      </pc:sldChg>
      <pc:sldChg chg="delSp">
        <pc:chgData name="明智 高" userId="13106cc9a47d8e8b" providerId="LiveId" clId="{10A66349-3037-4BFE-ADAF-5AF74D7B875A}" dt="2020-09-20T05:16:28.675" v="129" actId="478"/>
        <pc:sldMkLst>
          <pc:docMk/>
          <pc:sldMk cId="1893319240" sldId="317"/>
        </pc:sldMkLst>
        <pc:spChg chg="del">
          <ac:chgData name="明智 高" userId="13106cc9a47d8e8b" providerId="LiveId" clId="{10A66349-3037-4BFE-ADAF-5AF74D7B875A}" dt="2020-09-20T05:16:28.675" v="129" actId="478"/>
          <ac:spMkLst>
            <pc:docMk/>
            <pc:sldMk cId="1893319240" sldId="317"/>
            <ac:spMk id="2" creationId="{00000000-0000-0000-0000-000000000000}"/>
          </ac:spMkLst>
        </pc:spChg>
      </pc:sldChg>
      <pc:sldChg chg="modSp mod">
        <pc:chgData name="明智 高" userId="13106cc9a47d8e8b" providerId="LiveId" clId="{10A66349-3037-4BFE-ADAF-5AF74D7B875A}" dt="2020-09-20T05:15:59.901" v="122" actId="1076"/>
        <pc:sldMkLst>
          <pc:docMk/>
          <pc:sldMk cId="821198274" sldId="318"/>
        </pc:sldMkLst>
        <pc:spChg chg="mod">
          <ac:chgData name="明智 高" userId="13106cc9a47d8e8b" providerId="LiveId" clId="{10A66349-3037-4BFE-ADAF-5AF74D7B875A}" dt="2020-09-20T05:15:59.901" v="122" actId="1076"/>
          <ac:spMkLst>
            <pc:docMk/>
            <pc:sldMk cId="821198274" sldId="318"/>
            <ac:spMk id="3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16:12.534" v="126" actId="14100"/>
        <pc:sldMkLst>
          <pc:docMk/>
          <pc:sldMk cId="3589216939" sldId="319"/>
        </pc:sldMkLst>
        <pc:spChg chg="del">
          <ac:chgData name="明智 高" userId="13106cc9a47d8e8b" providerId="LiveId" clId="{10A66349-3037-4BFE-ADAF-5AF74D7B875A}" dt="2020-09-20T05:16:05.619" v="123" actId="478"/>
          <ac:spMkLst>
            <pc:docMk/>
            <pc:sldMk cId="3589216939" sldId="319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6:12.534" v="126" actId="14100"/>
          <ac:spMkLst>
            <pc:docMk/>
            <pc:sldMk cId="3589216939" sldId="319"/>
            <ac:spMk id="3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16:35.810" v="131" actId="1076"/>
        <pc:sldMkLst>
          <pc:docMk/>
          <pc:sldMk cId="3250469290" sldId="320"/>
        </pc:sldMkLst>
        <pc:spChg chg="del">
          <ac:chgData name="明智 高" userId="13106cc9a47d8e8b" providerId="LiveId" clId="{10A66349-3037-4BFE-ADAF-5AF74D7B875A}" dt="2020-09-20T05:16:32.120" v="130" actId="478"/>
          <ac:spMkLst>
            <pc:docMk/>
            <pc:sldMk cId="3250469290" sldId="320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6:35.810" v="131" actId="1076"/>
          <ac:spMkLst>
            <pc:docMk/>
            <pc:sldMk cId="3250469290" sldId="320"/>
            <ac:spMk id="3" creationId="{00000000-0000-0000-0000-000000000000}"/>
          </ac:spMkLst>
        </pc:spChg>
      </pc:sldChg>
      <pc:sldChg chg="delSp modSp mod">
        <pc:chgData name="明智 高" userId="13106cc9a47d8e8b" providerId="LiveId" clId="{10A66349-3037-4BFE-ADAF-5AF74D7B875A}" dt="2020-09-20T05:16:43.509" v="133" actId="1076"/>
        <pc:sldMkLst>
          <pc:docMk/>
          <pc:sldMk cId="3540979408" sldId="321"/>
        </pc:sldMkLst>
        <pc:spChg chg="del">
          <ac:chgData name="明智 高" userId="13106cc9a47d8e8b" providerId="LiveId" clId="{10A66349-3037-4BFE-ADAF-5AF74D7B875A}" dt="2020-09-20T05:16:40.280" v="132" actId="478"/>
          <ac:spMkLst>
            <pc:docMk/>
            <pc:sldMk cId="3540979408" sldId="321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6:43.509" v="133" actId="1076"/>
          <ac:spMkLst>
            <pc:docMk/>
            <pc:sldMk cId="3540979408" sldId="321"/>
            <ac:spMk id="3" creationId="{00000000-0000-0000-0000-000000000000}"/>
          </ac:spMkLst>
        </pc:spChg>
      </pc:sldChg>
      <pc:sldChg chg="delSp modSp mod">
        <pc:chgData name="明智 高" userId="13106cc9a47d8e8b" providerId="LiveId" clId="{10A66349-3037-4BFE-ADAF-5AF74D7B875A}" dt="2020-09-20T05:17:04.101" v="138" actId="1076"/>
        <pc:sldMkLst>
          <pc:docMk/>
          <pc:sldMk cId="3569021249" sldId="322"/>
        </pc:sldMkLst>
        <pc:spChg chg="del">
          <ac:chgData name="明智 高" userId="13106cc9a47d8e8b" providerId="LiveId" clId="{10A66349-3037-4BFE-ADAF-5AF74D7B875A}" dt="2020-09-20T05:17:01.792" v="137" actId="478"/>
          <ac:spMkLst>
            <pc:docMk/>
            <pc:sldMk cId="3569021249" sldId="322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7:04.101" v="138" actId="1076"/>
          <ac:spMkLst>
            <pc:docMk/>
            <pc:sldMk cId="3569021249" sldId="322"/>
            <ac:spMk id="3" creationId="{00000000-0000-0000-0000-000000000000}"/>
          </ac:spMkLst>
        </pc:spChg>
      </pc:sldChg>
      <pc:sldChg chg="addSp delSp modSp mod">
        <pc:chgData name="明智 高" userId="13106cc9a47d8e8b" providerId="LiveId" clId="{10A66349-3037-4BFE-ADAF-5AF74D7B875A}" dt="2020-09-20T05:38:24.076" v="301" actId="1076"/>
        <pc:sldMkLst>
          <pc:docMk/>
          <pc:sldMk cId="704521259" sldId="324"/>
        </pc:sldMkLst>
        <pc:spChg chg="del">
          <ac:chgData name="明智 高" userId="13106cc9a47d8e8b" providerId="LiveId" clId="{10A66349-3037-4BFE-ADAF-5AF74D7B875A}" dt="2020-09-20T05:36:48.798" v="273" actId="478"/>
          <ac:spMkLst>
            <pc:docMk/>
            <pc:sldMk cId="704521259" sldId="324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37:45.150" v="293" actId="27636"/>
          <ac:spMkLst>
            <pc:docMk/>
            <pc:sldMk cId="704521259" sldId="324"/>
            <ac:spMk id="3" creationId="{00000000-0000-0000-0000-000000000000}"/>
          </ac:spMkLst>
        </pc:spChg>
        <pc:picChg chg="add mod">
          <ac:chgData name="明智 高" userId="13106cc9a47d8e8b" providerId="LiveId" clId="{10A66349-3037-4BFE-ADAF-5AF74D7B875A}" dt="2020-09-20T05:38:24.076" v="301" actId="1076"/>
          <ac:picMkLst>
            <pc:docMk/>
            <pc:sldMk cId="704521259" sldId="324"/>
            <ac:picMk id="5" creationId="{FBA8258F-CC9B-4CF6-B765-F084B70A1EA2}"/>
          </ac:picMkLst>
        </pc:picChg>
      </pc:sldChg>
      <pc:sldChg chg="delSp modSp">
        <pc:chgData name="明智 高" userId="13106cc9a47d8e8b" providerId="LiveId" clId="{10A66349-3037-4BFE-ADAF-5AF74D7B875A}" dt="2020-09-20T05:36:39.603" v="272" actId="478"/>
        <pc:sldMkLst>
          <pc:docMk/>
          <pc:sldMk cId="3767802529" sldId="327"/>
        </pc:sldMkLst>
        <pc:spChg chg="del">
          <ac:chgData name="明智 高" userId="13106cc9a47d8e8b" providerId="LiveId" clId="{10A66349-3037-4BFE-ADAF-5AF74D7B875A}" dt="2020-09-20T05:36:39.603" v="272" actId="478"/>
          <ac:spMkLst>
            <pc:docMk/>
            <pc:sldMk cId="3767802529" sldId="327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7:24.693" v="144" actId="1076"/>
          <ac:spMkLst>
            <pc:docMk/>
            <pc:sldMk cId="3767802529" sldId="327"/>
            <ac:spMk id="3" creationId="{00000000-0000-0000-0000-000000000000}"/>
          </ac:spMkLst>
        </pc:spChg>
      </pc:sldChg>
      <pc:sldChg chg="delSp">
        <pc:chgData name="明智 高" userId="13106cc9a47d8e8b" providerId="LiveId" clId="{10A66349-3037-4BFE-ADAF-5AF74D7B875A}" dt="2020-09-20T05:38:31.161" v="302" actId="478"/>
        <pc:sldMkLst>
          <pc:docMk/>
          <pc:sldMk cId="1231977862" sldId="328"/>
        </pc:sldMkLst>
        <pc:spChg chg="del">
          <ac:chgData name="明智 高" userId="13106cc9a47d8e8b" providerId="LiveId" clId="{10A66349-3037-4BFE-ADAF-5AF74D7B875A}" dt="2020-09-20T05:38:31.161" v="302" actId="478"/>
          <ac:spMkLst>
            <pc:docMk/>
            <pc:sldMk cId="1231977862" sldId="328"/>
            <ac:spMk id="2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18:07.390" v="151" actId="1076"/>
        <pc:sldMkLst>
          <pc:docMk/>
          <pc:sldMk cId="2571736106" sldId="330"/>
        </pc:sldMkLst>
        <pc:spChg chg="del">
          <ac:chgData name="明智 高" userId="13106cc9a47d8e8b" providerId="LiveId" clId="{10A66349-3037-4BFE-ADAF-5AF74D7B875A}" dt="2020-09-20T05:18:04.305" v="150" actId="478"/>
          <ac:spMkLst>
            <pc:docMk/>
            <pc:sldMk cId="2571736106" sldId="330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8:07.390" v="151" actId="1076"/>
          <ac:spMkLst>
            <pc:docMk/>
            <pc:sldMk cId="2571736106" sldId="330"/>
            <ac:spMk id="3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17:46.965" v="147" actId="1076"/>
        <pc:sldMkLst>
          <pc:docMk/>
          <pc:sldMk cId="402975048" sldId="333"/>
        </pc:sldMkLst>
        <pc:spChg chg="del">
          <ac:chgData name="明智 高" userId="13106cc9a47d8e8b" providerId="LiveId" clId="{10A66349-3037-4BFE-ADAF-5AF74D7B875A}" dt="2020-09-20T05:17:42.860" v="146" actId="478"/>
          <ac:spMkLst>
            <pc:docMk/>
            <pc:sldMk cId="402975048" sldId="333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7:46.965" v="147" actId="1076"/>
          <ac:spMkLst>
            <pc:docMk/>
            <pc:sldMk cId="402975048" sldId="333"/>
            <ac:spMk id="3" creationId="{00000000-0000-0000-0000-000000000000}"/>
          </ac:spMkLst>
        </pc:spChg>
      </pc:sldChg>
      <pc:sldChg chg="modSp mod">
        <pc:chgData name="明智 高" userId="13106cc9a47d8e8b" providerId="LiveId" clId="{10A66349-3037-4BFE-ADAF-5AF74D7B875A}" dt="2020-09-20T05:17:51.405" v="148" actId="1076"/>
        <pc:sldMkLst>
          <pc:docMk/>
          <pc:sldMk cId="4241916510" sldId="335"/>
        </pc:sldMkLst>
        <pc:spChg chg="mod">
          <ac:chgData name="明智 高" userId="13106cc9a47d8e8b" providerId="LiveId" clId="{10A66349-3037-4BFE-ADAF-5AF74D7B875A}" dt="2020-09-20T05:17:51.405" v="148" actId="1076"/>
          <ac:spMkLst>
            <pc:docMk/>
            <pc:sldMk cId="4241916510" sldId="335"/>
            <ac:spMk id="3" creationId="{00000000-0000-0000-0000-000000000000}"/>
          </ac:spMkLst>
        </pc:spChg>
      </pc:sldChg>
      <pc:sldChg chg="modSp">
        <pc:chgData name="明智 高" userId="13106cc9a47d8e8b" providerId="LiveId" clId="{10A66349-3037-4BFE-ADAF-5AF74D7B875A}" dt="2020-09-20T05:18:12.973" v="152" actId="1076"/>
        <pc:sldMkLst>
          <pc:docMk/>
          <pc:sldMk cId="4273565534" sldId="338"/>
        </pc:sldMkLst>
        <pc:spChg chg="mod">
          <ac:chgData name="明智 高" userId="13106cc9a47d8e8b" providerId="LiveId" clId="{10A66349-3037-4BFE-ADAF-5AF74D7B875A}" dt="2020-09-20T05:18:12.973" v="152" actId="1076"/>
          <ac:spMkLst>
            <pc:docMk/>
            <pc:sldMk cId="4273565534" sldId="338"/>
            <ac:spMk id="3" creationId="{00000000-0000-0000-0000-000000000000}"/>
          </ac:spMkLst>
        </pc:spChg>
      </pc:sldChg>
      <pc:sldChg chg="modSp mod">
        <pc:chgData name="明智 高" userId="13106cc9a47d8e8b" providerId="LiveId" clId="{10A66349-3037-4BFE-ADAF-5AF74D7B875A}" dt="2020-09-20T05:17:57.501" v="149" actId="1076"/>
        <pc:sldMkLst>
          <pc:docMk/>
          <pc:sldMk cId="1596820372" sldId="341"/>
        </pc:sldMkLst>
        <pc:spChg chg="mod">
          <ac:chgData name="明智 高" userId="13106cc9a47d8e8b" providerId="LiveId" clId="{10A66349-3037-4BFE-ADAF-5AF74D7B875A}" dt="2020-09-20T05:17:57.501" v="149" actId="1076"/>
          <ac:spMkLst>
            <pc:docMk/>
            <pc:sldMk cId="1596820372" sldId="341"/>
            <ac:spMk id="3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18:22.374" v="154" actId="1076"/>
        <pc:sldMkLst>
          <pc:docMk/>
          <pc:sldMk cId="4030078644" sldId="342"/>
        </pc:sldMkLst>
        <pc:spChg chg="del">
          <ac:chgData name="明智 高" userId="13106cc9a47d8e8b" providerId="LiveId" clId="{10A66349-3037-4BFE-ADAF-5AF74D7B875A}" dt="2020-09-20T05:18:19.457" v="153" actId="478"/>
          <ac:spMkLst>
            <pc:docMk/>
            <pc:sldMk cId="4030078644" sldId="342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8:22.374" v="154" actId="1076"/>
          <ac:spMkLst>
            <pc:docMk/>
            <pc:sldMk cId="4030078644" sldId="342"/>
            <ac:spMk id="3" creationId="{00000000-0000-0000-0000-000000000000}"/>
          </ac:spMkLst>
        </pc:spChg>
      </pc:sldChg>
      <pc:sldChg chg="modSp mod">
        <pc:chgData name="明智 高" userId="13106cc9a47d8e8b" providerId="LiveId" clId="{10A66349-3037-4BFE-ADAF-5AF74D7B875A}" dt="2020-09-20T05:18:33.725" v="157" actId="1076"/>
        <pc:sldMkLst>
          <pc:docMk/>
          <pc:sldMk cId="435542078" sldId="343"/>
        </pc:sldMkLst>
        <pc:spChg chg="mod">
          <ac:chgData name="明智 高" userId="13106cc9a47d8e8b" providerId="LiveId" clId="{10A66349-3037-4BFE-ADAF-5AF74D7B875A}" dt="2020-09-20T05:10:08.968" v="40" actId="27636"/>
          <ac:spMkLst>
            <pc:docMk/>
            <pc:sldMk cId="435542078" sldId="343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8:33.725" v="157" actId="1076"/>
          <ac:spMkLst>
            <pc:docMk/>
            <pc:sldMk cId="435542078" sldId="343"/>
            <ac:spMk id="3" creationId="{00000000-0000-0000-0000-000000000000}"/>
          </ac:spMkLst>
        </pc:spChg>
      </pc:sldChg>
      <pc:sldChg chg="modSp">
        <pc:chgData name="明智 高" userId="13106cc9a47d8e8b" providerId="LiveId" clId="{10A66349-3037-4BFE-ADAF-5AF74D7B875A}" dt="2020-09-20T05:19:10.336" v="164" actId="1076"/>
        <pc:sldMkLst>
          <pc:docMk/>
          <pc:sldMk cId="108004946" sldId="344"/>
        </pc:sldMkLst>
        <pc:spChg chg="mod">
          <ac:chgData name="明智 高" userId="13106cc9a47d8e8b" providerId="LiveId" clId="{10A66349-3037-4BFE-ADAF-5AF74D7B875A}" dt="2020-09-20T05:19:10.336" v="164" actId="1076"/>
          <ac:spMkLst>
            <pc:docMk/>
            <pc:sldMk cId="108004946" sldId="344"/>
            <ac:spMk id="3" creationId="{00000000-0000-0000-0000-000000000000}"/>
          </ac:spMkLst>
        </pc:spChg>
      </pc:sldChg>
      <pc:sldChg chg="modSp">
        <pc:chgData name="明智 高" userId="13106cc9a47d8e8b" providerId="LiveId" clId="{10A66349-3037-4BFE-ADAF-5AF74D7B875A}" dt="2020-09-20T05:19:14.349" v="165" actId="1076"/>
        <pc:sldMkLst>
          <pc:docMk/>
          <pc:sldMk cId="1014276119" sldId="345"/>
        </pc:sldMkLst>
        <pc:spChg chg="mod">
          <ac:chgData name="明智 高" userId="13106cc9a47d8e8b" providerId="LiveId" clId="{10A66349-3037-4BFE-ADAF-5AF74D7B875A}" dt="2020-09-20T05:19:14.349" v="165" actId="1076"/>
          <ac:spMkLst>
            <pc:docMk/>
            <pc:sldMk cId="1014276119" sldId="345"/>
            <ac:spMk id="3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13:34.058" v="75" actId="478"/>
        <pc:sldMkLst>
          <pc:docMk/>
          <pc:sldMk cId="702153795" sldId="347"/>
        </pc:sldMkLst>
        <pc:spChg chg="del">
          <ac:chgData name="明智 高" userId="13106cc9a47d8e8b" providerId="LiveId" clId="{10A66349-3037-4BFE-ADAF-5AF74D7B875A}" dt="2020-09-20T05:13:34.058" v="75" actId="478"/>
          <ac:spMkLst>
            <pc:docMk/>
            <pc:sldMk cId="702153795" sldId="347"/>
            <ac:spMk id="2" creationId="{00000000-0000-0000-0000-000000000000}"/>
          </ac:spMkLst>
        </pc:spChg>
        <pc:picChg chg="mod">
          <ac:chgData name="明智 高" userId="13106cc9a47d8e8b" providerId="LiveId" clId="{10A66349-3037-4BFE-ADAF-5AF74D7B875A}" dt="2020-09-20T05:13:30.973" v="74" actId="1076"/>
          <ac:picMkLst>
            <pc:docMk/>
            <pc:sldMk cId="702153795" sldId="347"/>
            <ac:picMk id="4" creationId="{00000000-0000-0000-0000-000000000000}"/>
          </ac:picMkLst>
        </pc:picChg>
      </pc:sldChg>
      <pc:sldChg chg="delSp modSp">
        <pc:chgData name="明智 高" userId="13106cc9a47d8e8b" providerId="LiveId" clId="{10A66349-3037-4BFE-ADAF-5AF74D7B875A}" dt="2020-09-20T05:16:21.365" v="128" actId="1076"/>
        <pc:sldMkLst>
          <pc:docMk/>
          <pc:sldMk cId="2563641823" sldId="348"/>
        </pc:sldMkLst>
        <pc:spChg chg="del">
          <ac:chgData name="明智 高" userId="13106cc9a47d8e8b" providerId="LiveId" clId="{10A66349-3037-4BFE-ADAF-5AF74D7B875A}" dt="2020-09-20T05:16:18.051" v="127" actId="478"/>
          <ac:spMkLst>
            <pc:docMk/>
            <pc:sldMk cId="2563641823" sldId="348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6:21.365" v="128" actId="1076"/>
          <ac:spMkLst>
            <pc:docMk/>
            <pc:sldMk cId="2563641823" sldId="348"/>
            <ac:spMk id="3" creationId="{00000000-0000-0000-0000-000000000000}"/>
          </ac:spMkLst>
        </pc:spChg>
      </pc:sldChg>
      <pc:sldChg chg="modSp mod">
        <pc:chgData name="明智 高" userId="13106cc9a47d8e8b" providerId="LiveId" clId="{10A66349-3037-4BFE-ADAF-5AF74D7B875A}" dt="2020-09-20T05:45:29.250" v="358" actId="403"/>
        <pc:sldMkLst>
          <pc:docMk/>
          <pc:sldMk cId="2282736849" sldId="349"/>
        </pc:sldMkLst>
        <pc:spChg chg="mod">
          <ac:chgData name="明智 高" userId="13106cc9a47d8e8b" providerId="LiveId" clId="{10A66349-3037-4BFE-ADAF-5AF74D7B875A}" dt="2020-09-20T05:45:29.250" v="358" actId="403"/>
          <ac:spMkLst>
            <pc:docMk/>
            <pc:sldMk cId="2282736849" sldId="349"/>
            <ac:spMk id="3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18:47.757" v="159" actId="1076"/>
        <pc:sldMkLst>
          <pc:docMk/>
          <pc:sldMk cId="4238485678" sldId="350"/>
        </pc:sldMkLst>
        <pc:spChg chg="del">
          <ac:chgData name="明智 高" userId="13106cc9a47d8e8b" providerId="LiveId" clId="{10A66349-3037-4BFE-ADAF-5AF74D7B875A}" dt="2020-09-20T05:18:44.254" v="158" actId="478"/>
          <ac:spMkLst>
            <pc:docMk/>
            <pc:sldMk cId="4238485678" sldId="350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8:47.757" v="159" actId="1076"/>
          <ac:spMkLst>
            <pc:docMk/>
            <pc:sldMk cId="4238485678" sldId="350"/>
            <ac:spMk id="3" creationId="{00000000-0000-0000-0000-000000000000}"/>
          </ac:spMkLst>
        </pc:spChg>
      </pc:sldChg>
      <pc:sldChg chg="modSp">
        <pc:chgData name="明智 高" userId="13106cc9a47d8e8b" providerId="LiveId" clId="{10A66349-3037-4BFE-ADAF-5AF74D7B875A}" dt="2020-09-20T05:19:34.749" v="168" actId="1076"/>
        <pc:sldMkLst>
          <pc:docMk/>
          <pc:sldMk cId="3843313595" sldId="351"/>
        </pc:sldMkLst>
        <pc:spChg chg="mod">
          <ac:chgData name="明智 高" userId="13106cc9a47d8e8b" providerId="LiveId" clId="{10A66349-3037-4BFE-ADAF-5AF74D7B875A}" dt="2020-09-20T05:19:34.749" v="168" actId="1076"/>
          <ac:spMkLst>
            <pc:docMk/>
            <pc:sldMk cId="3843313595" sldId="351"/>
            <ac:spMk id="3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20:01.879" v="171" actId="478"/>
        <pc:sldMkLst>
          <pc:docMk/>
          <pc:sldMk cId="1045271563" sldId="352"/>
        </pc:sldMkLst>
        <pc:spChg chg="del">
          <ac:chgData name="明智 高" userId="13106cc9a47d8e8b" providerId="LiveId" clId="{10A66349-3037-4BFE-ADAF-5AF74D7B875A}" dt="2020-09-20T05:20:01.879" v="171" actId="478"/>
          <ac:spMkLst>
            <pc:docMk/>
            <pc:sldMk cId="1045271563" sldId="352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9:58.113" v="170" actId="1076"/>
          <ac:spMkLst>
            <pc:docMk/>
            <pc:sldMk cId="1045271563" sldId="352"/>
            <ac:spMk id="3" creationId="{00000000-0000-0000-0000-000000000000}"/>
          </ac:spMkLst>
        </pc:spChg>
      </pc:sldChg>
      <pc:sldChg chg="modSp mod">
        <pc:chgData name="明智 高" userId="13106cc9a47d8e8b" providerId="LiveId" clId="{10A66349-3037-4BFE-ADAF-5AF74D7B875A}" dt="2020-09-20T05:20:27.548" v="178" actId="6549"/>
        <pc:sldMkLst>
          <pc:docMk/>
          <pc:sldMk cId="2056531084" sldId="353"/>
        </pc:sldMkLst>
        <pc:spChg chg="mod">
          <ac:chgData name="明智 高" userId="13106cc9a47d8e8b" providerId="LiveId" clId="{10A66349-3037-4BFE-ADAF-5AF74D7B875A}" dt="2020-09-20T05:20:27.548" v="178" actId="6549"/>
          <ac:spMkLst>
            <pc:docMk/>
            <pc:sldMk cId="2056531084" sldId="353"/>
            <ac:spMk id="3" creationId="{00000000-0000-0000-0000-000000000000}"/>
          </ac:spMkLst>
        </pc:spChg>
      </pc:sldChg>
      <pc:sldChg chg="modSp">
        <pc:chgData name="明智 高" userId="13106cc9a47d8e8b" providerId="LiveId" clId="{10A66349-3037-4BFE-ADAF-5AF74D7B875A}" dt="2020-09-20T05:20:11.477" v="173" actId="14100"/>
        <pc:sldMkLst>
          <pc:docMk/>
          <pc:sldMk cId="2523684936" sldId="354"/>
        </pc:sldMkLst>
        <pc:spChg chg="mod">
          <ac:chgData name="明智 高" userId="13106cc9a47d8e8b" providerId="LiveId" clId="{10A66349-3037-4BFE-ADAF-5AF74D7B875A}" dt="2020-09-20T05:20:11.477" v="173" actId="14100"/>
          <ac:spMkLst>
            <pc:docMk/>
            <pc:sldMk cId="2523684936" sldId="354"/>
            <ac:spMk id="3" creationId="{00000000-0000-0000-0000-000000000000}"/>
          </ac:spMkLst>
        </pc:spChg>
      </pc:sldChg>
      <pc:sldChg chg="modSp">
        <pc:chgData name="明智 高" userId="13106cc9a47d8e8b" providerId="LiveId" clId="{10A66349-3037-4BFE-ADAF-5AF74D7B875A}" dt="2020-09-20T05:20:17.365" v="174" actId="1076"/>
        <pc:sldMkLst>
          <pc:docMk/>
          <pc:sldMk cId="547226708" sldId="355"/>
        </pc:sldMkLst>
        <pc:spChg chg="mod">
          <ac:chgData name="明智 高" userId="13106cc9a47d8e8b" providerId="LiveId" clId="{10A66349-3037-4BFE-ADAF-5AF74D7B875A}" dt="2020-09-20T05:20:17.365" v="174" actId="1076"/>
          <ac:spMkLst>
            <pc:docMk/>
            <pc:sldMk cId="547226708" sldId="355"/>
            <ac:spMk id="3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19:26.254" v="167" actId="1076"/>
        <pc:sldMkLst>
          <pc:docMk/>
          <pc:sldMk cId="3423671931" sldId="357"/>
        </pc:sldMkLst>
        <pc:spChg chg="del">
          <ac:chgData name="明智 高" userId="13106cc9a47d8e8b" providerId="LiveId" clId="{10A66349-3037-4BFE-ADAF-5AF74D7B875A}" dt="2020-09-20T05:19:22.595" v="166" actId="478"/>
          <ac:spMkLst>
            <pc:docMk/>
            <pc:sldMk cId="3423671931" sldId="357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9:26.254" v="167" actId="1076"/>
          <ac:spMkLst>
            <pc:docMk/>
            <pc:sldMk cId="3423671931" sldId="357"/>
            <ac:spMk id="3" creationId="{00000000-0000-0000-0000-000000000000}"/>
          </ac:spMkLst>
        </pc:spChg>
      </pc:sldChg>
      <pc:sldChg chg="modSp mod">
        <pc:chgData name="明智 高" userId="13106cc9a47d8e8b" providerId="LiveId" clId="{10A66349-3037-4BFE-ADAF-5AF74D7B875A}" dt="2020-09-20T05:19:51.846" v="169" actId="1076"/>
        <pc:sldMkLst>
          <pc:docMk/>
          <pc:sldMk cId="2151360769" sldId="358"/>
        </pc:sldMkLst>
        <pc:spChg chg="mod">
          <ac:chgData name="明智 高" userId="13106cc9a47d8e8b" providerId="LiveId" clId="{10A66349-3037-4BFE-ADAF-5AF74D7B875A}" dt="2020-09-20T05:19:51.846" v="169" actId="1076"/>
          <ac:spMkLst>
            <pc:docMk/>
            <pc:sldMk cId="2151360769" sldId="358"/>
            <ac:spMk id="3" creationId="{00000000-0000-0000-0000-000000000000}"/>
          </ac:spMkLst>
        </pc:spChg>
      </pc:sldChg>
      <pc:sldChg chg="delSp modSp">
        <pc:chgData name="明智 高" userId="13106cc9a47d8e8b" providerId="LiveId" clId="{10A66349-3037-4BFE-ADAF-5AF74D7B875A}" dt="2020-09-20T05:18:54.622" v="161" actId="1076"/>
        <pc:sldMkLst>
          <pc:docMk/>
          <pc:sldMk cId="3510035852" sldId="360"/>
        </pc:sldMkLst>
        <pc:spChg chg="del">
          <ac:chgData name="明智 高" userId="13106cc9a47d8e8b" providerId="LiveId" clId="{10A66349-3037-4BFE-ADAF-5AF74D7B875A}" dt="2020-09-20T05:18:51.947" v="160" actId="478"/>
          <ac:spMkLst>
            <pc:docMk/>
            <pc:sldMk cId="3510035852" sldId="360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8:54.622" v="161" actId="1076"/>
          <ac:spMkLst>
            <pc:docMk/>
            <pc:sldMk cId="3510035852" sldId="360"/>
            <ac:spMk id="3" creationId="{00000000-0000-0000-0000-000000000000}"/>
          </ac:spMkLst>
        </pc:spChg>
      </pc:sldChg>
      <pc:sldChg chg="delSp modSp ord">
        <pc:chgData name="明智 高" userId="13106cc9a47d8e8b" providerId="LiveId" clId="{10A66349-3037-4BFE-ADAF-5AF74D7B875A}" dt="2020-09-20T05:35:00.822" v="263"/>
        <pc:sldMkLst>
          <pc:docMk/>
          <pc:sldMk cId="1518528862" sldId="1104"/>
        </pc:sldMkLst>
        <pc:spChg chg="del">
          <ac:chgData name="明智 高" userId="13106cc9a47d8e8b" providerId="LiveId" clId="{10A66349-3037-4BFE-ADAF-5AF74D7B875A}" dt="2020-09-20T05:17:07.824" v="139" actId="478"/>
          <ac:spMkLst>
            <pc:docMk/>
            <pc:sldMk cId="1518528862" sldId="1104"/>
            <ac:spMk id="2" creationId="{00000000-0000-0000-0000-000000000000}"/>
          </ac:spMkLst>
        </pc:spChg>
        <pc:spChg chg="mod">
          <ac:chgData name="明智 高" userId="13106cc9a47d8e8b" providerId="LiveId" clId="{10A66349-3037-4BFE-ADAF-5AF74D7B875A}" dt="2020-09-20T05:17:14.054" v="142" actId="1076"/>
          <ac:spMkLst>
            <pc:docMk/>
            <pc:sldMk cId="1518528862" sldId="1104"/>
            <ac:spMk id="3" creationId="{00000000-0000-0000-0000-000000000000}"/>
          </ac:spMkLst>
        </pc:spChg>
      </pc:sldChg>
      <pc:sldChg chg="modSp new mod">
        <pc:chgData name="明智 高" userId="13106cc9a47d8e8b" providerId="LiveId" clId="{10A66349-3037-4BFE-ADAF-5AF74D7B875A}" dt="2020-09-20T05:26:15.776" v="211" actId="1076"/>
        <pc:sldMkLst>
          <pc:docMk/>
          <pc:sldMk cId="1633678013" sldId="1105"/>
        </pc:sldMkLst>
        <pc:spChg chg="mod">
          <ac:chgData name="明智 高" userId="13106cc9a47d8e8b" providerId="LiveId" clId="{10A66349-3037-4BFE-ADAF-5AF74D7B875A}" dt="2020-09-20T05:26:09.482" v="209" actId="113"/>
          <ac:spMkLst>
            <pc:docMk/>
            <pc:sldMk cId="1633678013" sldId="1105"/>
            <ac:spMk id="2" creationId="{2C57AEBD-75BC-4041-8E70-4E87E78B70B7}"/>
          </ac:spMkLst>
        </pc:spChg>
        <pc:spChg chg="mod">
          <ac:chgData name="明智 高" userId="13106cc9a47d8e8b" providerId="LiveId" clId="{10A66349-3037-4BFE-ADAF-5AF74D7B875A}" dt="2020-09-20T05:26:15.776" v="211" actId="1076"/>
          <ac:spMkLst>
            <pc:docMk/>
            <pc:sldMk cId="1633678013" sldId="1105"/>
            <ac:spMk id="3" creationId="{34E0655B-28C3-4F46-98E6-12AD49572B1B}"/>
          </ac:spMkLst>
        </pc:spChg>
      </pc:sldChg>
      <pc:sldChg chg="addSp modSp new mod ord">
        <pc:chgData name="明智 高" userId="13106cc9a47d8e8b" providerId="LiveId" clId="{10A66349-3037-4BFE-ADAF-5AF74D7B875A}" dt="2020-09-20T05:31:57.923" v="244"/>
        <pc:sldMkLst>
          <pc:docMk/>
          <pc:sldMk cId="3204423702" sldId="1106"/>
        </pc:sldMkLst>
        <pc:spChg chg="mod">
          <ac:chgData name="明智 高" userId="13106cc9a47d8e8b" providerId="LiveId" clId="{10A66349-3037-4BFE-ADAF-5AF74D7B875A}" dt="2020-09-20T05:29:16.148" v="216" actId="20578"/>
          <ac:spMkLst>
            <pc:docMk/>
            <pc:sldMk cId="3204423702" sldId="1106"/>
            <ac:spMk id="2" creationId="{70C12B83-074A-48E1-AAAF-24D7B6DA460E}"/>
          </ac:spMkLst>
        </pc:spChg>
        <pc:spChg chg="mod">
          <ac:chgData name="明智 高" userId="13106cc9a47d8e8b" providerId="LiveId" clId="{10A66349-3037-4BFE-ADAF-5AF74D7B875A}" dt="2020-09-20T05:30:44.022" v="235" actId="6549"/>
          <ac:spMkLst>
            <pc:docMk/>
            <pc:sldMk cId="3204423702" sldId="1106"/>
            <ac:spMk id="3" creationId="{0234EA1A-5374-436C-BFF0-449DC1E91505}"/>
          </ac:spMkLst>
        </pc:spChg>
        <pc:spChg chg="add mod">
          <ac:chgData name="明智 高" userId="13106cc9a47d8e8b" providerId="LiveId" clId="{10A66349-3037-4BFE-ADAF-5AF74D7B875A}" dt="2020-09-20T05:30:50.692" v="237" actId="6549"/>
          <ac:spMkLst>
            <pc:docMk/>
            <pc:sldMk cId="3204423702" sldId="1106"/>
            <ac:spMk id="4" creationId="{AE02C50B-3D3F-42ED-80BD-FDE4E2B1DF6C}"/>
          </ac:spMkLst>
        </pc:spChg>
      </pc:sldChg>
      <pc:sldChg chg="addSp modSp new mod ord">
        <pc:chgData name="明智 高" userId="13106cc9a47d8e8b" providerId="LiveId" clId="{10A66349-3037-4BFE-ADAF-5AF74D7B875A}" dt="2020-09-20T05:36:28.805" v="271" actId="1076"/>
        <pc:sldMkLst>
          <pc:docMk/>
          <pc:sldMk cId="1665857962" sldId="1107"/>
        </pc:sldMkLst>
        <pc:spChg chg="mod">
          <ac:chgData name="明智 高" userId="13106cc9a47d8e8b" providerId="LiveId" clId="{10A66349-3037-4BFE-ADAF-5AF74D7B875A}" dt="2020-09-20T05:31:22.076" v="240"/>
          <ac:spMkLst>
            <pc:docMk/>
            <pc:sldMk cId="1665857962" sldId="1107"/>
            <ac:spMk id="2" creationId="{C39BA9B0-62C5-44A6-B66E-36FA75427219}"/>
          </ac:spMkLst>
        </pc:spChg>
        <pc:spChg chg="mod">
          <ac:chgData name="明智 高" userId="13106cc9a47d8e8b" providerId="LiveId" clId="{10A66349-3037-4BFE-ADAF-5AF74D7B875A}" dt="2020-09-20T05:31:09.983" v="239"/>
          <ac:spMkLst>
            <pc:docMk/>
            <pc:sldMk cId="1665857962" sldId="1107"/>
            <ac:spMk id="3" creationId="{E706C480-34B3-4C6D-8593-0B4668394505}"/>
          </ac:spMkLst>
        </pc:spChg>
        <pc:picChg chg="add mod">
          <ac:chgData name="明智 高" userId="13106cc9a47d8e8b" providerId="LiveId" clId="{10A66349-3037-4BFE-ADAF-5AF74D7B875A}" dt="2020-09-20T05:36:28.805" v="271" actId="1076"/>
          <ac:picMkLst>
            <pc:docMk/>
            <pc:sldMk cId="1665857962" sldId="1107"/>
            <ac:picMk id="5" creationId="{43758D7C-A538-4099-9D42-B0B0B96FB3D0}"/>
          </ac:picMkLst>
        </pc:picChg>
      </pc:sldChg>
      <pc:sldChg chg="modSp new mod">
        <pc:chgData name="明智 高" userId="13106cc9a47d8e8b" providerId="LiveId" clId="{10A66349-3037-4BFE-ADAF-5AF74D7B875A}" dt="2020-09-20T05:35:17.993" v="264" actId="113"/>
        <pc:sldMkLst>
          <pc:docMk/>
          <pc:sldMk cId="3080899493" sldId="1108"/>
        </pc:sldMkLst>
        <pc:spChg chg="mod">
          <ac:chgData name="明智 高" userId="13106cc9a47d8e8b" providerId="LiveId" clId="{10A66349-3037-4BFE-ADAF-5AF74D7B875A}" dt="2020-09-20T05:35:17.993" v="264" actId="113"/>
          <ac:spMkLst>
            <pc:docMk/>
            <pc:sldMk cId="3080899493" sldId="1108"/>
            <ac:spMk id="2" creationId="{36B9644F-F8D2-44DE-B4AD-526B01A8D7FD}"/>
          </ac:spMkLst>
        </pc:spChg>
        <pc:spChg chg="mod">
          <ac:chgData name="明智 高" userId="13106cc9a47d8e8b" providerId="LiveId" clId="{10A66349-3037-4BFE-ADAF-5AF74D7B875A}" dt="2020-09-20T05:34:25.153" v="261" actId="6549"/>
          <ac:spMkLst>
            <pc:docMk/>
            <pc:sldMk cId="3080899493" sldId="1108"/>
            <ac:spMk id="3" creationId="{15514C62-FD1D-4009-BDE2-04A23DD1C835}"/>
          </ac:spMkLst>
        </pc:spChg>
      </pc:sldChg>
      <pc:sldChg chg="modSp new mod">
        <pc:chgData name="明智 高" userId="13106cc9a47d8e8b" providerId="LiveId" clId="{10A66349-3037-4BFE-ADAF-5AF74D7B875A}" dt="2020-09-20T05:39:29.552" v="308" actId="14100"/>
        <pc:sldMkLst>
          <pc:docMk/>
          <pc:sldMk cId="3392073704" sldId="1109"/>
        </pc:sldMkLst>
        <pc:spChg chg="mod">
          <ac:chgData name="明智 高" userId="13106cc9a47d8e8b" providerId="LiveId" clId="{10A66349-3037-4BFE-ADAF-5AF74D7B875A}" dt="2020-09-20T05:39:22.840" v="306" actId="20577"/>
          <ac:spMkLst>
            <pc:docMk/>
            <pc:sldMk cId="3392073704" sldId="1109"/>
            <ac:spMk id="2" creationId="{FB47D1CC-33BD-4109-B97E-51E7E8923D75}"/>
          </ac:spMkLst>
        </pc:spChg>
        <pc:spChg chg="mod">
          <ac:chgData name="明智 高" userId="13106cc9a47d8e8b" providerId="LiveId" clId="{10A66349-3037-4BFE-ADAF-5AF74D7B875A}" dt="2020-09-20T05:39:29.552" v="308" actId="14100"/>
          <ac:spMkLst>
            <pc:docMk/>
            <pc:sldMk cId="3392073704" sldId="1109"/>
            <ac:spMk id="3" creationId="{B1C03FE7-8378-4E53-8E1F-687EA00C291A}"/>
          </ac:spMkLst>
        </pc:spChg>
      </pc:sldChg>
      <pc:sldChg chg="modSp add mod">
        <pc:chgData name="明智 高" userId="13106cc9a47d8e8b" providerId="LiveId" clId="{10A66349-3037-4BFE-ADAF-5AF74D7B875A}" dt="2020-09-20T05:40:16.164" v="319" actId="14100"/>
        <pc:sldMkLst>
          <pc:docMk/>
          <pc:sldMk cId="3799685620" sldId="1110"/>
        </pc:sldMkLst>
        <pc:spChg chg="mod">
          <ac:chgData name="明智 高" userId="13106cc9a47d8e8b" providerId="LiveId" clId="{10A66349-3037-4BFE-ADAF-5AF74D7B875A}" dt="2020-09-20T05:40:11.561" v="317" actId="20577"/>
          <ac:spMkLst>
            <pc:docMk/>
            <pc:sldMk cId="3799685620" sldId="1110"/>
            <ac:spMk id="2" creationId="{FB47D1CC-33BD-4109-B97E-51E7E8923D75}"/>
          </ac:spMkLst>
        </pc:spChg>
        <pc:spChg chg="mod">
          <ac:chgData name="明智 高" userId="13106cc9a47d8e8b" providerId="LiveId" clId="{10A66349-3037-4BFE-ADAF-5AF74D7B875A}" dt="2020-09-20T05:40:16.164" v="319" actId="14100"/>
          <ac:spMkLst>
            <pc:docMk/>
            <pc:sldMk cId="3799685620" sldId="1110"/>
            <ac:spMk id="3" creationId="{B1C03FE7-8378-4E53-8E1F-687EA00C291A}"/>
          </ac:spMkLst>
        </pc:spChg>
      </pc:sldChg>
      <pc:sldChg chg="modSp add mod">
        <pc:chgData name="明智 高" userId="13106cc9a47d8e8b" providerId="LiveId" clId="{10A66349-3037-4BFE-ADAF-5AF74D7B875A}" dt="2020-09-20T05:40:59.317" v="328" actId="20577"/>
        <pc:sldMkLst>
          <pc:docMk/>
          <pc:sldMk cId="1534664586" sldId="1111"/>
        </pc:sldMkLst>
        <pc:spChg chg="mod">
          <ac:chgData name="明智 高" userId="13106cc9a47d8e8b" providerId="LiveId" clId="{10A66349-3037-4BFE-ADAF-5AF74D7B875A}" dt="2020-09-20T05:40:59.317" v="328" actId="20577"/>
          <ac:spMkLst>
            <pc:docMk/>
            <pc:sldMk cId="1534664586" sldId="1111"/>
            <ac:spMk id="2" creationId="{FB47D1CC-33BD-4109-B97E-51E7E8923D75}"/>
          </ac:spMkLst>
        </pc:spChg>
        <pc:spChg chg="mod">
          <ac:chgData name="明智 高" userId="13106cc9a47d8e8b" providerId="LiveId" clId="{10A66349-3037-4BFE-ADAF-5AF74D7B875A}" dt="2020-09-20T05:40:48.825" v="321"/>
          <ac:spMkLst>
            <pc:docMk/>
            <pc:sldMk cId="1534664586" sldId="1111"/>
            <ac:spMk id="3" creationId="{B1C03FE7-8378-4E53-8E1F-687EA00C291A}"/>
          </ac:spMkLst>
        </pc:spChg>
      </pc:sldChg>
      <pc:sldChg chg="modSp new mod">
        <pc:chgData name="明智 高" userId="13106cc9a47d8e8b" providerId="LiveId" clId="{10A66349-3037-4BFE-ADAF-5AF74D7B875A}" dt="2020-09-20T05:41:50.041" v="331" actId="403"/>
        <pc:sldMkLst>
          <pc:docMk/>
          <pc:sldMk cId="959381950" sldId="1112"/>
        </pc:sldMkLst>
        <pc:spChg chg="mod">
          <ac:chgData name="明智 高" userId="13106cc9a47d8e8b" providerId="LiveId" clId="{10A66349-3037-4BFE-ADAF-5AF74D7B875A}" dt="2020-09-20T05:41:50.041" v="331" actId="403"/>
          <ac:spMkLst>
            <pc:docMk/>
            <pc:sldMk cId="959381950" sldId="1112"/>
            <ac:spMk id="3" creationId="{149682EC-CA53-47AC-B520-98EE63D844D9}"/>
          </ac:spMkLst>
        </pc:spChg>
      </pc:sldChg>
      <pc:sldChg chg="new del">
        <pc:chgData name="明智 高" userId="13106cc9a47d8e8b" providerId="LiveId" clId="{10A66349-3037-4BFE-ADAF-5AF74D7B875A}" dt="2020-09-20T05:46:09.208" v="362" actId="47"/>
        <pc:sldMkLst>
          <pc:docMk/>
          <pc:sldMk cId="1074336765" sldId="1113"/>
        </pc:sldMkLst>
      </pc:sldChg>
      <pc:sldChg chg="modSp add del">
        <pc:chgData name="明智 高" userId="13106cc9a47d8e8b" providerId="LiveId" clId="{10A66349-3037-4BFE-ADAF-5AF74D7B875A}" dt="2020-09-20T05:46:07.872" v="361" actId="47"/>
        <pc:sldMkLst>
          <pc:docMk/>
          <pc:sldMk cId="300628182" sldId="1114"/>
        </pc:sldMkLst>
        <pc:spChg chg="mod">
          <ac:chgData name="明智 高" userId="13106cc9a47d8e8b" providerId="LiveId" clId="{10A66349-3037-4BFE-ADAF-5AF74D7B875A}" dt="2020-09-20T05:46:02.675" v="360" actId="1076"/>
          <ac:spMkLst>
            <pc:docMk/>
            <pc:sldMk cId="300628182" sldId="1114"/>
            <ac:spMk id="3" creationId="{00000000-0000-0000-0000-000000000000}"/>
          </ac:spMkLst>
        </pc:spChg>
      </pc:sldChg>
    </pc:docChg>
  </pc:docChgLst>
  <pc:docChgLst>
    <pc:chgData name="明智 高" userId="13106cc9a47d8e8b" providerId="LiveId" clId="{66618C8C-81A7-401D-B11F-C8EFD67164A4}"/>
    <pc:docChg chg="undo custSel mod addSld delSld modSld sldOrd">
      <pc:chgData name="明智 高" userId="13106cc9a47d8e8b" providerId="LiveId" clId="{66618C8C-81A7-401D-B11F-C8EFD67164A4}" dt="2020-05-09T06:23:50.643" v="7226" actId="47"/>
      <pc:docMkLst>
        <pc:docMk/>
      </pc:docMkLst>
      <pc:sldChg chg="addSp delSp modSp mod">
        <pc:chgData name="明智 高" userId="13106cc9a47d8e8b" providerId="LiveId" clId="{66618C8C-81A7-401D-B11F-C8EFD67164A4}" dt="2020-04-28T05:24:02.949" v="7042" actId="404"/>
        <pc:sldMkLst>
          <pc:docMk/>
          <pc:sldMk cId="3302448101" sldId="256"/>
        </pc:sldMkLst>
        <pc:spChg chg="mod">
          <ac:chgData name="明智 高" userId="13106cc9a47d8e8b" providerId="LiveId" clId="{66618C8C-81A7-401D-B11F-C8EFD67164A4}" dt="2020-04-28T05:23:54.097" v="7041" actId="1035"/>
          <ac:spMkLst>
            <pc:docMk/>
            <pc:sldMk cId="3302448101" sldId="256"/>
            <ac:spMk id="2" creationId="{00000000-0000-0000-0000-000000000000}"/>
          </ac:spMkLst>
        </pc:spChg>
        <pc:spChg chg="del">
          <ac:chgData name="明智 高" userId="13106cc9a47d8e8b" providerId="LiveId" clId="{66618C8C-81A7-401D-B11F-C8EFD67164A4}" dt="2020-04-28T05:20:33.465" v="6820" actId="478"/>
          <ac:spMkLst>
            <pc:docMk/>
            <pc:sldMk cId="3302448101" sldId="256"/>
            <ac:spMk id="3" creationId="{00000000-0000-0000-0000-000000000000}"/>
          </ac:spMkLst>
        </pc:spChg>
        <pc:spChg chg="add mod">
          <ac:chgData name="明智 高" userId="13106cc9a47d8e8b" providerId="LiveId" clId="{66618C8C-81A7-401D-B11F-C8EFD67164A4}" dt="2020-04-28T05:23:54.097" v="7041" actId="1035"/>
          <ac:spMkLst>
            <pc:docMk/>
            <pc:sldMk cId="3302448101" sldId="256"/>
            <ac:spMk id="4" creationId="{241DDB17-B496-4094-8E1C-31503BDF9458}"/>
          </ac:spMkLst>
        </pc:spChg>
        <pc:spChg chg="add mod">
          <ac:chgData name="明智 高" userId="13106cc9a47d8e8b" providerId="LiveId" clId="{66618C8C-81A7-401D-B11F-C8EFD67164A4}" dt="2020-04-28T05:24:02.949" v="7042" actId="404"/>
          <ac:spMkLst>
            <pc:docMk/>
            <pc:sldMk cId="3302448101" sldId="256"/>
            <ac:spMk id="5" creationId="{FED787E5-601B-4D7A-81AA-D2B908E05844}"/>
          </ac:spMkLst>
        </pc:spChg>
      </pc:sldChg>
      <pc:sldChg chg="modSp add del mod ord">
        <pc:chgData name="明智 高" userId="13106cc9a47d8e8b" providerId="LiveId" clId="{66618C8C-81A7-401D-B11F-C8EFD67164A4}" dt="2020-04-28T02:02:09.183" v="5859" actId="207"/>
        <pc:sldMkLst>
          <pc:docMk/>
          <pc:sldMk cId="0" sldId="261"/>
        </pc:sldMkLst>
        <pc:spChg chg="mod">
          <ac:chgData name="明智 高" userId="13106cc9a47d8e8b" providerId="LiveId" clId="{66618C8C-81A7-401D-B11F-C8EFD67164A4}" dt="2020-04-25T09:26:39.974" v="370"/>
          <ac:spMkLst>
            <pc:docMk/>
            <pc:sldMk cId="0" sldId="261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2:02:09.183" v="5859" actId="207"/>
          <ac:spMkLst>
            <pc:docMk/>
            <pc:sldMk cId="0" sldId="261"/>
            <ac:spMk id="3" creationId="{00000000-0000-0000-0000-000000000000}"/>
          </ac:spMkLst>
        </pc:spChg>
      </pc:sldChg>
      <pc:sldChg chg="modSp add ord">
        <pc:chgData name="明智 高" userId="13106cc9a47d8e8b" providerId="LiveId" clId="{66618C8C-81A7-401D-B11F-C8EFD67164A4}" dt="2020-04-26T03:37:56.394" v="706"/>
        <pc:sldMkLst>
          <pc:docMk/>
          <pc:sldMk cId="2361530048" sldId="266"/>
        </pc:sldMkLst>
        <pc:graphicFrameChg chg="mod">
          <ac:chgData name="明智 高" userId="13106cc9a47d8e8b" providerId="LiveId" clId="{66618C8C-81A7-401D-B11F-C8EFD67164A4}" dt="2020-04-26T03:37:56.394" v="706"/>
          <ac:graphicFrameMkLst>
            <pc:docMk/>
            <pc:sldMk cId="2361530048" sldId="266"/>
            <ac:graphicFrameMk id="4" creationId="{00000000-0000-0000-0000-000000000000}"/>
          </ac:graphicFrameMkLst>
        </pc:graphicFrameChg>
      </pc:sldChg>
      <pc:sldChg chg="add">
        <pc:chgData name="明智 高" userId="13106cc9a47d8e8b" providerId="LiveId" clId="{66618C8C-81A7-401D-B11F-C8EFD67164A4}" dt="2020-04-27T03:06:05.039" v="4033"/>
        <pc:sldMkLst>
          <pc:docMk/>
          <pc:sldMk cId="354852912" sldId="267"/>
        </pc:sldMkLst>
      </pc:sldChg>
      <pc:sldChg chg="delSp modSp add del mod">
        <pc:chgData name="明智 高" userId="13106cc9a47d8e8b" providerId="LiveId" clId="{66618C8C-81A7-401D-B11F-C8EFD67164A4}" dt="2020-04-27T03:05:59.884" v="4032" actId="2696"/>
        <pc:sldMkLst>
          <pc:docMk/>
          <pc:sldMk cId="3880282028" sldId="267"/>
        </pc:sldMkLst>
        <pc:spChg chg="mod">
          <ac:chgData name="明智 高" userId="13106cc9a47d8e8b" providerId="LiveId" clId="{66618C8C-81A7-401D-B11F-C8EFD67164A4}" dt="2020-04-25T09:42:34.199" v="625" actId="27636"/>
          <ac:spMkLst>
            <pc:docMk/>
            <pc:sldMk cId="3880282028" sldId="267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6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7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16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18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19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20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21" creationId="{00000000-0000-0000-0000-000000000000}"/>
          </ac:spMkLst>
        </pc:spChg>
        <pc:cxnChg chg="del mod">
          <ac:chgData name="明智 高" userId="13106cc9a47d8e8b" providerId="LiveId" clId="{66618C8C-81A7-401D-B11F-C8EFD67164A4}" dt="2020-04-25T09:20:28.750" v="242" actId="478"/>
          <ac:cxnSpMkLst>
            <pc:docMk/>
            <pc:sldMk cId="3880282028" sldId="267"/>
            <ac:cxnSpMk id="9" creationId="{00000000-0000-0000-0000-000000000000}"/>
          </ac:cxnSpMkLst>
        </pc:cxnChg>
        <pc:cxnChg chg="mod">
          <ac:chgData name="明智 高" userId="13106cc9a47d8e8b" providerId="LiveId" clId="{66618C8C-81A7-401D-B11F-C8EFD67164A4}" dt="2020-04-25T09:20:21.441" v="240" actId="1076"/>
          <ac:cxnSpMkLst>
            <pc:docMk/>
            <pc:sldMk cId="3880282028" sldId="267"/>
            <ac:cxnSpMk id="23" creationId="{00000000-0000-0000-0000-000000000000}"/>
          </ac:cxnSpMkLst>
        </pc:cxnChg>
      </pc:sldChg>
      <pc:sldChg chg="add">
        <pc:chgData name="明智 高" userId="13106cc9a47d8e8b" providerId="LiveId" clId="{66618C8C-81A7-401D-B11F-C8EFD67164A4}" dt="2020-04-27T03:06:05.039" v="4033"/>
        <pc:sldMkLst>
          <pc:docMk/>
          <pc:sldMk cId="1952448247" sldId="268"/>
        </pc:sldMkLst>
      </pc:sldChg>
      <pc:sldChg chg="modSp add del mod">
        <pc:chgData name="明智 高" userId="13106cc9a47d8e8b" providerId="LiveId" clId="{66618C8C-81A7-401D-B11F-C8EFD67164A4}" dt="2020-04-27T03:05:59.884" v="4032" actId="2696"/>
        <pc:sldMkLst>
          <pc:docMk/>
          <pc:sldMk cId="3950150537" sldId="268"/>
        </pc:sldMkLst>
        <pc:spChg chg="mod">
          <ac:chgData name="明智 高" userId="13106cc9a47d8e8b" providerId="LiveId" clId="{66618C8C-81A7-401D-B11F-C8EFD67164A4}" dt="2020-04-25T09:20:54.692" v="248" actId="207"/>
          <ac:spMkLst>
            <pc:docMk/>
            <pc:sldMk cId="3950150537" sldId="268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45:08.681" v="635" actId="1076"/>
          <ac:spMkLst>
            <pc:docMk/>
            <pc:sldMk cId="3950150537" sldId="268"/>
            <ac:spMk id="3" creationId="{00000000-0000-0000-0000-000000000000}"/>
          </ac:spMkLst>
        </pc:spChg>
      </pc:sldChg>
      <pc:sldChg chg="add">
        <pc:chgData name="明智 高" userId="13106cc9a47d8e8b" providerId="LiveId" clId="{66618C8C-81A7-401D-B11F-C8EFD67164A4}" dt="2020-04-27T03:06:05.039" v="4033"/>
        <pc:sldMkLst>
          <pc:docMk/>
          <pc:sldMk cId="2185073457" sldId="269"/>
        </pc:sldMkLst>
      </pc:sldChg>
      <pc:sldChg chg="modSp add del mod">
        <pc:chgData name="明智 高" userId="13106cc9a47d8e8b" providerId="LiveId" clId="{66618C8C-81A7-401D-B11F-C8EFD67164A4}" dt="2020-04-27T03:05:59.884" v="4032" actId="2696"/>
        <pc:sldMkLst>
          <pc:docMk/>
          <pc:sldMk cId="3201686306" sldId="269"/>
        </pc:sldMkLst>
        <pc:spChg chg="mod">
          <ac:chgData name="明智 高" userId="13106cc9a47d8e8b" providerId="LiveId" clId="{66618C8C-81A7-401D-B11F-C8EFD67164A4}" dt="2020-04-25T09:19:30.785" v="234" actId="1076"/>
          <ac:spMkLst>
            <pc:docMk/>
            <pc:sldMk cId="3201686306" sldId="269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44:40.307" v="629" actId="113"/>
          <ac:spMkLst>
            <pc:docMk/>
            <pc:sldMk cId="3201686306" sldId="269"/>
            <ac:spMk id="4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7T09:56:15.979" v="4616" actId="1076"/>
        <pc:sldMkLst>
          <pc:docMk/>
          <pc:sldMk cId="255039718" sldId="270"/>
        </pc:sldMkLst>
        <pc:spChg chg="mod">
          <ac:chgData name="明智 高" userId="13106cc9a47d8e8b" providerId="LiveId" clId="{66618C8C-81A7-401D-B11F-C8EFD67164A4}" dt="2020-04-27T09:55:33.549" v="4605" actId="27636"/>
          <ac:spMkLst>
            <pc:docMk/>
            <pc:sldMk cId="255039718" sldId="270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9:56:15.979" v="4616" actId="1076"/>
          <ac:spMkLst>
            <pc:docMk/>
            <pc:sldMk cId="255039718" sldId="270"/>
            <ac:spMk id="3" creationId="{00000000-0000-0000-0000-000000000000}"/>
          </ac:spMkLst>
        </pc:spChg>
      </pc:sldChg>
      <pc:sldChg chg="modSp add mod ord">
        <pc:chgData name="明智 高" userId="13106cc9a47d8e8b" providerId="LiveId" clId="{66618C8C-81A7-401D-B11F-C8EFD67164A4}" dt="2020-04-27T02:03:44.398" v="3799" actId="404"/>
        <pc:sldMkLst>
          <pc:docMk/>
          <pc:sldMk cId="0" sldId="274"/>
        </pc:sldMkLst>
        <pc:spChg chg="mod">
          <ac:chgData name="明智 高" userId="13106cc9a47d8e8b" providerId="LiveId" clId="{66618C8C-81A7-401D-B11F-C8EFD67164A4}" dt="2020-04-25T09:32:40.520" v="436" actId="1076"/>
          <ac:spMkLst>
            <pc:docMk/>
            <pc:sldMk cId="0" sldId="274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2:03:44.398" v="3799" actId="404"/>
          <ac:spMkLst>
            <pc:docMk/>
            <pc:sldMk cId="0" sldId="274"/>
            <ac:spMk id="3" creationId="{00000000-0000-0000-0000-000000000000}"/>
          </ac:spMkLst>
        </pc:spChg>
      </pc:sldChg>
      <pc:sldChg chg="modSp add mod ord">
        <pc:chgData name="明智 高" userId="13106cc9a47d8e8b" providerId="LiveId" clId="{66618C8C-81A7-401D-B11F-C8EFD67164A4}" dt="2020-04-26T03:31:36.103" v="689" actId="6549"/>
        <pc:sldMkLst>
          <pc:docMk/>
          <pc:sldMk cId="0" sldId="275"/>
        </pc:sldMkLst>
        <pc:spChg chg="mod">
          <ac:chgData name="明智 高" userId="13106cc9a47d8e8b" providerId="LiveId" clId="{66618C8C-81A7-401D-B11F-C8EFD67164A4}" dt="2020-04-25T09:26:17.128" v="344" actId="6549"/>
          <ac:spMkLst>
            <pc:docMk/>
            <pc:sldMk cId="0" sldId="275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6T03:31:36.103" v="689" actId="6549"/>
          <ac:spMkLst>
            <pc:docMk/>
            <pc:sldMk cId="0" sldId="275"/>
            <ac:spMk id="3" creationId="{00000000-0000-0000-0000-000000000000}"/>
          </ac:spMkLst>
        </pc:spChg>
      </pc:sldChg>
      <pc:sldChg chg="add del ord">
        <pc:chgData name="明智 高" userId="13106cc9a47d8e8b" providerId="LiveId" clId="{66618C8C-81A7-401D-B11F-C8EFD67164A4}" dt="2020-04-25T09:10:13.799" v="49" actId="47"/>
        <pc:sldMkLst>
          <pc:docMk/>
          <pc:sldMk cId="0" sldId="278"/>
        </pc:sldMkLst>
      </pc:sldChg>
      <pc:sldChg chg="add ord">
        <pc:chgData name="明智 高" userId="13106cc9a47d8e8b" providerId="LiveId" clId="{66618C8C-81A7-401D-B11F-C8EFD67164A4}" dt="2020-04-26T08:40:16.934" v="771"/>
        <pc:sldMkLst>
          <pc:docMk/>
          <pc:sldMk cId="0" sldId="279"/>
        </pc:sldMkLst>
      </pc:sldChg>
      <pc:sldChg chg="modSp add mod ord">
        <pc:chgData name="明智 高" userId="13106cc9a47d8e8b" providerId="LiveId" clId="{66618C8C-81A7-401D-B11F-C8EFD67164A4}" dt="2020-04-26T09:42:04.458" v="2318" actId="1076"/>
        <pc:sldMkLst>
          <pc:docMk/>
          <pc:sldMk cId="0" sldId="280"/>
        </pc:sldMkLst>
        <pc:spChg chg="mod">
          <ac:chgData name="明智 高" userId="13106cc9a47d8e8b" providerId="LiveId" clId="{66618C8C-81A7-401D-B11F-C8EFD67164A4}" dt="2020-04-26T09:42:04.458" v="2318" actId="1076"/>
          <ac:spMkLst>
            <pc:docMk/>
            <pc:sldMk cId="0" sldId="280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6T09:42:01.922" v="2317" actId="1076"/>
          <ac:spMkLst>
            <pc:docMk/>
            <pc:sldMk cId="0" sldId="280"/>
            <ac:spMk id="3" creationId="{00000000-0000-0000-0000-000000000000}"/>
          </ac:spMkLst>
        </pc:spChg>
      </pc:sldChg>
      <pc:sldChg chg="add">
        <pc:chgData name="明智 高" userId="13106cc9a47d8e8b" providerId="LiveId" clId="{66618C8C-81A7-401D-B11F-C8EFD67164A4}" dt="2020-04-26T09:32:12.125" v="2148"/>
        <pc:sldMkLst>
          <pc:docMk/>
          <pc:sldMk cId="2434019455" sldId="281"/>
        </pc:sldMkLst>
        <pc:spChg chg="mod">
          <ac:chgData name="明智 高" userId="13106cc9a47d8e8b" providerId="LiveId" clId="{66618C8C-81A7-401D-B11F-C8EFD67164A4}" dt="2020-04-25T09:31:40.036" v="422" actId="403"/>
          <ac:spMkLst>
            <pc:docMk/>
            <pc:sldMk cId="2434019455" sldId="281"/>
            <ac:spMk id="3" creationId="{00000000-0000-0000-0000-000000000000}"/>
          </ac:spMkLst>
        </pc:spChg>
      </pc:sldChg>
      <pc:sldChg chg="modSp add del mod">
        <pc:chgData name="明智 高" userId="13106cc9a47d8e8b" providerId="LiveId" clId="{66618C8C-81A7-401D-B11F-C8EFD67164A4}" dt="2020-04-27T01:26:03.958" v="2985" actId="2696"/>
        <pc:sldMkLst>
          <pc:docMk/>
          <pc:sldMk cId="1818043510" sldId="282"/>
        </pc:sldMkLst>
        <pc:spChg chg="mod">
          <ac:chgData name="明智 高" userId="13106cc9a47d8e8b" providerId="LiveId" clId="{66618C8C-81A7-401D-B11F-C8EFD67164A4}" dt="2020-04-27T01:25:11.315" v="2973"/>
          <ac:spMkLst>
            <pc:docMk/>
            <pc:sldMk cId="1818043510" sldId="28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1:25:44.477" v="2984" actId="6549"/>
          <ac:spMkLst>
            <pc:docMk/>
            <pc:sldMk cId="1818043510" sldId="282"/>
            <ac:spMk id="3" creationId="{00000000-0000-0000-0000-000000000000}"/>
          </ac:spMkLst>
        </pc:spChg>
      </pc:sldChg>
      <pc:sldChg chg="add del">
        <pc:chgData name="明智 高" userId="13106cc9a47d8e8b" providerId="LiveId" clId="{66618C8C-81A7-401D-B11F-C8EFD67164A4}" dt="2020-04-27T01:51:51.614" v="3466" actId="2696"/>
        <pc:sldMkLst>
          <pc:docMk/>
          <pc:sldMk cId="3195680164" sldId="282"/>
        </pc:sldMkLst>
      </pc:sldChg>
      <pc:sldChg chg="modSp add mod">
        <pc:chgData name="明智 高" userId="13106cc9a47d8e8b" providerId="LiveId" clId="{66618C8C-81A7-401D-B11F-C8EFD67164A4}" dt="2020-04-28T03:43:19.322" v="6635" actId="207"/>
        <pc:sldMkLst>
          <pc:docMk/>
          <pc:sldMk cId="3894626560" sldId="282"/>
        </pc:sldMkLst>
        <pc:spChg chg="mod">
          <ac:chgData name="明智 高" userId="13106cc9a47d8e8b" providerId="LiveId" clId="{66618C8C-81A7-401D-B11F-C8EFD67164A4}" dt="2020-04-27T02:00:51.124" v="3749"/>
          <ac:spMkLst>
            <pc:docMk/>
            <pc:sldMk cId="3894626560" sldId="28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3:43:19.322" v="6635" actId="207"/>
          <ac:spMkLst>
            <pc:docMk/>
            <pc:sldMk cId="3894626560" sldId="282"/>
            <ac:spMk id="3" creationId="{00000000-0000-0000-0000-000000000000}"/>
          </ac:spMkLst>
        </pc:spChg>
      </pc:sldChg>
      <pc:sldChg chg="modSp add del mod ord">
        <pc:chgData name="明智 高" userId="13106cc9a47d8e8b" providerId="LiveId" clId="{66618C8C-81A7-401D-B11F-C8EFD67164A4}" dt="2020-04-26T09:53:52.366" v="2885" actId="47"/>
        <pc:sldMkLst>
          <pc:docMk/>
          <pc:sldMk cId="0" sldId="302"/>
        </pc:sldMkLst>
        <pc:spChg chg="mod">
          <ac:chgData name="明智 高" userId="13106cc9a47d8e8b" providerId="LiveId" clId="{66618C8C-81A7-401D-B11F-C8EFD67164A4}" dt="2020-04-25T09:13:10.795" v="66" actId="27636"/>
          <ac:spMkLst>
            <pc:docMk/>
            <pc:sldMk cId="0" sldId="30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32:30.389" v="435" actId="20577"/>
          <ac:spMkLst>
            <pc:docMk/>
            <pc:sldMk cId="0" sldId="302"/>
            <ac:spMk id="3" creationId="{00000000-0000-0000-0000-000000000000}"/>
          </ac:spMkLst>
        </pc:spChg>
      </pc:sldChg>
      <pc:sldChg chg="add del">
        <pc:chgData name="明智 高" userId="13106cc9a47d8e8b" providerId="LiveId" clId="{66618C8C-81A7-401D-B11F-C8EFD67164A4}" dt="2020-04-27T02:54:01.295" v="4023" actId="47"/>
        <pc:sldMkLst>
          <pc:docMk/>
          <pc:sldMk cId="3118960697" sldId="305"/>
        </pc:sldMkLst>
      </pc:sldChg>
      <pc:sldChg chg="add del">
        <pc:chgData name="明智 高" userId="13106cc9a47d8e8b" providerId="LiveId" clId="{66618C8C-81A7-401D-B11F-C8EFD67164A4}" dt="2020-04-27T02:54:01.295" v="4023" actId="47"/>
        <pc:sldMkLst>
          <pc:docMk/>
          <pc:sldMk cId="3562627455" sldId="30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824615446" sldId="308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668802677" sldId="310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403257285" sldId="311"/>
        </pc:sldMkLst>
      </pc:sldChg>
      <pc:sldChg chg="modSp add ord">
        <pc:chgData name="明智 高" userId="13106cc9a47d8e8b" providerId="LiveId" clId="{66618C8C-81A7-401D-B11F-C8EFD67164A4}" dt="2020-04-25T09:11:45.072" v="58" actId="207"/>
        <pc:sldMkLst>
          <pc:docMk/>
          <pc:sldMk cId="4023899919" sldId="312"/>
        </pc:sldMkLst>
        <pc:graphicFrameChg chg="mod">
          <ac:chgData name="明智 高" userId="13106cc9a47d8e8b" providerId="LiveId" clId="{66618C8C-81A7-401D-B11F-C8EFD67164A4}" dt="2020-04-25T09:11:45.072" v="58" actId="207"/>
          <ac:graphicFrameMkLst>
            <pc:docMk/>
            <pc:sldMk cId="4023899919" sldId="312"/>
            <ac:graphicFrameMk id="4" creationId="{00000000-0000-0000-0000-000000000000}"/>
          </ac:graphicFrameMkLst>
        </pc:graphicFrameChg>
      </pc:sldChg>
      <pc:sldChg chg="add del">
        <pc:chgData name="明智 高" userId="13106cc9a47d8e8b" providerId="LiveId" clId="{66618C8C-81A7-401D-B11F-C8EFD67164A4}" dt="2020-04-27T02:49:36.748" v="4009" actId="47"/>
        <pc:sldMkLst>
          <pc:docMk/>
          <pc:sldMk cId="145938062" sldId="313"/>
        </pc:sldMkLst>
      </pc:sldChg>
      <pc:sldChg chg="del">
        <pc:chgData name="明智 高" userId="13106cc9a47d8e8b" providerId="LiveId" clId="{66618C8C-81A7-401D-B11F-C8EFD67164A4}" dt="2020-04-27T02:30:37.591" v="3888" actId="2696"/>
        <pc:sldMkLst>
          <pc:docMk/>
          <pc:sldMk cId="3424124548" sldId="313"/>
        </pc:sldMkLst>
      </pc:sldChg>
      <pc:sldChg chg="del">
        <pc:chgData name="明智 高" userId="13106cc9a47d8e8b" providerId="LiveId" clId="{66618C8C-81A7-401D-B11F-C8EFD67164A4}" dt="2020-04-27T02:34:03.161" v="3894" actId="2696"/>
        <pc:sldMkLst>
          <pc:docMk/>
          <pc:sldMk cId="2476187341" sldId="321"/>
        </pc:sldMkLst>
      </pc:sldChg>
      <pc:sldChg chg="addSp delSp modSp add mod">
        <pc:chgData name="明智 高" userId="13106cc9a47d8e8b" providerId="LiveId" clId="{66618C8C-81A7-401D-B11F-C8EFD67164A4}" dt="2020-04-28T02:12:35.458" v="5884"/>
        <pc:sldMkLst>
          <pc:docMk/>
          <pc:sldMk cId="3455571682" sldId="321"/>
        </pc:sldMkLst>
        <pc:spChg chg="add mod">
          <ac:chgData name="明智 高" userId="13106cc9a47d8e8b" providerId="LiveId" clId="{66618C8C-81A7-401D-B11F-C8EFD67164A4}" dt="2020-04-27T02:34:58.176" v="3922"/>
          <ac:spMkLst>
            <pc:docMk/>
            <pc:sldMk cId="3455571682" sldId="321"/>
            <ac:spMk id="2" creationId="{042F8393-79BC-4EE4-B11D-6107B3F68FBE}"/>
          </ac:spMkLst>
        </pc:spChg>
        <pc:spChg chg="mod">
          <ac:chgData name="明智 高" userId="13106cc9a47d8e8b" providerId="LiveId" clId="{66618C8C-81A7-401D-B11F-C8EFD67164A4}" dt="2020-04-28T02:12:35.458" v="5884"/>
          <ac:spMkLst>
            <pc:docMk/>
            <pc:sldMk cId="3455571682" sldId="321"/>
            <ac:spMk id="3" creationId="{00000000-0000-0000-0000-000000000000}"/>
          </ac:spMkLst>
        </pc:spChg>
        <pc:spChg chg="del">
          <ac:chgData name="明智 高" userId="13106cc9a47d8e8b" providerId="LiveId" clId="{66618C8C-81A7-401D-B11F-C8EFD67164A4}" dt="2020-04-27T02:35:08.088" v="3923" actId="478"/>
          <ac:spMkLst>
            <pc:docMk/>
            <pc:sldMk cId="3455571682" sldId="321"/>
            <ac:spMk id="4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8T05:43:59.767" v="7071" actId="1076"/>
        <pc:sldMkLst>
          <pc:docMk/>
          <pc:sldMk cId="961218487" sldId="323"/>
        </pc:sldMkLst>
        <pc:spChg chg="mod">
          <ac:chgData name="明智 高" userId="13106cc9a47d8e8b" providerId="LiveId" clId="{66618C8C-81A7-401D-B11F-C8EFD67164A4}" dt="2020-04-27T03:16:42.375" v="4103" actId="207"/>
          <ac:spMkLst>
            <pc:docMk/>
            <pc:sldMk cId="961218487" sldId="323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5:42:43.453" v="7068" actId="403"/>
          <ac:spMkLst>
            <pc:docMk/>
            <pc:sldMk cId="961218487" sldId="323"/>
            <ac:spMk id="3" creationId="{00000000-0000-0000-0000-000000000000}"/>
          </ac:spMkLst>
        </pc:spChg>
        <pc:picChg chg="mod">
          <ac:chgData name="明智 高" userId="13106cc9a47d8e8b" providerId="LiveId" clId="{66618C8C-81A7-401D-B11F-C8EFD67164A4}" dt="2020-04-28T05:43:59.767" v="7071" actId="1076"/>
          <ac:picMkLst>
            <pc:docMk/>
            <pc:sldMk cId="961218487" sldId="323"/>
            <ac:picMk id="6" creationId="{00000000-0000-0000-0000-000000000000}"/>
          </ac:picMkLst>
        </pc:picChg>
      </pc:sldChg>
      <pc:sldChg chg="del">
        <pc:chgData name="明智 高" userId="13106cc9a47d8e8b" providerId="LiveId" clId="{66618C8C-81A7-401D-B11F-C8EFD67164A4}" dt="2020-04-27T02:32:15.104" v="3890" actId="2696"/>
        <pc:sldMkLst>
          <pc:docMk/>
          <pc:sldMk cId="1685033221" sldId="323"/>
        </pc:sldMkLst>
      </pc:sldChg>
      <pc:sldChg chg="modSp mod">
        <pc:chgData name="明智 高" userId="13106cc9a47d8e8b" providerId="LiveId" clId="{66618C8C-81A7-401D-B11F-C8EFD67164A4}" dt="2020-04-26T03:30:00.160" v="685" actId="20577"/>
        <pc:sldMkLst>
          <pc:docMk/>
          <pc:sldMk cId="768405082" sldId="325"/>
        </pc:sldMkLst>
        <pc:spChg chg="mod">
          <ac:chgData name="明智 高" userId="13106cc9a47d8e8b" providerId="LiveId" clId="{66618C8C-81A7-401D-B11F-C8EFD67164A4}" dt="2020-04-26T03:30:00.160" v="685" actId="20577"/>
          <ac:spMkLst>
            <pc:docMk/>
            <pc:sldMk cId="768405082" sldId="325"/>
            <ac:spMk id="2" creationId="{FDE32E24-BD2B-4DE0-8AE2-A9FC63363276}"/>
          </ac:spMkLst>
        </pc:spChg>
        <pc:spChg chg="mod">
          <ac:chgData name="明智 高" userId="13106cc9a47d8e8b" providerId="LiveId" clId="{66618C8C-81A7-401D-B11F-C8EFD67164A4}" dt="2020-04-25T06:19:56.919" v="40"/>
          <ac:spMkLst>
            <pc:docMk/>
            <pc:sldMk cId="768405082" sldId="325"/>
            <ac:spMk id="3" creationId="{0F22C07D-B91C-40C7-88FC-791AD0D06C6F}"/>
          </ac:spMkLst>
        </pc:spChg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855625341" sldId="326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695614492" sldId="327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947881783" sldId="328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175442509" sldId="32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521181191" sldId="330"/>
        </pc:sldMkLst>
      </pc:sldChg>
      <pc:sldChg chg="del">
        <pc:chgData name="明智 高" userId="13106cc9a47d8e8b" providerId="LiveId" clId="{66618C8C-81A7-401D-B11F-C8EFD67164A4}" dt="2020-04-27T02:30:37.591" v="3888" actId="2696"/>
        <pc:sldMkLst>
          <pc:docMk/>
          <pc:sldMk cId="3748774801" sldId="331"/>
        </pc:sldMkLst>
      </pc:sldChg>
      <pc:sldChg chg="add">
        <pc:chgData name="明智 高" userId="13106cc9a47d8e8b" providerId="LiveId" clId="{66618C8C-81A7-401D-B11F-C8EFD67164A4}" dt="2020-04-27T02:30:52.097" v="3889"/>
        <pc:sldMkLst>
          <pc:docMk/>
          <pc:sldMk cId="3955666974" sldId="33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331611510" sldId="332"/>
        </pc:sldMkLst>
      </pc:sldChg>
      <pc:sldChg chg="modSp add del mod">
        <pc:chgData name="明智 高" userId="13106cc9a47d8e8b" providerId="LiveId" clId="{66618C8C-81A7-401D-B11F-C8EFD67164A4}" dt="2020-04-27T02:34:36.235" v="3900" actId="47"/>
        <pc:sldMkLst>
          <pc:docMk/>
          <pc:sldMk cId="2077696218" sldId="333"/>
        </pc:sldMkLst>
        <pc:spChg chg="mod">
          <ac:chgData name="明智 高" userId="13106cc9a47d8e8b" providerId="LiveId" clId="{66618C8C-81A7-401D-B11F-C8EFD67164A4}" dt="2020-04-27T02:34:29.637" v="3897" actId="21"/>
          <ac:spMkLst>
            <pc:docMk/>
            <pc:sldMk cId="2077696218" sldId="333"/>
            <ac:spMk id="3" creationId="{79DE3AE0-8F92-4483-9929-3D66825588E7}"/>
          </ac:spMkLst>
        </pc:spChg>
      </pc:sldChg>
      <pc:sldChg chg="del">
        <pc:chgData name="明智 高" userId="13106cc9a47d8e8b" providerId="LiveId" clId="{66618C8C-81A7-401D-B11F-C8EFD67164A4}" dt="2020-04-27T02:34:03.161" v="3894" actId="2696"/>
        <pc:sldMkLst>
          <pc:docMk/>
          <pc:sldMk cId="3404204658" sldId="33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168188439" sldId="33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230605100" sldId="33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22412646" sldId="33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157946011" sldId="33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964096323" sldId="33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20699796" sldId="33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674853029" sldId="340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3617027859" sldId="34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734424993" sldId="34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463926951" sldId="34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673749329" sldId="34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968106951" sldId="34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295476586" sldId="346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346782831" sldId="347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3774678699" sldId="348"/>
        </pc:sldMkLst>
      </pc:sldChg>
      <pc:sldChg chg="del">
        <pc:chgData name="明智 高" userId="13106cc9a47d8e8b" providerId="LiveId" clId="{66618C8C-81A7-401D-B11F-C8EFD67164A4}" dt="2020-04-26T08:47:59.266" v="891" actId="2696"/>
        <pc:sldMkLst>
          <pc:docMk/>
          <pc:sldMk cId="2347147326" sldId="349"/>
        </pc:sldMkLst>
      </pc:sldChg>
      <pc:sldChg chg="add">
        <pc:chgData name="明智 高" userId="13106cc9a47d8e8b" providerId="LiveId" clId="{66618C8C-81A7-401D-B11F-C8EFD67164A4}" dt="2020-04-26T08:48:02.484" v="892"/>
        <pc:sldMkLst>
          <pc:docMk/>
          <pc:sldMk cId="3083490331" sldId="349"/>
        </pc:sldMkLst>
      </pc:sldChg>
      <pc:sldChg chg="del">
        <pc:chgData name="明智 高" userId="13106cc9a47d8e8b" providerId="LiveId" clId="{66618C8C-81A7-401D-B11F-C8EFD67164A4}" dt="2020-04-26T08:47:42.044" v="889" actId="2696"/>
        <pc:sldMkLst>
          <pc:docMk/>
          <pc:sldMk cId="2219410268" sldId="350"/>
        </pc:sldMkLst>
      </pc:sldChg>
      <pc:sldChg chg="add setBg">
        <pc:chgData name="明智 高" userId="13106cc9a47d8e8b" providerId="LiveId" clId="{66618C8C-81A7-401D-B11F-C8EFD67164A4}" dt="2020-04-26T08:47:47.857" v="890"/>
        <pc:sldMkLst>
          <pc:docMk/>
          <pc:sldMk cId="2695818512" sldId="350"/>
        </pc:sldMkLst>
      </pc:sldChg>
      <pc:sldChg chg="add del">
        <pc:chgData name="明智 高" userId="13106cc9a47d8e8b" providerId="LiveId" clId="{66618C8C-81A7-401D-B11F-C8EFD67164A4}" dt="2020-04-27T02:53:24.979" v="4020"/>
        <pc:sldMkLst>
          <pc:docMk/>
          <pc:sldMk cId="2768528114" sldId="35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132061884" sldId="352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5590229" sldId="353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3957918774" sldId="354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871050391" sldId="355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3647862191" sldId="356"/>
        </pc:sldMkLst>
      </pc:sldChg>
      <pc:sldChg chg="add setBg">
        <pc:chgData name="明智 高" userId="13106cc9a47d8e8b" providerId="LiveId" clId="{66618C8C-81A7-401D-B11F-C8EFD67164A4}" dt="2020-04-27T02:30:52.097" v="3889"/>
        <pc:sldMkLst>
          <pc:docMk/>
          <pc:sldMk cId="1172208433" sldId="357"/>
        </pc:sldMkLst>
      </pc:sldChg>
      <pc:sldChg chg="del">
        <pc:chgData name="明智 高" userId="13106cc9a47d8e8b" providerId="LiveId" clId="{66618C8C-81A7-401D-B11F-C8EFD67164A4}" dt="2020-04-27T02:30:37.591" v="3888" actId="2696"/>
        <pc:sldMkLst>
          <pc:docMk/>
          <pc:sldMk cId="2389656436" sldId="357"/>
        </pc:sldMkLst>
      </pc:sldChg>
      <pc:sldChg chg="add">
        <pc:chgData name="明智 高" userId="13106cc9a47d8e8b" providerId="LiveId" clId="{66618C8C-81A7-401D-B11F-C8EFD67164A4}" dt="2020-04-26T08:46:52.113" v="888"/>
        <pc:sldMkLst>
          <pc:docMk/>
          <pc:sldMk cId="2060672040" sldId="358"/>
        </pc:sldMkLst>
      </pc:sldChg>
      <pc:sldChg chg="del">
        <pc:chgData name="明智 高" userId="13106cc9a47d8e8b" providerId="LiveId" clId="{66618C8C-81A7-401D-B11F-C8EFD67164A4}" dt="2020-04-26T08:46:46.952" v="887" actId="2696"/>
        <pc:sldMkLst>
          <pc:docMk/>
          <pc:sldMk cId="4139765392" sldId="35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89294605" sldId="35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76712873" sldId="36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128238323" sldId="36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53097309" sldId="36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312913916" sldId="36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850300231" sldId="36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496152639" sldId="36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546307499" sldId="36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83749624" sldId="36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09419420" sldId="36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4139802976" sldId="369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818432342" sldId="37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276326301" sldId="37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4089093988" sldId="372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1027457872" sldId="37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473169307" sldId="37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364009977" sldId="37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619990400" sldId="376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18975777" sldId="378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3949582144" sldId="37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64550650" sldId="38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361189553" sldId="38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637975285" sldId="38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86574442" sldId="38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163288191" sldId="38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675490628" sldId="38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922550732" sldId="38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20762188" sldId="38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4209864965" sldId="38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556834634" sldId="38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575824154" sldId="39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574145975" sldId="39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811507067" sldId="39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46696567" sldId="39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424930700" sldId="39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97365271" sldId="39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837243059" sldId="39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1612101" sldId="39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007325516" sldId="398"/>
        </pc:sldMkLst>
      </pc:sldChg>
      <pc:sldChg chg="modSp add ord">
        <pc:chgData name="明智 高" userId="13106cc9a47d8e8b" providerId="LiveId" clId="{66618C8C-81A7-401D-B11F-C8EFD67164A4}" dt="2020-04-27T02:08:02.867" v="3801"/>
        <pc:sldMkLst>
          <pc:docMk/>
          <pc:sldMk cId="0" sldId="399"/>
        </pc:sldMkLst>
        <pc:graphicFrameChg chg="mod">
          <ac:chgData name="明智 高" userId="13106cc9a47d8e8b" providerId="LiveId" clId="{66618C8C-81A7-401D-B11F-C8EFD67164A4}" dt="2020-04-25T09:11:36.867" v="55"/>
          <ac:graphicFrameMkLst>
            <pc:docMk/>
            <pc:sldMk cId="0" sldId="399"/>
            <ac:graphicFrameMk id="4" creationId="{00000000-0000-0000-0000-000000000000}"/>
          </ac:graphicFrameMkLst>
        </pc:graphicFrameChg>
      </pc:sldChg>
      <pc:sldChg chg="addSp delSp modSp add mod">
        <pc:chgData name="明智 高" userId="13106cc9a47d8e8b" providerId="LiveId" clId="{66618C8C-81A7-401D-B11F-C8EFD67164A4}" dt="2020-04-25T09:16:10.260" v="159" actId="1076"/>
        <pc:sldMkLst>
          <pc:docMk/>
          <pc:sldMk cId="239739399" sldId="400"/>
        </pc:sldMkLst>
        <pc:spChg chg="del">
          <ac:chgData name="明智 高" userId="13106cc9a47d8e8b" providerId="LiveId" clId="{66618C8C-81A7-401D-B11F-C8EFD67164A4}" dt="2020-04-25T09:16:01.935" v="157" actId="478"/>
          <ac:spMkLst>
            <pc:docMk/>
            <pc:sldMk cId="239739399" sldId="400"/>
            <ac:spMk id="2" creationId="{B0F6D645-C58E-4BCD-8740-58970769FA84}"/>
          </ac:spMkLst>
        </pc:spChg>
        <pc:spChg chg="del">
          <ac:chgData name="明智 高" userId="13106cc9a47d8e8b" providerId="LiveId" clId="{66618C8C-81A7-401D-B11F-C8EFD67164A4}" dt="2020-04-25T09:13:58.701" v="71" actId="1032"/>
          <ac:spMkLst>
            <pc:docMk/>
            <pc:sldMk cId="239739399" sldId="400"/>
            <ac:spMk id="3" creationId="{C92B96FB-5A8F-459F-96FE-4B583A98FC4F}"/>
          </ac:spMkLst>
        </pc:spChg>
        <pc:graphicFrameChg chg="add mod">
          <ac:chgData name="明智 高" userId="13106cc9a47d8e8b" providerId="LiveId" clId="{66618C8C-81A7-401D-B11F-C8EFD67164A4}" dt="2020-04-25T09:16:10.260" v="159" actId="1076"/>
          <ac:graphicFrameMkLst>
            <pc:docMk/>
            <pc:sldMk cId="239739399" sldId="400"/>
            <ac:graphicFrameMk id="4" creationId="{76A79F33-B001-4349-A963-9605A435AEC9}"/>
          </ac:graphicFrameMkLst>
        </pc:graphicFrameChg>
      </pc:sldChg>
      <pc:sldChg chg="addSp modSp add mod">
        <pc:chgData name="明智 高" userId="13106cc9a47d8e8b" providerId="LiveId" clId="{66618C8C-81A7-401D-B11F-C8EFD67164A4}" dt="2020-04-25T09:17:33.706" v="211" actId="555"/>
        <pc:sldMkLst>
          <pc:docMk/>
          <pc:sldMk cId="1110272060" sldId="401"/>
        </pc:sldMkLst>
        <pc:spChg chg="add mod">
          <ac:chgData name="明智 高" userId="13106cc9a47d8e8b" providerId="LiveId" clId="{66618C8C-81A7-401D-B11F-C8EFD67164A4}" dt="2020-04-25T09:17:33.706" v="211" actId="555"/>
          <ac:spMkLst>
            <pc:docMk/>
            <pc:sldMk cId="1110272060" sldId="401"/>
            <ac:spMk id="2" creationId="{9B3E1741-3F27-4942-BD69-72CED5552CA8}"/>
          </ac:spMkLst>
        </pc:spChg>
        <pc:spChg chg="add mod">
          <ac:chgData name="明智 高" userId="13106cc9a47d8e8b" providerId="LiveId" clId="{66618C8C-81A7-401D-B11F-C8EFD67164A4}" dt="2020-04-25T09:17:33.706" v="211" actId="555"/>
          <ac:spMkLst>
            <pc:docMk/>
            <pc:sldMk cId="1110272060" sldId="401"/>
            <ac:spMk id="5" creationId="{48BCCC92-7583-4FBF-A64C-AFA94A5EC244}"/>
          </ac:spMkLst>
        </pc:spChg>
        <pc:spChg chg="add mod">
          <ac:chgData name="明智 高" userId="13106cc9a47d8e8b" providerId="LiveId" clId="{66618C8C-81A7-401D-B11F-C8EFD67164A4}" dt="2020-04-25T09:17:33.706" v="211" actId="555"/>
          <ac:spMkLst>
            <pc:docMk/>
            <pc:sldMk cId="1110272060" sldId="401"/>
            <ac:spMk id="6" creationId="{54F7C94C-856A-4275-9F28-1EFC3AEFB229}"/>
          </ac:spMkLst>
        </pc:spChg>
      </pc:sldChg>
      <pc:sldChg chg="modSp add mod">
        <pc:chgData name="明智 高" userId="13106cc9a47d8e8b" providerId="LiveId" clId="{66618C8C-81A7-401D-B11F-C8EFD67164A4}" dt="2020-04-28T03:31:58.806" v="6447" actId="113"/>
        <pc:sldMkLst>
          <pc:docMk/>
          <pc:sldMk cId="1074061644" sldId="402"/>
        </pc:sldMkLst>
        <pc:spChg chg="mod">
          <ac:chgData name="明智 高" userId="13106cc9a47d8e8b" providerId="LiveId" clId="{66618C8C-81A7-401D-B11F-C8EFD67164A4}" dt="2020-04-25T09:18:52.744" v="215" actId="1076"/>
          <ac:spMkLst>
            <pc:docMk/>
            <pc:sldMk cId="1074061644" sldId="40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3:31:58.806" v="6447" actId="113"/>
          <ac:spMkLst>
            <pc:docMk/>
            <pc:sldMk cId="1074061644" sldId="402"/>
            <ac:spMk id="3" creationId="{00000000-0000-0000-0000-000000000000}"/>
          </ac:spMkLst>
        </pc:spChg>
      </pc:sldChg>
      <pc:sldChg chg="modSp add mod ord">
        <pc:chgData name="明智 高" userId="13106cc9a47d8e8b" providerId="LiveId" clId="{66618C8C-81A7-401D-B11F-C8EFD67164A4}" dt="2020-04-28T03:44:40.138" v="6640" actId="207"/>
        <pc:sldMkLst>
          <pc:docMk/>
          <pc:sldMk cId="4240912111" sldId="403"/>
        </pc:sldMkLst>
        <pc:spChg chg="mod">
          <ac:chgData name="明智 高" userId="13106cc9a47d8e8b" providerId="LiveId" clId="{66618C8C-81A7-401D-B11F-C8EFD67164A4}" dt="2020-04-25T09:22:17.544" v="251" actId="20577"/>
          <ac:spMkLst>
            <pc:docMk/>
            <pc:sldMk cId="4240912111" sldId="403"/>
            <ac:spMk id="2" creationId="{9A497F38-AA73-430F-BA65-39BA57C5EB72}"/>
          </ac:spMkLst>
        </pc:spChg>
        <pc:spChg chg="mod">
          <ac:chgData name="明智 高" userId="13106cc9a47d8e8b" providerId="LiveId" clId="{66618C8C-81A7-401D-B11F-C8EFD67164A4}" dt="2020-04-28T03:44:40.138" v="6640" actId="207"/>
          <ac:spMkLst>
            <pc:docMk/>
            <pc:sldMk cId="4240912111" sldId="403"/>
            <ac:spMk id="3" creationId="{E595D5F2-EBD0-4CEC-BDC0-0BD291EF51F5}"/>
          </ac:spMkLst>
        </pc:spChg>
      </pc:sldChg>
      <pc:sldChg chg="addSp modSp add mod">
        <pc:chgData name="明智 高" userId="13106cc9a47d8e8b" providerId="LiveId" clId="{66618C8C-81A7-401D-B11F-C8EFD67164A4}" dt="2020-04-25T09:30:49.753" v="420" actId="207"/>
        <pc:sldMkLst>
          <pc:docMk/>
          <pc:sldMk cId="116107153" sldId="404"/>
        </pc:sldMkLst>
        <pc:spChg chg="add mod">
          <ac:chgData name="明智 高" userId="13106cc9a47d8e8b" providerId="LiveId" clId="{66618C8C-81A7-401D-B11F-C8EFD67164A4}" dt="2020-04-25T09:30:43.214" v="418" actId="207"/>
          <ac:spMkLst>
            <pc:docMk/>
            <pc:sldMk cId="116107153" sldId="404"/>
            <ac:spMk id="7" creationId="{CA3DBD38-FAC1-4BD9-9802-965745AD8511}"/>
          </ac:spMkLst>
        </pc:spChg>
        <pc:spChg chg="add mod">
          <ac:chgData name="明智 高" userId="13106cc9a47d8e8b" providerId="LiveId" clId="{66618C8C-81A7-401D-B11F-C8EFD67164A4}" dt="2020-04-25T09:30:47.183" v="419" actId="207"/>
          <ac:spMkLst>
            <pc:docMk/>
            <pc:sldMk cId="116107153" sldId="404"/>
            <ac:spMk id="8" creationId="{8212D403-F4F8-4C14-95A4-CE8A52535474}"/>
          </ac:spMkLst>
        </pc:spChg>
        <pc:spChg chg="add mod">
          <ac:chgData name="明智 高" userId="13106cc9a47d8e8b" providerId="LiveId" clId="{66618C8C-81A7-401D-B11F-C8EFD67164A4}" dt="2020-04-25T09:30:49.753" v="420" actId="207"/>
          <ac:spMkLst>
            <pc:docMk/>
            <pc:sldMk cId="116107153" sldId="404"/>
            <ac:spMk id="9" creationId="{0ECC0CEF-AA9C-4EC5-A3F4-1D985C146884}"/>
          </ac:spMkLst>
        </pc:spChg>
      </pc:sldChg>
      <pc:sldChg chg="add del">
        <pc:chgData name="明智 高" userId="13106cc9a47d8e8b" providerId="LiveId" clId="{66618C8C-81A7-401D-B11F-C8EFD67164A4}" dt="2020-04-27T09:35:38.190" v="4360" actId="47"/>
        <pc:sldMkLst>
          <pc:docMk/>
          <pc:sldMk cId="0" sldId="424"/>
        </pc:sldMkLst>
      </pc:sldChg>
      <pc:sldChg chg="modSp del mod">
        <pc:chgData name="明智 高" userId="13106cc9a47d8e8b" providerId="LiveId" clId="{66618C8C-81A7-401D-B11F-C8EFD67164A4}" dt="2020-04-27T03:10:38.535" v="4062" actId="47"/>
        <pc:sldMkLst>
          <pc:docMk/>
          <pc:sldMk cId="0" sldId="432"/>
        </pc:sldMkLst>
        <pc:spChg chg="mod">
          <ac:chgData name="明智 高" userId="13106cc9a47d8e8b" providerId="LiveId" clId="{66618C8C-81A7-401D-B11F-C8EFD67164A4}" dt="2020-04-27T03:10:33.401" v="4060" actId="21"/>
          <ac:spMkLst>
            <pc:docMk/>
            <pc:sldMk cId="0" sldId="432"/>
            <ac:spMk id="29698" creationId="{DF70EC29-449B-4AE9-8E01-BB2C5EF798F7}"/>
          </ac:spMkLst>
        </pc:spChg>
      </pc:sldChg>
      <pc:sldChg chg="delSp modSp add del mod setBg">
        <pc:chgData name="明智 高" userId="13106cc9a47d8e8b" providerId="LiveId" clId="{66618C8C-81A7-401D-B11F-C8EFD67164A4}" dt="2020-04-27T03:14:14.152" v="4093" actId="47"/>
        <pc:sldMkLst>
          <pc:docMk/>
          <pc:sldMk cId="0" sldId="449"/>
        </pc:sldMkLst>
        <pc:spChg chg="del mod">
          <ac:chgData name="明智 高" userId="13106cc9a47d8e8b" providerId="LiveId" clId="{66618C8C-81A7-401D-B11F-C8EFD67164A4}" dt="2020-04-27T03:13:55.651" v="4086"/>
          <ac:spMkLst>
            <pc:docMk/>
            <pc:sldMk cId="0" sldId="449"/>
            <ac:spMk id="33795" creationId="{8192BEFC-0600-4707-8BFB-9D50D633F10C}"/>
          </ac:spMkLst>
        </pc:spChg>
        <pc:spChg chg="mod">
          <ac:chgData name="明智 高" userId="13106cc9a47d8e8b" providerId="LiveId" clId="{66618C8C-81A7-401D-B11F-C8EFD67164A4}" dt="2020-04-27T03:13:19.067" v="4077" actId="27636"/>
          <ac:spMkLst>
            <pc:docMk/>
            <pc:sldMk cId="0" sldId="449"/>
            <ac:spMk id="46082" creationId="{1EA7C383-B0F2-4BEC-AC99-FBBF6A8135CA}"/>
          </ac:spMkLst>
        </pc:spChg>
      </pc:sldChg>
      <pc:sldChg chg="addSp delSp modSp add mod setBg modNotesTx">
        <pc:chgData name="明智 高" userId="13106cc9a47d8e8b" providerId="LiveId" clId="{66618C8C-81A7-401D-B11F-C8EFD67164A4}" dt="2020-04-27T09:47:32.085" v="4467" actId="20577"/>
        <pc:sldMkLst>
          <pc:docMk/>
          <pc:sldMk cId="0" sldId="450"/>
        </pc:sldMkLst>
        <pc:spChg chg="add mod">
          <ac:chgData name="明智 高" userId="13106cc9a47d8e8b" providerId="LiveId" clId="{66618C8C-81A7-401D-B11F-C8EFD67164A4}" dt="2020-04-27T09:40:30.492" v="4412" actId="20577"/>
          <ac:spMkLst>
            <pc:docMk/>
            <pc:sldMk cId="0" sldId="450"/>
            <ac:spMk id="4" creationId="{0E33E085-225A-454D-95BE-06B6EE590167}"/>
          </ac:spMkLst>
        </pc:spChg>
        <pc:spChg chg="mod">
          <ac:chgData name="明智 高" userId="13106cc9a47d8e8b" providerId="LiveId" clId="{66618C8C-81A7-401D-B11F-C8EFD67164A4}" dt="2020-04-27T09:40:40.208" v="4414" actId="207"/>
          <ac:spMkLst>
            <pc:docMk/>
            <pc:sldMk cId="0" sldId="450"/>
            <ac:spMk id="40962" creationId="{E61660D4-FF3D-4622-91DE-D8C20037D0E6}"/>
          </ac:spMkLst>
        </pc:spChg>
        <pc:spChg chg="del mod">
          <ac:chgData name="明智 高" userId="13106cc9a47d8e8b" providerId="LiveId" clId="{66618C8C-81A7-401D-B11F-C8EFD67164A4}" dt="2020-04-27T09:38:07.328" v="4388"/>
          <ac:spMkLst>
            <pc:docMk/>
            <pc:sldMk cId="0" sldId="450"/>
            <ac:spMk id="40963" creationId="{45F9CF78-26F6-4802-BEEC-FCC639E3CF17}"/>
          </ac:spMkLst>
        </pc:spChg>
      </pc:sldChg>
      <pc:sldChg chg="modSp add mod">
        <pc:chgData name="明智 高" userId="13106cc9a47d8e8b" providerId="LiveId" clId="{66618C8C-81A7-401D-B11F-C8EFD67164A4}" dt="2020-04-27T09:15:38.151" v="4347" actId="6549"/>
        <pc:sldMkLst>
          <pc:docMk/>
          <pc:sldMk cId="4041290834" sldId="1009"/>
        </pc:sldMkLst>
        <pc:spChg chg="mod">
          <ac:chgData name="明智 高" userId="13106cc9a47d8e8b" providerId="LiveId" clId="{66618C8C-81A7-401D-B11F-C8EFD67164A4}" dt="2020-04-27T09:15:38.151" v="4347" actId="6549"/>
          <ac:spMkLst>
            <pc:docMk/>
            <pc:sldMk cId="4041290834" sldId="1009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7T09:16:00.771" v="4353" actId="1076"/>
        <pc:sldMkLst>
          <pc:docMk/>
          <pc:sldMk cId="4092608395" sldId="1010"/>
        </pc:sldMkLst>
        <pc:spChg chg="mod">
          <ac:chgData name="明智 高" userId="13106cc9a47d8e8b" providerId="LiveId" clId="{66618C8C-81A7-401D-B11F-C8EFD67164A4}" dt="2020-04-27T09:16:00.771" v="4353" actId="1076"/>
          <ac:spMkLst>
            <pc:docMk/>
            <pc:sldMk cId="4092608395" sldId="1010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7T09:16:16.576" v="4358" actId="6549"/>
        <pc:sldMkLst>
          <pc:docMk/>
          <pc:sldMk cId="1888220475" sldId="1011"/>
        </pc:sldMkLst>
        <pc:spChg chg="mod">
          <ac:chgData name="明智 高" userId="13106cc9a47d8e8b" providerId="LiveId" clId="{66618C8C-81A7-401D-B11F-C8EFD67164A4}" dt="2020-04-27T09:16:16.576" v="4358" actId="6549"/>
          <ac:spMkLst>
            <pc:docMk/>
            <pc:sldMk cId="1888220475" sldId="1011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5T09:40:26.873" v="586" actId="113"/>
        <pc:sldMkLst>
          <pc:docMk/>
          <pc:sldMk cId="1751647518" sldId="1018"/>
        </pc:sldMkLst>
        <pc:spChg chg="mod">
          <ac:chgData name="明智 高" userId="13106cc9a47d8e8b" providerId="LiveId" clId="{66618C8C-81A7-401D-B11F-C8EFD67164A4}" dt="2020-04-25T09:40:26.873" v="586" actId="113"/>
          <ac:spMkLst>
            <pc:docMk/>
            <pc:sldMk cId="1751647518" sldId="1018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7T03:07:01.746" v="4054" actId="108"/>
        <pc:sldMkLst>
          <pc:docMk/>
          <pc:sldMk cId="445449395" sldId="1019"/>
        </pc:sldMkLst>
        <pc:spChg chg="mod">
          <ac:chgData name="明智 高" userId="13106cc9a47d8e8b" providerId="LiveId" clId="{66618C8C-81A7-401D-B11F-C8EFD67164A4}" dt="2020-04-27T03:07:01.746" v="4054" actId="108"/>
          <ac:spMkLst>
            <pc:docMk/>
            <pc:sldMk cId="445449395" sldId="1019"/>
            <ac:spMk id="2" creationId="{00000000-0000-0000-0000-000000000000}"/>
          </ac:spMkLst>
        </pc:spChg>
      </pc:sldChg>
      <pc:sldChg chg="delSp modSp add del mod">
        <pc:chgData name="明智 高" userId="13106cc9a47d8e8b" providerId="LiveId" clId="{66618C8C-81A7-401D-B11F-C8EFD67164A4}" dt="2020-04-27T03:05:59.884" v="4032" actId="2696"/>
        <pc:sldMkLst>
          <pc:docMk/>
          <pc:sldMk cId="3135170735" sldId="1019"/>
        </pc:sldMkLst>
        <pc:spChg chg="mod">
          <ac:chgData name="明智 高" userId="13106cc9a47d8e8b" providerId="LiveId" clId="{66618C8C-81A7-401D-B11F-C8EFD67164A4}" dt="2020-04-25T09:42:27.070" v="620" actId="27636"/>
          <ac:spMkLst>
            <pc:docMk/>
            <pc:sldMk cId="3135170735" sldId="1019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42:11.938" v="615"/>
          <ac:spMkLst>
            <pc:docMk/>
            <pc:sldMk cId="3135170735" sldId="1019"/>
            <ac:spMk id="6" creationId="{00000000-0000-0000-0000-000000000000}"/>
          </ac:spMkLst>
        </pc:spChg>
        <pc:spChg chg="del">
          <ac:chgData name="明智 高" userId="13106cc9a47d8e8b" providerId="LiveId" clId="{66618C8C-81A7-401D-B11F-C8EFD67164A4}" dt="2020-04-25T09:42:05.686" v="613" actId="478"/>
          <ac:spMkLst>
            <pc:docMk/>
            <pc:sldMk cId="3135170735" sldId="1019"/>
            <ac:spMk id="16" creationId="{00000000-0000-0000-0000-000000000000}"/>
          </ac:spMkLst>
        </pc:spChg>
        <pc:cxnChg chg="del">
          <ac:chgData name="明智 高" userId="13106cc9a47d8e8b" providerId="LiveId" clId="{66618C8C-81A7-401D-B11F-C8EFD67164A4}" dt="2020-04-25T09:42:02.928" v="612" actId="478"/>
          <ac:cxnSpMkLst>
            <pc:docMk/>
            <pc:sldMk cId="3135170735" sldId="1019"/>
            <ac:cxnSpMk id="23" creationId="{00000000-0000-0000-0000-000000000000}"/>
          </ac:cxnSpMkLst>
        </pc:cxnChg>
      </pc:sldChg>
      <pc:sldChg chg="addSp modSp add mod">
        <pc:chgData name="明智 高" userId="13106cc9a47d8e8b" providerId="LiveId" clId="{66618C8C-81A7-401D-B11F-C8EFD67164A4}" dt="2020-04-26T08:40:00.764" v="768"/>
        <pc:sldMkLst>
          <pc:docMk/>
          <pc:sldMk cId="2993789085" sldId="1020"/>
        </pc:sldMkLst>
        <pc:spChg chg="add mod">
          <ac:chgData name="明智 高" userId="13106cc9a47d8e8b" providerId="LiveId" clId="{66618C8C-81A7-401D-B11F-C8EFD67164A4}" dt="2020-04-26T08:38:47.076" v="712" actId="1076"/>
          <ac:spMkLst>
            <pc:docMk/>
            <pc:sldMk cId="2993789085" sldId="1020"/>
            <ac:spMk id="3" creationId="{5BA21ED8-A445-4432-8820-C66D2A396FAE}"/>
          </ac:spMkLst>
        </pc:spChg>
        <pc:spChg chg="add mod">
          <ac:chgData name="明智 高" userId="13106cc9a47d8e8b" providerId="LiveId" clId="{66618C8C-81A7-401D-B11F-C8EFD67164A4}" dt="2020-04-26T08:38:55.797" v="714" actId="1076"/>
          <ac:spMkLst>
            <pc:docMk/>
            <pc:sldMk cId="2993789085" sldId="1020"/>
            <ac:spMk id="5" creationId="{2CE2834C-C656-43CB-8586-C8379765FC06}"/>
          </ac:spMkLst>
        </pc:spChg>
        <pc:spChg chg="add mod">
          <ac:chgData name="明智 高" userId="13106cc9a47d8e8b" providerId="LiveId" clId="{66618C8C-81A7-401D-B11F-C8EFD67164A4}" dt="2020-04-26T08:39:43.427" v="753" actId="1076"/>
          <ac:spMkLst>
            <pc:docMk/>
            <pc:sldMk cId="2993789085" sldId="1020"/>
            <ac:spMk id="6" creationId="{C280DE06-CAE2-438E-866F-48C5C2D13062}"/>
          </ac:spMkLst>
        </pc:spChg>
        <pc:spChg chg="add mod">
          <ac:chgData name="明智 高" userId="13106cc9a47d8e8b" providerId="LiveId" clId="{66618C8C-81A7-401D-B11F-C8EFD67164A4}" dt="2020-04-26T08:40:00.764" v="768"/>
          <ac:spMkLst>
            <pc:docMk/>
            <pc:sldMk cId="2993789085" sldId="1020"/>
            <ac:spMk id="7" creationId="{7C67D90A-9ABA-49A3-97B2-90EA9F1BCA12}"/>
          </ac:spMkLst>
        </pc:spChg>
      </pc:sldChg>
      <pc:sldChg chg="addSp modSp add mod">
        <pc:chgData name="明智 高" userId="13106cc9a47d8e8b" providerId="LiveId" clId="{66618C8C-81A7-401D-B11F-C8EFD67164A4}" dt="2020-04-26T08:42:44.519" v="802"/>
        <pc:sldMkLst>
          <pc:docMk/>
          <pc:sldMk cId="1085974684" sldId="1021"/>
        </pc:sldMkLst>
        <pc:spChg chg="add">
          <ac:chgData name="明智 高" userId="13106cc9a47d8e8b" providerId="LiveId" clId="{66618C8C-81A7-401D-B11F-C8EFD67164A4}" dt="2020-04-26T08:40:28.626" v="772"/>
          <ac:spMkLst>
            <pc:docMk/>
            <pc:sldMk cId="1085974684" sldId="1021"/>
            <ac:spMk id="5" creationId="{6BB33AC5-D1AE-4DC0-90FA-90ED0226481C}"/>
          </ac:spMkLst>
        </pc:spChg>
        <pc:spChg chg="add">
          <ac:chgData name="明智 高" userId="13106cc9a47d8e8b" providerId="LiveId" clId="{66618C8C-81A7-401D-B11F-C8EFD67164A4}" dt="2020-04-26T08:40:28.626" v="772"/>
          <ac:spMkLst>
            <pc:docMk/>
            <pc:sldMk cId="1085974684" sldId="1021"/>
            <ac:spMk id="6" creationId="{52F4618C-CEF6-4BCF-AAD2-F4B18370AC27}"/>
          </ac:spMkLst>
        </pc:spChg>
        <pc:spChg chg="add mod">
          <ac:chgData name="明智 高" userId="13106cc9a47d8e8b" providerId="LiveId" clId="{66618C8C-81A7-401D-B11F-C8EFD67164A4}" dt="2020-04-26T08:42:35.038" v="791"/>
          <ac:spMkLst>
            <pc:docMk/>
            <pc:sldMk cId="1085974684" sldId="1021"/>
            <ac:spMk id="7" creationId="{5E8D3977-1E58-4F64-816A-E0C527011EC9}"/>
          </ac:spMkLst>
        </pc:spChg>
        <pc:spChg chg="add mod">
          <ac:chgData name="明智 高" userId="13106cc9a47d8e8b" providerId="LiveId" clId="{66618C8C-81A7-401D-B11F-C8EFD67164A4}" dt="2020-04-26T08:42:44.519" v="802"/>
          <ac:spMkLst>
            <pc:docMk/>
            <pc:sldMk cId="1085974684" sldId="1021"/>
            <ac:spMk id="8" creationId="{B8189AD6-88B7-4E09-8F31-7BB3B5B5E3F1}"/>
          </ac:spMkLst>
        </pc:spChg>
      </pc:sldChg>
      <pc:sldChg chg="addSp delSp modSp add mod">
        <pc:chgData name="明智 高" userId="13106cc9a47d8e8b" providerId="LiveId" clId="{66618C8C-81A7-401D-B11F-C8EFD67164A4}" dt="2020-04-27T02:47:38.044" v="4008" actId="478"/>
        <pc:sldMkLst>
          <pc:docMk/>
          <pc:sldMk cId="1429868541" sldId="1022"/>
        </pc:sldMkLst>
        <pc:spChg chg="add mod">
          <ac:chgData name="明智 高" userId="13106cc9a47d8e8b" providerId="LiveId" clId="{66618C8C-81A7-401D-B11F-C8EFD67164A4}" dt="2020-04-26T08:44:01.900" v="825" actId="1076"/>
          <ac:spMkLst>
            <pc:docMk/>
            <pc:sldMk cId="1429868541" sldId="1022"/>
            <ac:spMk id="3" creationId="{9DBFA563-E670-4141-9297-9F49D02D35AB}"/>
          </ac:spMkLst>
        </pc:spChg>
        <pc:spChg chg="add mod">
          <ac:chgData name="明智 高" userId="13106cc9a47d8e8b" providerId="LiveId" clId="{66618C8C-81A7-401D-B11F-C8EFD67164A4}" dt="2020-04-26T08:44:23.804" v="841" actId="14100"/>
          <ac:spMkLst>
            <pc:docMk/>
            <pc:sldMk cId="1429868541" sldId="1022"/>
            <ac:spMk id="5" creationId="{2AB0A980-9456-4FE6-AD6C-273B488AECA2}"/>
          </ac:spMkLst>
        </pc:spChg>
        <pc:spChg chg="add del mod">
          <ac:chgData name="明智 高" userId="13106cc9a47d8e8b" providerId="LiveId" clId="{66618C8C-81A7-401D-B11F-C8EFD67164A4}" dt="2020-04-27T02:47:35.129" v="4007" actId="478"/>
          <ac:spMkLst>
            <pc:docMk/>
            <pc:sldMk cId="1429868541" sldId="1022"/>
            <ac:spMk id="6" creationId="{987B1928-F368-457D-A190-97784BAB4747}"/>
          </ac:spMkLst>
        </pc:spChg>
        <pc:spChg chg="add del mod">
          <ac:chgData name="明智 高" userId="13106cc9a47d8e8b" providerId="LiveId" clId="{66618C8C-81A7-401D-B11F-C8EFD67164A4}" dt="2020-04-27T02:47:38.044" v="4008" actId="478"/>
          <ac:spMkLst>
            <pc:docMk/>
            <pc:sldMk cId="1429868541" sldId="1022"/>
            <ac:spMk id="7" creationId="{F348FFF2-860F-4B5D-A3A6-7DD9A25BECE9}"/>
          </ac:spMkLst>
        </pc:spChg>
      </pc:sldChg>
      <pc:sldChg chg="add del">
        <pc:chgData name="明智 高" userId="13106cc9a47d8e8b" providerId="LiveId" clId="{66618C8C-81A7-401D-B11F-C8EFD67164A4}" dt="2020-04-26T08:50:26.312" v="895" actId="47"/>
        <pc:sldMkLst>
          <pc:docMk/>
          <pc:sldMk cId="3000100233" sldId="1023"/>
        </pc:sldMkLst>
      </pc:sldChg>
      <pc:sldChg chg="modSp add mod">
        <pc:chgData name="明智 高" userId="13106cc9a47d8e8b" providerId="LiveId" clId="{66618C8C-81A7-401D-B11F-C8EFD67164A4}" dt="2020-04-28T02:19:45.825" v="5965" actId="207"/>
        <pc:sldMkLst>
          <pc:docMk/>
          <pc:sldMk cId="1818393976" sldId="1024"/>
        </pc:sldMkLst>
        <pc:spChg chg="mod">
          <ac:chgData name="明智 高" userId="13106cc9a47d8e8b" providerId="LiveId" clId="{66618C8C-81A7-401D-B11F-C8EFD67164A4}" dt="2020-04-26T08:50:45.560" v="913" actId="20577"/>
          <ac:spMkLst>
            <pc:docMk/>
            <pc:sldMk cId="1818393976" sldId="1024"/>
            <ac:spMk id="2" creationId="{370447B0-52D2-44E2-80DC-C9EBE91E6ABB}"/>
          </ac:spMkLst>
        </pc:spChg>
        <pc:spChg chg="mod">
          <ac:chgData name="明智 高" userId="13106cc9a47d8e8b" providerId="LiveId" clId="{66618C8C-81A7-401D-B11F-C8EFD67164A4}" dt="2020-04-28T02:19:45.825" v="5965" actId="207"/>
          <ac:spMkLst>
            <pc:docMk/>
            <pc:sldMk cId="1818393976" sldId="1024"/>
            <ac:spMk id="3" creationId="{64AFB31A-9024-4EA6-90C7-6637C36F4220}"/>
          </ac:spMkLst>
        </pc:spChg>
      </pc:sldChg>
      <pc:sldChg chg="modSp add mod ord">
        <pc:chgData name="明智 高" userId="13106cc9a47d8e8b" providerId="LiveId" clId="{66618C8C-81A7-401D-B11F-C8EFD67164A4}" dt="2020-05-01T00:02:09.220" v="7219"/>
        <pc:sldMkLst>
          <pc:docMk/>
          <pc:sldMk cId="2339991133" sldId="1025"/>
        </pc:sldMkLst>
        <pc:spChg chg="mod">
          <ac:chgData name="明智 高" userId="13106cc9a47d8e8b" providerId="LiveId" clId="{66618C8C-81A7-401D-B11F-C8EFD67164A4}" dt="2020-04-26T09:01:27.107" v="1229"/>
          <ac:spMkLst>
            <pc:docMk/>
            <pc:sldMk cId="2339991133" sldId="1025"/>
            <ac:spMk id="2" creationId="{21DFCACB-2667-4825-9131-40E544F6F68C}"/>
          </ac:spMkLst>
        </pc:spChg>
        <pc:spChg chg="mod">
          <ac:chgData name="明智 高" userId="13106cc9a47d8e8b" providerId="LiveId" clId="{66618C8C-81A7-401D-B11F-C8EFD67164A4}" dt="2020-05-01T00:02:09.220" v="7219"/>
          <ac:spMkLst>
            <pc:docMk/>
            <pc:sldMk cId="2339991133" sldId="1025"/>
            <ac:spMk id="3" creationId="{371EA0B2-7849-472E-9A3F-FE53DBB520E6}"/>
          </ac:spMkLst>
        </pc:spChg>
      </pc:sldChg>
      <pc:sldChg chg="modSp add mod">
        <pc:chgData name="明智 高" userId="13106cc9a47d8e8b" providerId="LiveId" clId="{66618C8C-81A7-401D-B11F-C8EFD67164A4}" dt="2020-04-27T03:04:10.556" v="4030" actId="6549"/>
        <pc:sldMkLst>
          <pc:docMk/>
          <pc:sldMk cId="3532508129" sldId="1026"/>
        </pc:sldMkLst>
        <pc:spChg chg="mod">
          <ac:chgData name="明智 高" userId="13106cc9a47d8e8b" providerId="LiveId" clId="{66618C8C-81A7-401D-B11F-C8EFD67164A4}" dt="2020-04-26T09:06:15.867" v="1472"/>
          <ac:spMkLst>
            <pc:docMk/>
            <pc:sldMk cId="3532508129" sldId="1026"/>
            <ac:spMk id="2" creationId="{21DFCACB-2667-4825-9131-40E544F6F68C}"/>
          </ac:spMkLst>
        </pc:spChg>
        <pc:spChg chg="mod">
          <ac:chgData name="明智 高" userId="13106cc9a47d8e8b" providerId="LiveId" clId="{66618C8C-81A7-401D-B11F-C8EFD67164A4}" dt="2020-04-27T03:04:10.556" v="4030" actId="6549"/>
          <ac:spMkLst>
            <pc:docMk/>
            <pc:sldMk cId="3532508129" sldId="1026"/>
            <ac:spMk id="3" creationId="{371EA0B2-7849-472E-9A3F-FE53DBB520E6}"/>
          </ac:spMkLst>
        </pc:spChg>
      </pc:sldChg>
      <pc:sldChg chg="addSp delSp modSp add mod">
        <pc:chgData name="明智 高" userId="13106cc9a47d8e8b" providerId="LiveId" clId="{66618C8C-81A7-401D-B11F-C8EFD67164A4}" dt="2020-04-27T03:04:34.333" v="4031" actId="1076"/>
        <pc:sldMkLst>
          <pc:docMk/>
          <pc:sldMk cId="1543464208" sldId="1027"/>
        </pc:sldMkLst>
        <pc:spChg chg="mod">
          <ac:chgData name="明智 高" userId="13106cc9a47d8e8b" providerId="LiveId" clId="{66618C8C-81A7-401D-B11F-C8EFD67164A4}" dt="2020-04-26T09:12:04.859" v="1795"/>
          <ac:spMkLst>
            <pc:docMk/>
            <pc:sldMk cId="1543464208" sldId="1027"/>
            <ac:spMk id="2" creationId="{051642A9-ECE6-4202-BD20-BF50B214B6FD}"/>
          </ac:spMkLst>
        </pc:spChg>
        <pc:spChg chg="mod">
          <ac:chgData name="明智 高" userId="13106cc9a47d8e8b" providerId="LiveId" clId="{66618C8C-81A7-401D-B11F-C8EFD67164A4}" dt="2020-04-26T09:14:11.269" v="1898" actId="14100"/>
          <ac:spMkLst>
            <pc:docMk/>
            <pc:sldMk cId="1543464208" sldId="1027"/>
            <ac:spMk id="3" creationId="{A7570C2E-CD3B-40AD-92A3-062259DB0C45}"/>
          </ac:spMkLst>
        </pc:spChg>
        <pc:spChg chg="add del mod">
          <ac:chgData name="明智 高" userId="13106cc9a47d8e8b" providerId="LiveId" clId="{66618C8C-81A7-401D-B11F-C8EFD67164A4}" dt="2020-04-26T09:14:47.713" v="1907"/>
          <ac:spMkLst>
            <pc:docMk/>
            <pc:sldMk cId="1543464208" sldId="1027"/>
            <ac:spMk id="4" creationId="{7E4EEE5A-7F52-4BEE-9AB4-72B8A31A36BB}"/>
          </ac:spMkLst>
        </pc:spChg>
        <pc:spChg chg="add mod">
          <ac:chgData name="明智 高" userId="13106cc9a47d8e8b" providerId="LiveId" clId="{66618C8C-81A7-401D-B11F-C8EFD67164A4}" dt="2020-04-27T03:04:34.333" v="4031" actId="1076"/>
          <ac:spMkLst>
            <pc:docMk/>
            <pc:sldMk cId="1543464208" sldId="1027"/>
            <ac:spMk id="5" creationId="{BB7781E9-2646-4B3D-87A2-70B7ADFCA556}"/>
          </ac:spMkLst>
        </pc:spChg>
      </pc:sldChg>
      <pc:sldChg chg="addSp delSp modSp add mod">
        <pc:chgData name="明智 高" userId="13106cc9a47d8e8b" providerId="LiveId" clId="{66618C8C-81A7-401D-B11F-C8EFD67164A4}" dt="2020-04-26T09:34:09.103" v="2150" actId="1076"/>
        <pc:sldMkLst>
          <pc:docMk/>
          <pc:sldMk cId="1132890147" sldId="1028"/>
        </pc:sldMkLst>
        <pc:spChg chg="del">
          <ac:chgData name="明智 高" userId="13106cc9a47d8e8b" providerId="LiveId" clId="{66618C8C-81A7-401D-B11F-C8EFD67164A4}" dt="2020-04-26T09:26:01.151" v="1979"/>
          <ac:spMkLst>
            <pc:docMk/>
            <pc:sldMk cId="1132890147" sldId="1028"/>
            <ac:spMk id="2" creationId="{9C137CF4-1DF7-4BD5-BC3B-EF09D094E37C}"/>
          </ac:spMkLst>
        </pc:spChg>
        <pc:spChg chg="del">
          <ac:chgData name="明智 高" userId="13106cc9a47d8e8b" providerId="LiveId" clId="{66618C8C-81A7-401D-B11F-C8EFD67164A4}" dt="2020-04-26T09:26:01.151" v="1979"/>
          <ac:spMkLst>
            <pc:docMk/>
            <pc:sldMk cId="1132890147" sldId="1028"/>
            <ac:spMk id="3" creationId="{4239111B-2F2F-4860-B166-8BFFFA215086}"/>
          </ac:spMkLst>
        </pc:spChg>
        <pc:spChg chg="add mod">
          <ac:chgData name="明智 高" userId="13106cc9a47d8e8b" providerId="LiveId" clId="{66618C8C-81A7-401D-B11F-C8EFD67164A4}" dt="2020-04-26T09:34:09.103" v="2150" actId="1076"/>
          <ac:spMkLst>
            <pc:docMk/>
            <pc:sldMk cId="1132890147" sldId="1028"/>
            <ac:spMk id="4" creationId="{7D4C08FD-FF9B-4CDD-A413-5BAE82C40466}"/>
          </ac:spMkLst>
        </pc:spChg>
      </pc:sldChg>
      <pc:sldChg chg="modSp add del mod">
        <pc:chgData name="明智 高" userId="13106cc9a47d8e8b" providerId="LiveId" clId="{66618C8C-81A7-401D-B11F-C8EFD67164A4}" dt="2020-04-26T09:34:21.005" v="2153" actId="47"/>
        <pc:sldMkLst>
          <pc:docMk/>
          <pc:sldMk cId="466785396" sldId="1029"/>
        </pc:sldMkLst>
        <pc:spChg chg="mod">
          <ac:chgData name="明智 高" userId="13106cc9a47d8e8b" providerId="LiveId" clId="{66618C8C-81A7-401D-B11F-C8EFD67164A4}" dt="2020-04-26T09:34:13.489" v="2151" actId="1076"/>
          <ac:spMkLst>
            <pc:docMk/>
            <pc:sldMk cId="466785396" sldId="1029"/>
            <ac:spMk id="4" creationId="{7D4C08FD-FF9B-4CDD-A413-5BAE82C40466}"/>
          </ac:spMkLst>
        </pc:spChg>
      </pc:sldChg>
      <pc:sldChg chg="addSp delSp modSp add mod">
        <pc:chgData name="明智 高" userId="13106cc9a47d8e8b" providerId="LiveId" clId="{66618C8C-81A7-401D-B11F-C8EFD67164A4}" dt="2020-04-26T09:39:23.339" v="2309" actId="115"/>
        <pc:sldMkLst>
          <pc:docMk/>
          <pc:sldMk cId="4114167464" sldId="1030"/>
        </pc:sldMkLst>
        <pc:spChg chg="add del mod">
          <ac:chgData name="明智 高" userId="13106cc9a47d8e8b" providerId="LiveId" clId="{66618C8C-81A7-401D-B11F-C8EFD67164A4}" dt="2020-04-26T09:39:14.860" v="2308" actId="478"/>
          <ac:spMkLst>
            <pc:docMk/>
            <pc:sldMk cId="4114167464" sldId="1030"/>
            <ac:spMk id="2" creationId="{CBD51327-A579-4F9D-9B41-07AADD7EB98D}"/>
          </ac:spMkLst>
        </pc:spChg>
        <pc:spChg chg="mod">
          <ac:chgData name="明智 高" userId="13106cc9a47d8e8b" providerId="LiveId" clId="{66618C8C-81A7-401D-B11F-C8EFD67164A4}" dt="2020-04-26T09:39:23.339" v="2309" actId="115"/>
          <ac:spMkLst>
            <pc:docMk/>
            <pc:sldMk cId="4114167464" sldId="1030"/>
            <ac:spMk id="4" creationId="{7D4C08FD-FF9B-4CDD-A413-5BAE82C40466}"/>
          </ac:spMkLst>
        </pc:spChg>
      </pc:sldChg>
      <pc:sldChg chg="modSp add mod ord">
        <pc:chgData name="明智 高" userId="13106cc9a47d8e8b" providerId="LiveId" clId="{66618C8C-81A7-401D-B11F-C8EFD67164A4}" dt="2020-04-26T09:39:05.601" v="2307"/>
        <pc:sldMkLst>
          <pc:docMk/>
          <pc:sldMk cId="3409135456" sldId="1031"/>
        </pc:sldMkLst>
        <pc:spChg chg="mod">
          <ac:chgData name="明智 高" userId="13106cc9a47d8e8b" providerId="LiveId" clId="{66618C8C-81A7-401D-B11F-C8EFD67164A4}" dt="2020-04-26T09:38:56.732" v="2305" actId="115"/>
          <ac:spMkLst>
            <pc:docMk/>
            <pc:sldMk cId="3409135456" sldId="1031"/>
            <ac:spMk id="4" creationId="{7D4C08FD-FF9B-4CDD-A413-5BAE82C40466}"/>
          </ac:spMkLst>
        </pc:spChg>
      </pc:sldChg>
      <pc:sldChg chg="modSp add mod modNotesTx">
        <pc:chgData name="明智 高" userId="13106cc9a47d8e8b" providerId="LiveId" clId="{66618C8C-81A7-401D-B11F-C8EFD67164A4}" dt="2020-04-27T09:00:44.671" v="4240" actId="20577"/>
        <pc:sldMkLst>
          <pc:docMk/>
          <pc:sldMk cId="4058343892" sldId="1032"/>
        </pc:sldMkLst>
        <pc:spChg chg="mod">
          <ac:chgData name="明智 高" userId="13106cc9a47d8e8b" providerId="LiveId" clId="{66618C8C-81A7-401D-B11F-C8EFD67164A4}" dt="2020-04-26T09:42:22.181" v="2319"/>
          <ac:spMkLst>
            <pc:docMk/>
            <pc:sldMk cId="4058343892" sldId="103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3:08:02.996" v="4056" actId="207"/>
          <ac:spMkLst>
            <pc:docMk/>
            <pc:sldMk cId="4058343892" sldId="1032"/>
            <ac:spMk id="3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7T08:12:11.292" v="4116" actId="207"/>
        <pc:sldMkLst>
          <pc:docMk/>
          <pc:sldMk cId="3174145902" sldId="1033"/>
        </pc:sldMkLst>
        <pc:spChg chg="mod">
          <ac:chgData name="明智 高" userId="13106cc9a47d8e8b" providerId="LiveId" clId="{66618C8C-81A7-401D-B11F-C8EFD67164A4}" dt="2020-04-26T09:53:44.848" v="2877"/>
          <ac:spMkLst>
            <pc:docMk/>
            <pc:sldMk cId="3174145902" sldId="1033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8:12:11.292" v="4116" actId="207"/>
          <ac:spMkLst>
            <pc:docMk/>
            <pc:sldMk cId="3174145902" sldId="1033"/>
            <ac:spMk id="3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7T03:11:54.026" v="4073" actId="403"/>
        <pc:sldMkLst>
          <pc:docMk/>
          <pc:sldMk cId="3908426530" sldId="1034"/>
        </pc:sldMkLst>
        <pc:spChg chg="mod">
          <ac:chgData name="明智 高" userId="13106cc9a47d8e8b" providerId="LiveId" clId="{66618C8C-81A7-401D-B11F-C8EFD67164A4}" dt="2020-04-27T03:11:54.026" v="4073" actId="403"/>
          <ac:spMkLst>
            <pc:docMk/>
            <pc:sldMk cId="3908426530" sldId="1034"/>
            <ac:spMk id="2" creationId="{3943265E-8A88-43B1-A0A2-6EAB168B047E}"/>
          </ac:spMkLst>
        </pc:spChg>
        <pc:spChg chg="mod">
          <ac:chgData name="明智 高" userId="13106cc9a47d8e8b" providerId="LiveId" clId="{66618C8C-81A7-401D-B11F-C8EFD67164A4}" dt="2020-04-27T01:27:58.936" v="3055" actId="6549"/>
          <ac:spMkLst>
            <pc:docMk/>
            <pc:sldMk cId="3908426530" sldId="1034"/>
            <ac:spMk id="3" creationId="{D05340B2-9A31-40C2-B7E6-3E85FCFAF1DC}"/>
          </ac:spMkLst>
        </pc:spChg>
      </pc:sldChg>
      <pc:sldChg chg="modSp add mod">
        <pc:chgData name="明智 高" userId="13106cc9a47d8e8b" providerId="LiveId" clId="{66618C8C-81A7-401D-B11F-C8EFD67164A4}" dt="2020-04-27T09:13:55.332" v="4297" actId="14100"/>
        <pc:sldMkLst>
          <pc:docMk/>
          <pc:sldMk cId="3324980533" sldId="1035"/>
        </pc:sldMkLst>
        <pc:spChg chg="mod">
          <ac:chgData name="明智 高" userId="13106cc9a47d8e8b" providerId="LiveId" clId="{66618C8C-81A7-401D-B11F-C8EFD67164A4}" dt="2020-04-27T09:13:55.332" v="4297" actId="14100"/>
          <ac:spMkLst>
            <pc:docMk/>
            <pc:sldMk cId="3324980533" sldId="1035"/>
            <ac:spMk id="2" creationId="{BE72B304-FF56-4565-96F4-C3890985D3D3}"/>
          </ac:spMkLst>
        </pc:spChg>
        <pc:spChg chg="mod">
          <ac:chgData name="明智 高" userId="13106cc9a47d8e8b" providerId="LiveId" clId="{66618C8C-81A7-401D-B11F-C8EFD67164A4}" dt="2020-04-27T09:13:50.305" v="4295" actId="1076"/>
          <ac:spMkLst>
            <pc:docMk/>
            <pc:sldMk cId="3324980533" sldId="1035"/>
            <ac:spMk id="3" creationId="{8867A7AC-2989-4F7D-B54E-C6079A98347B}"/>
          </ac:spMkLst>
        </pc:spChg>
      </pc:sldChg>
      <pc:sldChg chg="modSp add mod">
        <pc:chgData name="明智 高" userId="13106cc9a47d8e8b" providerId="LiveId" clId="{66618C8C-81A7-401D-B11F-C8EFD67164A4}" dt="2020-04-27T02:02:34.556" v="3778" actId="1076"/>
        <pc:sldMkLst>
          <pc:docMk/>
          <pc:sldMk cId="1612689097" sldId="1036"/>
        </pc:sldMkLst>
        <pc:spChg chg="mod">
          <ac:chgData name="明智 高" userId="13106cc9a47d8e8b" providerId="LiveId" clId="{66618C8C-81A7-401D-B11F-C8EFD67164A4}" dt="2020-04-27T01:32:10.178" v="3232"/>
          <ac:spMkLst>
            <pc:docMk/>
            <pc:sldMk cId="1612689097" sldId="1036"/>
            <ac:spMk id="2" creationId="{36045579-9ABE-40E9-9169-3A30E4CFD5FB}"/>
          </ac:spMkLst>
        </pc:spChg>
        <pc:spChg chg="mod">
          <ac:chgData name="明智 高" userId="13106cc9a47d8e8b" providerId="LiveId" clId="{66618C8C-81A7-401D-B11F-C8EFD67164A4}" dt="2020-04-27T02:02:34.556" v="3778" actId="1076"/>
          <ac:spMkLst>
            <pc:docMk/>
            <pc:sldMk cId="1612689097" sldId="1036"/>
            <ac:spMk id="3" creationId="{74DE0838-DDA7-4692-B8D2-A1F0F966DD8C}"/>
          </ac:spMkLst>
        </pc:spChg>
      </pc:sldChg>
      <pc:sldChg chg="modSp add mod">
        <pc:chgData name="明智 高" userId="13106cc9a47d8e8b" providerId="LiveId" clId="{66618C8C-81A7-401D-B11F-C8EFD67164A4}" dt="2020-04-27T01:51:21.303" v="3465"/>
        <pc:sldMkLst>
          <pc:docMk/>
          <pc:sldMk cId="2755651861" sldId="1037"/>
        </pc:sldMkLst>
        <pc:spChg chg="mod">
          <ac:chgData name="明智 高" userId="13106cc9a47d8e8b" providerId="LiveId" clId="{66618C8C-81A7-401D-B11F-C8EFD67164A4}" dt="2020-04-27T01:51:21.303" v="3465"/>
          <ac:spMkLst>
            <pc:docMk/>
            <pc:sldMk cId="2755651861" sldId="1037"/>
            <ac:spMk id="2" creationId="{C369B65C-CBD8-47FB-AA74-929C321949CF}"/>
          </ac:spMkLst>
        </pc:spChg>
        <pc:spChg chg="mod">
          <ac:chgData name="明智 高" userId="13106cc9a47d8e8b" providerId="LiveId" clId="{66618C8C-81A7-401D-B11F-C8EFD67164A4}" dt="2020-04-27T01:50:40.265" v="3440"/>
          <ac:spMkLst>
            <pc:docMk/>
            <pc:sldMk cId="2755651861" sldId="1037"/>
            <ac:spMk id="3" creationId="{D63F8E1F-DD0F-4B6E-B6A3-582DCEBF5958}"/>
          </ac:spMkLst>
        </pc:spChg>
      </pc:sldChg>
      <pc:sldChg chg="modSp add mod">
        <pc:chgData name="明智 高" userId="13106cc9a47d8e8b" providerId="LiveId" clId="{66618C8C-81A7-401D-B11F-C8EFD67164A4}" dt="2020-04-27T01:54:21.792" v="3549"/>
        <pc:sldMkLst>
          <pc:docMk/>
          <pc:sldMk cId="248495219" sldId="1038"/>
        </pc:sldMkLst>
        <pc:spChg chg="mod">
          <ac:chgData name="明智 高" userId="13106cc9a47d8e8b" providerId="LiveId" clId="{66618C8C-81A7-401D-B11F-C8EFD67164A4}" dt="2020-04-27T01:54:21.792" v="3549"/>
          <ac:spMkLst>
            <pc:docMk/>
            <pc:sldMk cId="248495219" sldId="1038"/>
            <ac:spMk id="2" creationId="{39B2E6D3-F345-4A4E-868D-4CC7B697D067}"/>
          </ac:spMkLst>
        </pc:spChg>
        <pc:spChg chg="mod">
          <ac:chgData name="明智 高" userId="13106cc9a47d8e8b" providerId="LiveId" clId="{66618C8C-81A7-401D-B11F-C8EFD67164A4}" dt="2020-04-27T01:54:00.607" v="3548"/>
          <ac:spMkLst>
            <pc:docMk/>
            <pc:sldMk cId="248495219" sldId="1038"/>
            <ac:spMk id="3" creationId="{37CDCCCC-C69B-4978-89E3-77C38473CEF0}"/>
          </ac:spMkLst>
        </pc:spChg>
      </pc:sldChg>
      <pc:sldChg chg="add del">
        <pc:chgData name="明智 高" userId="13106cc9a47d8e8b" providerId="LiveId" clId="{66618C8C-81A7-401D-B11F-C8EFD67164A4}" dt="2020-04-27T01:55:32.234" v="3556" actId="47"/>
        <pc:sldMkLst>
          <pc:docMk/>
          <pc:sldMk cId="550300851" sldId="1039"/>
        </pc:sldMkLst>
      </pc:sldChg>
      <pc:sldChg chg="modSp add mod">
        <pc:chgData name="明智 高" userId="13106cc9a47d8e8b" providerId="LiveId" clId="{66618C8C-81A7-401D-B11F-C8EFD67164A4}" dt="2020-04-27T01:58:24.562" v="3714" actId="404"/>
        <pc:sldMkLst>
          <pc:docMk/>
          <pc:sldMk cId="590326855" sldId="1040"/>
        </pc:sldMkLst>
        <pc:spChg chg="mod">
          <ac:chgData name="明智 高" userId="13106cc9a47d8e8b" providerId="LiveId" clId="{66618C8C-81A7-401D-B11F-C8EFD67164A4}" dt="2020-04-27T01:58:24.562" v="3714" actId="404"/>
          <ac:spMkLst>
            <pc:docMk/>
            <pc:sldMk cId="590326855" sldId="1040"/>
            <ac:spMk id="4" creationId="{7D4C08FD-FF9B-4CDD-A413-5BAE82C40466}"/>
          </ac:spMkLst>
        </pc:spChg>
      </pc:sldChg>
      <pc:sldChg chg="modSp add mod">
        <pc:chgData name="明智 高" userId="13106cc9a47d8e8b" providerId="LiveId" clId="{66618C8C-81A7-401D-B11F-C8EFD67164A4}" dt="2020-04-27T02:54:55.405" v="4027" actId="1076"/>
        <pc:sldMkLst>
          <pc:docMk/>
          <pc:sldMk cId="1437748892" sldId="1041"/>
        </pc:sldMkLst>
        <pc:spChg chg="mod">
          <ac:chgData name="明智 高" userId="13106cc9a47d8e8b" providerId="LiveId" clId="{66618C8C-81A7-401D-B11F-C8EFD67164A4}" dt="2020-04-27T02:54:55.405" v="4027" actId="1076"/>
          <ac:spMkLst>
            <pc:docMk/>
            <pc:sldMk cId="1437748892" sldId="1041"/>
            <ac:spMk id="4" creationId="{7D4C08FD-FF9B-4CDD-A413-5BAE82C40466}"/>
          </ac:spMkLst>
        </pc:spChg>
      </pc:sldChg>
      <pc:sldChg chg="addSp modSp add mod">
        <pc:chgData name="明智 高" userId="13106cc9a47d8e8b" providerId="LiveId" clId="{66618C8C-81A7-401D-B11F-C8EFD67164A4}" dt="2020-04-27T02:46:27.340" v="4005" actId="14100"/>
        <pc:sldMkLst>
          <pc:docMk/>
          <pc:sldMk cId="3768306790" sldId="1042"/>
        </pc:sldMkLst>
        <pc:spChg chg="add mod">
          <ac:chgData name="明智 高" userId="13106cc9a47d8e8b" providerId="LiveId" clId="{66618C8C-81A7-401D-B11F-C8EFD67164A4}" dt="2020-04-27T02:45:33.747" v="3977" actId="404"/>
          <ac:spMkLst>
            <pc:docMk/>
            <pc:sldMk cId="3768306790" sldId="1042"/>
            <ac:spMk id="8" creationId="{44963DD0-C58E-4002-98F5-BE57F3237648}"/>
          </ac:spMkLst>
        </pc:spChg>
        <pc:spChg chg="add mod">
          <ac:chgData name="明智 高" userId="13106cc9a47d8e8b" providerId="LiveId" clId="{66618C8C-81A7-401D-B11F-C8EFD67164A4}" dt="2020-04-27T02:46:27.340" v="4005" actId="14100"/>
          <ac:spMkLst>
            <pc:docMk/>
            <pc:sldMk cId="3768306790" sldId="1042"/>
            <ac:spMk id="9" creationId="{963065F6-289A-410D-A8C0-FCDEA20AE776}"/>
          </ac:spMkLst>
        </pc:spChg>
      </pc:sldChg>
      <pc:sldChg chg="add">
        <pc:chgData name="明智 高" userId="13106cc9a47d8e8b" providerId="LiveId" clId="{66618C8C-81A7-401D-B11F-C8EFD67164A4}" dt="2020-04-27T02:47:31.688" v="4006"/>
        <pc:sldMkLst>
          <pc:docMk/>
          <pc:sldMk cId="97385958" sldId="1043"/>
        </pc:sldMkLst>
      </pc:sldChg>
      <pc:sldChg chg="addSp modSp add mod">
        <pc:chgData name="明智 高" userId="13106cc9a47d8e8b" providerId="LiveId" clId="{66618C8C-81A7-401D-B11F-C8EFD67164A4}" dt="2020-04-28T05:47:14.643" v="7159" actId="1076"/>
        <pc:sldMkLst>
          <pc:docMk/>
          <pc:sldMk cId="2044459531" sldId="1044"/>
        </pc:sldMkLst>
        <pc:spChg chg="mod">
          <ac:chgData name="明智 高" userId="13106cc9a47d8e8b" providerId="LiveId" clId="{66618C8C-81A7-401D-B11F-C8EFD67164A4}" dt="2020-04-28T05:46:18.419" v="7141" actId="1076"/>
          <ac:spMkLst>
            <pc:docMk/>
            <pc:sldMk cId="2044459531" sldId="1044"/>
            <ac:spMk id="2" creationId="{A6E3820E-533B-4C17-8E46-8549DAAC644E}"/>
          </ac:spMkLst>
        </pc:spChg>
        <pc:spChg chg="add mod">
          <ac:chgData name="明智 高" userId="13106cc9a47d8e8b" providerId="LiveId" clId="{66618C8C-81A7-401D-B11F-C8EFD67164A4}" dt="2020-04-28T05:47:14.643" v="7159" actId="1076"/>
          <ac:spMkLst>
            <pc:docMk/>
            <pc:sldMk cId="2044459531" sldId="1044"/>
            <ac:spMk id="3" creationId="{FAA7883E-2C78-496A-9F2E-F6045C06D25F}"/>
          </ac:spMkLst>
        </pc:spChg>
      </pc:sldChg>
      <pc:sldChg chg="add del">
        <pc:chgData name="明智 高" userId="13106cc9a47d8e8b" providerId="LiveId" clId="{66618C8C-81A7-401D-B11F-C8EFD67164A4}" dt="2020-04-27T02:53:29.576" v="4021" actId="2696"/>
        <pc:sldMkLst>
          <pc:docMk/>
          <pc:sldMk cId="4028388044" sldId="1044"/>
        </pc:sldMkLst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747140153" sldId="1045"/>
        </pc:sldMkLst>
      </pc:sldChg>
      <pc:sldChg chg="modSp add mod">
        <pc:chgData name="明智 高" userId="13106cc9a47d8e8b" providerId="LiveId" clId="{66618C8C-81A7-401D-B11F-C8EFD67164A4}" dt="2020-04-27T03:15:22.718" v="4099" actId="20577"/>
        <pc:sldMkLst>
          <pc:docMk/>
          <pc:sldMk cId="3137349862" sldId="1045"/>
        </pc:sldMkLst>
        <pc:spChg chg="mod">
          <ac:chgData name="明智 高" userId="13106cc9a47d8e8b" providerId="LiveId" clId="{66618C8C-81A7-401D-B11F-C8EFD67164A4}" dt="2020-04-27T03:15:22.718" v="4099" actId="20577"/>
          <ac:spMkLst>
            <pc:docMk/>
            <pc:sldMk cId="3137349862" sldId="1045"/>
            <ac:spMk id="2" creationId="{511953EA-ED8A-40E5-883B-754AFCC45716}"/>
          </ac:spMkLst>
        </pc:spChg>
        <pc:spChg chg="mod">
          <ac:chgData name="明智 高" userId="13106cc9a47d8e8b" providerId="LiveId" clId="{66618C8C-81A7-401D-B11F-C8EFD67164A4}" dt="2020-04-27T03:11:35.195" v="4069" actId="1076"/>
          <ac:spMkLst>
            <pc:docMk/>
            <pc:sldMk cId="3137349862" sldId="1045"/>
            <ac:spMk id="3" creationId="{0B94E436-6F86-49C6-83B7-42AD1EC37369}"/>
          </ac:spMkLst>
        </pc:spChg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4076909077" sldId="1046"/>
        </pc:sldMkLst>
      </pc:sldChg>
      <pc:sldChg chg="modSp add mod">
        <pc:chgData name="明智 高" userId="13106cc9a47d8e8b" providerId="LiveId" clId="{66618C8C-81A7-401D-B11F-C8EFD67164A4}" dt="2020-04-27T09:46:00.640" v="4418" actId="207"/>
        <pc:sldMkLst>
          <pc:docMk/>
          <pc:sldMk cId="4280530992" sldId="1046"/>
        </pc:sldMkLst>
        <pc:spChg chg="mod">
          <ac:chgData name="明智 高" userId="13106cc9a47d8e8b" providerId="LiveId" clId="{66618C8C-81A7-401D-B11F-C8EFD67164A4}" dt="2020-04-27T09:37:17.929" v="4377" actId="1076"/>
          <ac:spMkLst>
            <pc:docMk/>
            <pc:sldMk cId="4280530992" sldId="1046"/>
            <ac:spMk id="2" creationId="{02EF155A-946A-414F-9F78-8FE7A33A8F74}"/>
          </ac:spMkLst>
        </pc:spChg>
        <pc:spChg chg="mod">
          <ac:chgData name="明智 高" userId="13106cc9a47d8e8b" providerId="LiveId" clId="{66618C8C-81A7-401D-B11F-C8EFD67164A4}" dt="2020-04-27T09:46:00.640" v="4418" actId="207"/>
          <ac:spMkLst>
            <pc:docMk/>
            <pc:sldMk cId="4280530992" sldId="1046"/>
            <ac:spMk id="3" creationId="{4BFEAF40-E5AD-4F09-911B-B7D54E97AC85}"/>
          </ac:spMkLst>
        </pc:spChg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790906090" sldId="1047"/>
        </pc:sldMkLst>
      </pc:sldChg>
      <pc:sldChg chg="addSp modSp add del mod">
        <pc:chgData name="明智 高" userId="13106cc9a47d8e8b" providerId="LiveId" clId="{66618C8C-81A7-401D-B11F-C8EFD67164A4}" dt="2020-04-28T05:59:29.118" v="7207" actId="47"/>
        <pc:sldMkLst>
          <pc:docMk/>
          <pc:sldMk cId="3016553599" sldId="1047"/>
        </pc:sldMkLst>
        <pc:spChg chg="add mod">
          <ac:chgData name="明智 高" userId="13106cc9a47d8e8b" providerId="LiveId" clId="{66618C8C-81A7-401D-B11F-C8EFD67164A4}" dt="2020-04-27T03:43:14.928" v="4105"/>
          <ac:spMkLst>
            <pc:docMk/>
            <pc:sldMk cId="3016553599" sldId="1047"/>
            <ac:spMk id="2" creationId="{C2260CDC-1950-4CD0-95AB-304A784BB699}"/>
          </ac:spMkLst>
        </pc:spChg>
        <pc:spChg chg="add mod">
          <ac:chgData name="明智 高" userId="13106cc9a47d8e8b" providerId="LiveId" clId="{66618C8C-81A7-401D-B11F-C8EFD67164A4}" dt="2020-04-27T03:43:20.297" v="4107" actId="20577"/>
          <ac:spMkLst>
            <pc:docMk/>
            <pc:sldMk cId="3016553599" sldId="1047"/>
            <ac:spMk id="3" creationId="{4D542F0E-7DB3-410A-8DA5-32F929C86EB2}"/>
          </ac:spMkLst>
        </pc:spChg>
      </pc:sldChg>
      <pc:sldChg chg="addSp delSp modSp add mod setBg">
        <pc:chgData name="明智 高" userId="13106cc9a47d8e8b" providerId="LiveId" clId="{66618C8C-81A7-401D-B11F-C8EFD67164A4}" dt="2020-04-27T08:10:22.906" v="4115" actId="26606"/>
        <pc:sldMkLst>
          <pc:docMk/>
          <pc:sldMk cId="309830474" sldId="1048"/>
        </pc:sldMkLst>
        <pc:spChg chg="del">
          <ac:chgData name="明智 高" userId="13106cc9a47d8e8b" providerId="LiveId" clId="{66618C8C-81A7-401D-B11F-C8EFD67164A4}" dt="2020-04-27T08:09:36.860" v="4109"/>
          <ac:spMkLst>
            <pc:docMk/>
            <pc:sldMk cId="309830474" sldId="1048"/>
            <ac:spMk id="2" creationId="{62C5A00D-412D-4848-9E3C-8340A5E3EB50}"/>
          </ac:spMkLst>
        </pc:spChg>
        <pc:spChg chg="del">
          <ac:chgData name="明智 高" userId="13106cc9a47d8e8b" providerId="LiveId" clId="{66618C8C-81A7-401D-B11F-C8EFD67164A4}" dt="2020-04-27T08:09:36.860" v="4109"/>
          <ac:spMkLst>
            <pc:docMk/>
            <pc:sldMk cId="309830474" sldId="1048"/>
            <ac:spMk id="3" creationId="{A06DF420-755B-4966-91CC-7E016E8F1CFA}"/>
          </ac:spMkLst>
        </pc:spChg>
        <pc:spChg chg="add">
          <ac:chgData name="明智 高" userId="13106cc9a47d8e8b" providerId="LiveId" clId="{66618C8C-81A7-401D-B11F-C8EFD67164A4}" dt="2020-04-27T08:10:22.906" v="4115" actId="26606"/>
          <ac:spMkLst>
            <pc:docMk/>
            <pc:sldMk cId="309830474" sldId="1048"/>
            <ac:spMk id="12" creationId="{DB103EB1-B135-4526-B883-33228FC27FF1}"/>
          </ac:spMkLst>
        </pc:spChg>
        <pc:spChg chg="add">
          <ac:chgData name="明智 高" userId="13106cc9a47d8e8b" providerId="LiveId" clId="{66618C8C-81A7-401D-B11F-C8EFD67164A4}" dt="2020-04-27T08:10:22.906" v="4115" actId="26606"/>
          <ac:spMkLst>
            <pc:docMk/>
            <pc:sldMk cId="309830474" sldId="1048"/>
            <ac:spMk id="13" creationId="{A2509F26-B5DC-4BA7-B476-4CB044237A2E}"/>
          </ac:spMkLst>
        </pc:spChg>
        <pc:picChg chg="add mod">
          <ac:chgData name="明智 高" userId="13106cc9a47d8e8b" providerId="LiveId" clId="{66618C8C-81A7-401D-B11F-C8EFD67164A4}" dt="2020-04-27T08:10:22.906" v="4115" actId="26606"/>
          <ac:picMkLst>
            <pc:docMk/>
            <pc:sldMk cId="309830474" sldId="1048"/>
            <ac:picMk id="5" creationId="{8EA06562-6ED6-4D37-BE26-27C571A8B878}"/>
          </ac:picMkLst>
        </pc:picChg>
        <pc:picChg chg="add del">
          <ac:chgData name="明智 高" userId="13106cc9a47d8e8b" providerId="LiveId" clId="{66618C8C-81A7-401D-B11F-C8EFD67164A4}" dt="2020-04-27T08:10:22.906" v="4114" actId="26606"/>
          <ac:picMkLst>
            <pc:docMk/>
            <pc:sldMk cId="309830474" sldId="1048"/>
            <ac:picMk id="10" creationId="{CB607B98-7700-4DC9-8BE8-A876255F9C52}"/>
          </ac:picMkLst>
        </pc:picChg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1684901485" sldId="1048"/>
        </pc:sldMkLst>
      </pc:sldChg>
      <pc:sldChg chg="add del">
        <pc:chgData name="明智 高" userId="13106cc9a47d8e8b" providerId="LiveId" clId="{66618C8C-81A7-401D-B11F-C8EFD67164A4}" dt="2020-04-27T08:18:51.083" v="4133" actId="47"/>
        <pc:sldMkLst>
          <pc:docMk/>
          <pc:sldMk cId="2251104425" sldId="1049"/>
        </pc:sldMkLst>
      </pc:sldChg>
      <pc:sldChg chg="modSp add mod">
        <pc:chgData name="明智 高" userId="13106cc9a47d8e8b" providerId="LiveId" clId="{66618C8C-81A7-401D-B11F-C8EFD67164A4}" dt="2020-04-28T03:41:43.202" v="6633" actId="115"/>
        <pc:sldMkLst>
          <pc:docMk/>
          <pc:sldMk cId="4113281022" sldId="1050"/>
        </pc:sldMkLst>
        <pc:spChg chg="mod">
          <ac:chgData name="明智 高" userId="13106cc9a47d8e8b" providerId="LiveId" clId="{66618C8C-81A7-401D-B11F-C8EFD67164A4}" dt="2020-04-28T03:41:43.202" v="6633" actId="115"/>
          <ac:spMkLst>
            <pc:docMk/>
            <pc:sldMk cId="4113281022" sldId="1050"/>
            <ac:spMk id="4" creationId="{7D4C08FD-FF9B-4CDD-A413-5BAE82C40466}"/>
          </ac:spMkLst>
        </pc:spChg>
      </pc:sldChg>
      <pc:sldChg chg="addSp modSp add mod">
        <pc:chgData name="明智 高" userId="13106cc9a47d8e8b" providerId="LiveId" clId="{66618C8C-81A7-401D-B11F-C8EFD67164A4}" dt="2020-04-28T02:55:10.761" v="6099" actId="207"/>
        <pc:sldMkLst>
          <pc:docMk/>
          <pc:sldMk cId="2143323323" sldId="1051"/>
        </pc:sldMkLst>
        <pc:spChg chg="add mod">
          <ac:chgData name="明智 高" userId="13106cc9a47d8e8b" providerId="LiveId" clId="{66618C8C-81A7-401D-B11F-C8EFD67164A4}" dt="2020-04-28T02:55:10.761" v="6099" actId="207"/>
          <ac:spMkLst>
            <pc:docMk/>
            <pc:sldMk cId="2143323323" sldId="1051"/>
            <ac:spMk id="2" creationId="{8D9050CB-8F25-48CA-AA53-DAA5A4F85D4C}"/>
          </ac:spMkLst>
        </pc:spChg>
      </pc:sldChg>
      <pc:sldChg chg="addSp modSp add mod">
        <pc:chgData name="明智 高" userId="13106cc9a47d8e8b" providerId="LiveId" clId="{66618C8C-81A7-401D-B11F-C8EFD67164A4}" dt="2020-04-28T03:04:35.917" v="6227" actId="1076"/>
        <pc:sldMkLst>
          <pc:docMk/>
          <pc:sldMk cId="3286276615" sldId="1052"/>
        </pc:sldMkLst>
        <pc:spChg chg="add mod">
          <ac:chgData name="明智 高" userId="13106cc9a47d8e8b" providerId="LiveId" clId="{66618C8C-81A7-401D-B11F-C8EFD67164A4}" dt="2020-04-28T03:04:35.917" v="6227" actId="1076"/>
          <ac:spMkLst>
            <pc:docMk/>
            <pc:sldMk cId="3286276615" sldId="1052"/>
            <ac:spMk id="2" creationId="{DC8C5028-47D3-4FF7-887F-A3A3A5C192EE}"/>
          </ac:spMkLst>
        </pc:spChg>
        <pc:spChg chg="add mod">
          <ac:chgData name="明智 高" userId="13106cc9a47d8e8b" providerId="LiveId" clId="{66618C8C-81A7-401D-B11F-C8EFD67164A4}" dt="2020-04-28T03:04:32.613" v="6226" actId="1076"/>
          <ac:spMkLst>
            <pc:docMk/>
            <pc:sldMk cId="3286276615" sldId="1052"/>
            <ac:spMk id="3" creationId="{9797FF11-6B3B-4BD0-BD90-2D6CDE20BD30}"/>
          </ac:spMkLst>
        </pc:spChg>
      </pc:sldChg>
      <pc:sldChg chg="addSp modSp new mod">
        <pc:chgData name="明智 高" userId="13106cc9a47d8e8b" providerId="LiveId" clId="{66618C8C-81A7-401D-B11F-C8EFD67164A4}" dt="2020-04-28T01:38:30.771" v="5678" actId="14100"/>
        <pc:sldMkLst>
          <pc:docMk/>
          <pc:sldMk cId="2460769764" sldId="1053"/>
        </pc:sldMkLst>
        <pc:spChg chg="add mod">
          <ac:chgData name="明智 高" userId="13106cc9a47d8e8b" providerId="LiveId" clId="{66618C8C-81A7-401D-B11F-C8EFD67164A4}" dt="2020-04-28T01:33:34.813" v="5601" actId="1076"/>
          <ac:spMkLst>
            <pc:docMk/>
            <pc:sldMk cId="2460769764" sldId="1053"/>
            <ac:spMk id="2" creationId="{717D7456-57AA-4E0F-886E-4F8E5FB58475}"/>
          </ac:spMkLst>
        </pc:spChg>
        <pc:spChg chg="add mod">
          <ac:chgData name="明智 高" userId="13106cc9a47d8e8b" providerId="LiveId" clId="{66618C8C-81A7-401D-B11F-C8EFD67164A4}" dt="2020-04-28T01:38:30.771" v="5678" actId="14100"/>
          <ac:spMkLst>
            <pc:docMk/>
            <pc:sldMk cId="2460769764" sldId="1053"/>
            <ac:spMk id="3" creationId="{31B12962-F082-4122-AD9D-3A5AC04B5032}"/>
          </ac:spMkLst>
        </pc:spChg>
      </pc:sldChg>
      <pc:sldChg chg="addSp delSp modSp new del mod">
        <pc:chgData name="明智 高" userId="13106cc9a47d8e8b" providerId="LiveId" clId="{66618C8C-81A7-401D-B11F-C8EFD67164A4}" dt="2020-05-09T06:23:50.643" v="7226" actId="47"/>
        <pc:sldMkLst>
          <pc:docMk/>
          <pc:sldMk cId="2474181794" sldId="1054"/>
        </pc:sldMkLst>
        <pc:spChg chg="del">
          <ac:chgData name="明智 高" userId="13106cc9a47d8e8b" providerId="LiveId" clId="{66618C8C-81A7-401D-B11F-C8EFD67164A4}" dt="2020-04-28T01:10:29.273" v="5276"/>
          <ac:spMkLst>
            <pc:docMk/>
            <pc:sldMk cId="2474181794" sldId="1054"/>
            <ac:spMk id="2" creationId="{667167B5-6AAC-41D7-B284-91D310F2C719}"/>
          </ac:spMkLst>
        </pc:spChg>
        <pc:spChg chg="del">
          <ac:chgData name="明智 高" userId="13106cc9a47d8e8b" providerId="LiveId" clId="{66618C8C-81A7-401D-B11F-C8EFD67164A4}" dt="2020-04-28T01:10:29.273" v="5276"/>
          <ac:spMkLst>
            <pc:docMk/>
            <pc:sldMk cId="2474181794" sldId="1054"/>
            <ac:spMk id="3" creationId="{49031905-5E24-46BB-AC12-ABCFE1BA30C4}"/>
          </ac:spMkLst>
        </pc:spChg>
        <pc:spChg chg="add mod">
          <ac:chgData name="明智 高" userId="13106cc9a47d8e8b" providerId="LiveId" clId="{66618C8C-81A7-401D-B11F-C8EFD67164A4}" dt="2020-04-28T01:21:46.697" v="5589" actId="1076"/>
          <ac:spMkLst>
            <pc:docMk/>
            <pc:sldMk cId="2474181794" sldId="1054"/>
            <ac:spMk id="4" creationId="{6C95E63A-2A1C-4985-9D4A-1AD5530717F9}"/>
          </ac:spMkLst>
        </pc:spChg>
      </pc:sldChg>
      <pc:sldChg chg="addSp delSp modSp add mod">
        <pc:chgData name="明智 高" userId="13106cc9a47d8e8b" providerId="LiveId" clId="{66618C8C-81A7-401D-B11F-C8EFD67164A4}" dt="2020-04-28T01:48:27.245" v="5854" actId="207"/>
        <pc:sldMkLst>
          <pc:docMk/>
          <pc:sldMk cId="3491069129" sldId="1055"/>
        </pc:sldMkLst>
        <pc:spChg chg="add mod">
          <ac:chgData name="明智 高" userId="13106cc9a47d8e8b" providerId="LiveId" clId="{66618C8C-81A7-401D-B11F-C8EFD67164A4}" dt="2020-04-28T01:48:23.863" v="5853" actId="207"/>
          <ac:spMkLst>
            <pc:docMk/>
            <pc:sldMk cId="3491069129" sldId="1055"/>
            <ac:spMk id="2" creationId="{6146E1BC-6540-4BE0-8F10-56896E665D46}"/>
          </ac:spMkLst>
        </pc:spChg>
        <pc:spChg chg="mod">
          <ac:chgData name="明智 高" userId="13106cc9a47d8e8b" providerId="LiveId" clId="{66618C8C-81A7-401D-B11F-C8EFD67164A4}" dt="2020-04-28T01:25:15.729" v="5595" actId="13926"/>
          <ac:spMkLst>
            <pc:docMk/>
            <pc:sldMk cId="3491069129" sldId="1055"/>
            <ac:spMk id="4" creationId="{6C95E63A-2A1C-4985-9D4A-1AD5530717F9}"/>
          </ac:spMkLst>
        </pc:spChg>
        <pc:spChg chg="add mod">
          <ac:chgData name="明智 高" userId="13106cc9a47d8e8b" providerId="LiveId" clId="{66618C8C-81A7-401D-B11F-C8EFD67164A4}" dt="2020-04-28T01:48:27.245" v="5854" actId="207"/>
          <ac:spMkLst>
            <pc:docMk/>
            <pc:sldMk cId="3491069129" sldId="1055"/>
            <ac:spMk id="5" creationId="{55553494-78B1-4095-8311-9C8CC970D91B}"/>
          </ac:spMkLst>
        </pc:spChg>
        <pc:spChg chg="add del mod">
          <ac:chgData name="明智 高" userId="13106cc9a47d8e8b" providerId="LiveId" clId="{66618C8C-81A7-401D-B11F-C8EFD67164A4}" dt="2020-04-28T01:44:24.659" v="5822" actId="21"/>
          <ac:spMkLst>
            <pc:docMk/>
            <pc:sldMk cId="3491069129" sldId="1055"/>
            <ac:spMk id="6" creationId="{7A8E22D3-91BA-48D5-8101-F35C7154E1D3}"/>
          </ac:spMkLst>
        </pc:spChg>
      </pc:sldChg>
      <pc:sldChg chg="addSp delSp modSp add mod">
        <pc:chgData name="明智 高" userId="13106cc9a47d8e8b" providerId="LiveId" clId="{66618C8C-81A7-401D-B11F-C8EFD67164A4}" dt="2020-04-28T01:48:36.564" v="5856" actId="207"/>
        <pc:sldMkLst>
          <pc:docMk/>
          <pc:sldMk cId="196557384" sldId="1056"/>
        </pc:sldMkLst>
        <pc:spChg chg="add del mod">
          <ac:chgData name="明智 高" userId="13106cc9a47d8e8b" providerId="LiveId" clId="{66618C8C-81A7-401D-B11F-C8EFD67164A4}" dt="2020-04-28T01:44:10.703" v="5819" actId="478"/>
          <ac:spMkLst>
            <pc:docMk/>
            <pc:sldMk cId="196557384" sldId="1056"/>
            <ac:spMk id="3" creationId="{5AC232C0-F2A6-4A7C-B38F-7932BE33EFCA}"/>
          </ac:spMkLst>
        </pc:spChg>
        <pc:spChg chg="mod">
          <ac:chgData name="明智 高" userId="13106cc9a47d8e8b" providerId="LiveId" clId="{66618C8C-81A7-401D-B11F-C8EFD67164A4}" dt="2020-04-28T01:30:29.231" v="5597" actId="13926"/>
          <ac:spMkLst>
            <pc:docMk/>
            <pc:sldMk cId="196557384" sldId="1056"/>
            <ac:spMk id="4" creationId="{6C95E63A-2A1C-4985-9D4A-1AD5530717F9}"/>
          </ac:spMkLst>
        </pc:spChg>
        <pc:spChg chg="add mod">
          <ac:chgData name="明智 高" userId="13106cc9a47d8e8b" providerId="LiveId" clId="{66618C8C-81A7-401D-B11F-C8EFD67164A4}" dt="2020-04-28T01:48:33.466" v="5855" actId="207"/>
          <ac:spMkLst>
            <pc:docMk/>
            <pc:sldMk cId="196557384" sldId="1056"/>
            <ac:spMk id="5" creationId="{3F8D4F24-4225-4BFB-8356-A8F1462C4BA4}"/>
          </ac:spMkLst>
        </pc:spChg>
        <pc:spChg chg="add del mod">
          <ac:chgData name="明智 高" userId="13106cc9a47d8e8b" providerId="LiveId" clId="{66618C8C-81A7-401D-B11F-C8EFD67164A4}" dt="2020-04-28T01:43:10.154" v="5805" actId="21"/>
          <ac:spMkLst>
            <pc:docMk/>
            <pc:sldMk cId="196557384" sldId="1056"/>
            <ac:spMk id="6" creationId="{85AE76FE-0406-4029-8199-9241FEA2310D}"/>
          </ac:spMkLst>
        </pc:spChg>
        <pc:spChg chg="add mod">
          <ac:chgData name="明智 高" userId="13106cc9a47d8e8b" providerId="LiveId" clId="{66618C8C-81A7-401D-B11F-C8EFD67164A4}" dt="2020-04-28T01:48:36.564" v="5856" actId="207"/>
          <ac:spMkLst>
            <pc:docMk/>
            <pc:sldMk cId="196557384" sldId="1056"/>
            <ac:spMk id="7" creationId="{BE89D3F5-FAD0-44E5-ABC1-2B15C942EBFB}"/>
          </ac:spMkLst>
        </pc:spChg>
      </pc:sldChg>
      <pc:sldChg chg="addSp modSp add mod">
        <pc:chgData name="明智 高" userId="13106cc9a47d8e8b" providerId="LiveId" clId="{66618C8C-81A7-401D-B11F-C8EFD67164A4}" dt="2020-04-28T01:48:47.317" v="5858" actId="207"/>
        <pc:sldMkLst>
          <pc:docMk/>
          <pc:sldMk cId="1823629382" sldId="1057"/>
        </pc:sldMkLst>
        <pc:spChg chg="add mod">
          <ac:chgData name="明智 高" userId="13106cc9a47d8e8b" providerId="LiveId" clId="{66618C8C-81A7-401D-B11F-C8EFD67164A4}" dt="2020-04-28T01:48:41.196" v="5857" actId="207"/>
          <ac:spMkLst>
            <pc:docMk/>
            <pc:sldMk cId="1823629382" sldId="1057"/>
            <ac:spMk id="3" creationId="{29E7177F-CDE4-462B-8ACB-1F9959A27163}"/>
          </ac:spMkLst>
        </pc:spChg>
        <pc:spChg chg="mod">
          <ac:chgData name="明智 高" userId="13106cc9a47d8e8b" providerId="LiveId" clId="{66618C8C-81A7-401D-B11F-C8EFD67164A4}" dt="2020-04-28T01:31:34.295" v="5599" actId="13926"/>
          <ac:spMkLst>
            <pc:docMk/>
            <pc:sldMk cId="1823629382" sldId="1057"/>
            <ac:spMk id="4" creationId="{6C95E63A-2A1C-4985-9D4A-1AD5530717F9}"/>
          </ac:spMkLst>
        </pc:spChg>
        <pc:spChg chg="add mod">
          <ac:chgData name="明智 高" userId="13106cc9a47d8e8b" providerId="LiveId" clId="{66618C8C-81A7-401D-B11F-C8EFD67164A4}" dt="2020-04-28T01:48:47.317" v="5858" actId="207"/>
          <ac:spMkLst>
            <pc:docMk/>
            <pc:sldMk cId="1823629382" sldId="1057"/>
            <ac:spMk id="5" creationId="{3F3FB6CD-C4D1-42FA-94AE-E79043C4B3A8}"/>
          </ac:spMkLst>
        </pc:spChg>
      </pc:sldChg>
      <pc:sldChg chg="addSp delSp modSp mod">
        <pc:chgData name="明智 高" userId="13106cc9a47d8e8b" providerId="LiveId" clId="{66618C8C-81A7-401D-B11F-C8EFD67164A4}" dt="2020-04-28T01:48:13.080" v="5852" actId="207"/>
        <pc:sldMkLst>
          <pc:docMk/>
          <pc:sldMk cId="3403661214" sldId="1058"/>
        </pc:sldMkLst>
        <pc:spChg chg="add mod">
          <ac:chgData name="明智 高" userId="13106cc9a47d8e8b" providerId="LiveId" clId="{66618C8C-81A7-401D-B11F-C8EFD67164A4}" dt="2020-04-28T01:47:57.658" v="5847" actId="207"/>
          <ac:spMkLst>
            <pc:docMk/>
            <pc:sldMk cId="3403661214" sldId="1058"/>
            <ac:spMk id="3" creationId="{EBF1DDA4-5EAF-4721-9A07-FE032EE6CD74}"/>
          </ac:spMkLst>
        </pc:spChg>
        <pc:spChg chg="add del mod">
          <ac:chgData name="明智 高" userId="13106cc9a47d8e8b" providerId="LiveId" clId="{66618C8C-81A7-401D-B11F-C8EFD67164A4}" dt="2020-04-28T01:45:52.385" v="5837" actId="478"/>
          <ac:spMkLst>
            <pc:docMk/>
            <pc:sldMk cId="3403661214" sldId="1058"/>
            <ac:spMk id="5" creationId="{FC479157-5796-4226-B728-DDF34078B247}"/>
          </ac:spMkLst>
        </pc:spChg>
        <pc:spChg chg="add mod">
          <ac:chgData name="明智 高" userId="13106cc9a47d8e8b" providerId="LiveId" clId="{66618C8C-81A7-401D-B11F-C8EFD67164A4}" dt="2020-04-28T01:48:03.912" v="5849" actId="207"/>
          <ac:spMkLst>
            <pc:docMk/>
            <pc:sldMk cId="3403661214" sldId="1058"/>
            <ac:spMk id="6" creationId="{536E1880-20C0-4AB3-ABFB-C75DA80C06FF}"/>
          </ac:spMkLst>
        </pc:spChg>
        <pc:spChg chg="add mod">
          <ac:chgData name="明智 高" userId="13106cc9a47d8e8b" providerId="LiveId" clId="{66618C8C-81A7-401D-B11F-C8EFD67164A4}" dt="2020-04-28T01:48:07.455" v="5850" actId="207"/>
          <ac:spMkLst>
            <pc:docMk/>
            <pc:sldMk cId="3403661214" sldId="1058"/>
            <ac:spMk id="7" creationId="{D9D60ADE-2B4A-4734-8558-F7C661C04E97}"/>
          </ac:spMkLst>
        </pc:spChg>
        <pc:spChg chg="add mod">
          <ac:chgData name="明智 高" userId="13106cc9a47d8e8b" providerId="LiveId" clId="{66618C8C-81A7-401D-B11F-C8EFD67164A4}" dt="2020-04-28T01:48:00.672" v="5848" actId="207"/>
          <ac:spMkLst>
            <pc:docMk/>
            <pc:sldMk cId="3403661214" sldId="1058"/>
            <ac:spMk id="8" creationId="{C6E75FB6-9C58-4261-B209-C982C5038D6B}"/>
          </ac:spMkLst>
        </pc:spChg>
        <pc:spChg chg="add mod">
          <ac:chgData name="明智 高" userId="13106cc9a47d8e8b" providerId="LiveId" clId="{66618C8C-81A7-401D-B11F-C8EFD67164A4}" dt="2020-04-28T01:48:10.070" v="5851" actId="207"/>
          <ac:spMkLst>
            <pc:docMk/>
            <pc:sldMk cId="3403661214" sldId="1058"/>
            <ac:spMk id="9" creationId="{D6552D67-8F26-4429-9941-F0BAD6685F31}"/>
          </ac:spMkLst>
        </pc:spChg>
        <pc:spChg chg="add mod">
          <ac:chgData name="明智 高" userId="13106cc9a47d8e8b" providerId="LiveId" clId="{66618C8C-81A7-401D-B11F-C8EFD67164A4}" dt="2020-04-28T01:48:13.080" v="5852" actId="207"/>
          <ac:spMkLst>
            <pc:docMk/>
            <pc:sldMk cId="3403661214" sldId="1058"/>
            <ac:spMk id="10" creationId="{994C3FD1-41B3-404E-8FBB-188638A1E369}"/>
          </ac:spMkLst>
        </pc:spChg>
      </pc:sldChg>
      <pc:sldChg chg="addSp modSp new mod">
        <pc:chgData name="明智 高" userId="13106cc9a47d8e8b" providerId="LiveId" clId="{66618C8C-81A7-401D-B11F-C8EFD67164A4}" dt="2020-04-28T03:39:56.589" v="6631" actId="1037"/>
        <pc:sldMkLst>
          <pc:docMk/>
          <pc:sldMk cId="1537712780" sldId="1059"/>
        </pc:sldMkLst>
        <pc:spChg chg="mod">
          <ac:chgData name="明智 高" userId="13106cc9a47d8e8b" providerId="LiveId" clId="{66618C8C-81A7-401D-B11F-C8EFD67164A4}" dt="2020-04-28T02:09:53.924" v="5862" actId="20577"/>
          <ac:spMkLst>
            <pc:docMk/>
            <pc:sldMk cId="1537712780" sldId="1059"/>
            <ac:spMk id="2" creationId="{71345C0D-331E-48AB-8803-4993D63ABDEC}"/>
          </ac:spMkLst>
        </pc:spChg>
        <pc:spChg chg="mod">
          <ac:chgData name="明智 高" userId="13106cc9a47d8e8b" providerId="LiveId" clId="{66618C8C-81A7-401D-B11F-C8EFD67164A4}" dt="2020-04-28T03:39:52.190" v="6626" actId="1037"/>
          <ac:spMkLst>
            <pc:docMk/>
            <pc:sldMk cId="1537712780" sldId="1059"/>
            <ac:spMk id="3" creationId="{DCDE571B-4B13-4065-8D9C-5D0BB3B1FA4F}"/>
          </ac:spMkLst>
        </pc:spChg>
        <pc:spChg chg="add mod">
          <ac:chgData name="明智 高" userId="13106cc9a47d8e8b" providerId="LiveId" clId="{66618C8C-81A7-401D-B11F-C8EFD67164A4}" dt="2020-04-28T03:39:56.589" v="6631" actId="1037"/>
          <ac:spMkLst>
            <pc:docMk/>
            <pc:sldMk cId="1537712780" sldId="1059"/>
            <ac:spMk id="4" creationId="{16CF3058-3681-4955-BFEA-31B816F1E16B}"/>
          </ac:spMkLst>
        </pc:spChg>
        <pc:spChg chg="add mod">
          <ac:chgData name="明智 高" userId="13106cc9a47d8e8b" providerId="LiveId" clId="{66618C8C-81A7-401D-B11F-C8EFD67164A4}" dt="2020-04-28T03:39:37.665" v="6612" actId="1036"/>
          <ac:spMkLst>
            <pc:docMk/>
            <pc:sldMk cId="1537712780" sldId="1059"/>
            <ac:spMk id="5" creationId="{91608FFB-9A3B-4D03-9544-493D6CFF4F52}"/>
          </ac:spMkLst>
        </pc:spChg>
      </pc:sldChg>
      <pc:sldChg chg="addSp delSp modSp add mod">
        <pc:chgData name="明智 高" userId="13106cc9a47d8e8b" providerId="LiveId" clId="{66618C8C-81A7-401D-B11F-C8EFD67164A4}" dt="2020-04-28T02:17:49.765" v="5964" actId="1038"/>
        <pc:sldMkLst>
          <pc:docMk/>
          <pc:sldMk cId="3990167254" sldId="1060"/>
        </pc:sldMkLst>
        <pc:spChg chg="add del mod">
          <ac:chgData name="明智 高" userId="13106cc9a47d8e8b" providerId="LiveId" clId="{66618C8C-81A7-401D-B11F-C8EFD67164A4}" dt="2020-04-28T02:14:53" v="5904"/>
          <ac:spMkLst>
            <pc:docMk/>
            <pc:sldMk cId="3990167254" sldId="1060"/>
            <ac:spMk id="3" creationId="{46E570F6-2F84-4AB9-B92A-743ADE370306}"/>
          </ac:spMkLst>
        </pc:spChg>
        <pc:spChg chg="add mod">
          <ac:chgData name="明智 高" userId="13106cc9a47d8e8b" providerId="LiveId" clId="{66618C8C-81A7-401D-B11F-C8EFD67164A4}" dt="2020-04-28T02:17:49.765" v="5964" actId="1038"/>
          <ac:spMkLst>
            <pc:docMk/>
            <pc:sldMk cId="3990167254" sldId="1060"/>
            <ac:spMk id="5" creationId="{1E24E506-F4EE-421E-B20B-A57BADF61E10}"/>
          </ac:spMkLst>
        </pc:spChg>
        <pc:spChg chg="add mod">
          <ac:chgData name="明智 高" userId="13106cc9a47d8e8b" providerId="LiveId" clId="{66618C8C-81A7-401D-B11F-C8EFD67164A4}" dt="2020-04-28T02:16:30.888" v="5945" actId="403"/>
          <ac:spMkLst>
            <pc:docMk/>
            <pc:sldMk cId="3990167254" sldId="1060"/>
            <ac:spMk id="6" creationId="{5116E976-6B82-4194-B5D9-B6A4148F78D9}"/>
          </ac:spMkLst>
        </pc:spChg>
      </pc:sldChg>
      <pc:sldChg chg="modSp new mod">
        <pc:chgData name="明智 高" userId="13106cc9a47d8e8b" providerId="LiveId" clId="{66618C8C-81A7-401D-B11F-C8EFD67164A4}" dt="2020-04-28T02:25:10.044" v="6068"/>
        <pc:sldMkLst>
          <pc:docMk/>
          <pc:sldMk cId="1043184944" sldId="1061"/>
        </pc:sldMkLst>
        <pc:spChg chg="mod">
          <ac:chgData name="明智 高" userId="13106cc9a47d8e8b" providerId="LiveId" clId="{66618C8C-81A7-401D-B11F-C8EFD67164A4}" dt="2020-04-28T02:25:10.044" v="6068"/>
          <ac:spMkLst>
            <pc:docMk/>
            <pc:sldMk cId="1043184944" sldId="1061"/>
            <ac:spMk id="2" creationId="{C0FD6863-88F8-4C0F-9D3F-83BAC51F2F00}"/>
          </ac:spMkLst>
        </pc:spChg>
        <pc:spChg chg="mod">
          <ac:chgData name="明智 高" userId="13106cc9a47d8e8b" providerId="LiveId" clId="{66618C8C-81A7-401D-B11F-C8EFD67164A4}" dt="2020-04-28T02:24:48.439" v="6046"/>
          <ac:spMkLst>
            <pc:docMk/>
            <pc:sldMk cId="1043184944" sldId="1061"/>
            <ac:spMk id="3" creationId="{AF28B77E-795A-4A09-ABFA-CDC8836088D4}"/>
          </ac:spMkLst>
        </pc:spChg>
      </pc:sldChg>
      <pc:sldChg chg="modSp add">
        <pc:chgData name="明智 高" userId="13106cc9a47d8e8b" providerId="LiveId" clId="{66618C8C-81A7-401D-B11F-C8EFD67164A4}" dt="2020-04-28T02:27:29.375" v="6070" actId="207"/>
        <pc:sldMkLst>
          <pc:docMk/>
          <pc:sldMk cId="170410495" sldId="1062"/>
        </pc:sldMkLst>
        <pc:spChg chg="mod">
          <ac:chgData name="明智 高" userId="13106cc9a47d8e8b" providerId="LiveId" clId="{66618C8C-81A7-401D-B11F-C8EFD67164A4}" dt="2020-04-28T02:27:29.375" v="6070" actId="207"/>
          <ac:spMkLst>
            <pc:docMk/>
            <pc:sldMk cId="170410495" sldId="1062"/>
            <ac:spMk id="3" creationId="{00000000-0000-0000-0000-000000000000}"/>
          </ac:spMkLst>
        </pc:spChg>
      </pc:sldChg>
      <pc:sldChg chg="add">
        <pc:chgData name="明智 高" userId="13106cc9a47d8e8b" providerId="LiveId" clId="{66618C8C-81A7-401D-B11F-C8EFD67164A4}" dt="2020-04-28T02:54:57.176" v="6095"/>
        <pc:sldMkLst>
          <pc:docMk/>
          <pc:sldMk cId="1227263214" sldId="1063"/>
        </pc:sldMkLst>
      </pc:sldChg>
      <pc:sldChg chg="modSp add del mod">
        <pc:chgData name="明智 高" userId="13106cc9a47d8e8b" providerId="LiveId" clId="{66618C8C-81A7-401D-B11F-C8EFD67164A4}" dt="2020-04-28T03:03:42.060" v="6224" actId="47"/>
        <pc:sldMkLst>
          <pc:docMk/>
          <pc:sldMk cId="560210271" sldId="1064"/>
        </pc:sldMkLst>
        <pc:spChg chg="mod">
          <ac:chgData name="明智 高" userId="13106cc9a47d8e8b" providerId="LiveId" clId="{66618C8C-81A7-401D-B11F-C8EFD67164A4}" dt="2020-04-28T03:02:59.723" v="6220" actId="6549"/>
          <ac:spMkLst>
            <pc:docMk/>
            <pc:sldMk cId="560210271" sldId="1064"/>
            <ac:spMk id="3" creationId="{9797FF11-6B3B-4BD0-BD90-2D6CDE20BD30}"/>
          </ac:spMkLst>
        </pc:spChg>
      </pc:sldChg>
      <pc:sldChg chg="addSp delSp modSp new mod setBg">
        <pc:chgData name="明智 高" userId="13106cc9a47d8e8b" providerId="LiveId" clId="{66618C8C-81A7-401D-B11F-C8EFD67164A4}" dt="2020-04-28T03:25:26.053" v="6263" actId="478"/>
        <pc:sldMkLst>
          <pc:docMk/>
          <pc:sldMk cId="3920353501" sldId="1064"/>
        </pc:sldMkLst>
        <pc:spChg chg="del">
          <ac:chgData name="明智 高" userId="13106cc9a47d8e8b" providerId="LiveId" clId="{66618C8C-81A7-401D-B11F-C8EFD67164A4}" dt="2020-04-28T03:06:59.215" v="6229"/>
          <ac:spMkLst>
            <pc:docMk/>
            <pc:sldMk cId="3920353501" sldId="1064"/>
            <ac:spMk id="2" creationId="{4D9BC414-C733-48C5-8A7B-3156C3BDB6CC}"/>
          </ac:spMkLst>
        </pc:spChg>
        <pc:spChg chg="del">
          <ac:chgData name="明智 高" userId="13106cc9a47d8e8b" providerId="LiveId" clId="{66618C8C-81A7-401D-B11F-C8EFD67164A4}" dt="2020-04-28T03:06:59.215" v="6229"/>
          <ac:spMkLst>
            <pc:docMk/>
            <pc:sldMk cId="3920353501" sldId="1064"/>
            <ac:spMk id="3" creationId="{F65BF60D-8912-4500-88B1-644FD20C853D}"/>
          </ac:spMkLst>
        </pc:spChg>
        <pc:picChg chg="add mod">
          <ac:chgData name="明智 高" userId="13106cc9a47d8e8b" providerId="LiveId" clId="{66618C8C-81A7-401D-B11F-C8EFD67164A4}" dt="2020-04-28T03:23:20.741" v="6254" actId="26606"/>
          <ac:picMkLst>
            <pc:docMk/>
            <pc:sldMk cId="3920353501" sldId="1064"/>
            <ac:picMk id="5" creationId="{2A2BE43E-AC5B-4AAA-991C-60380B25E95F}"/>
          </ac:picMkLst>
        </pc:picChg>
        <pc:picChg chg="add mod">
          <ac:chgData name="明智 高" userId="13106cc9a47d8e8b" providerId="LiveId" clId="{66618C8C-81A7-401D-B11F-C8EFD67164A4}" dt="2020-04-28T03:23:20.741" v="6254" actId="26606"/>
          <ac:picMkLst>
            <pc:docMk/>
            <pc:sldMk cId="3920353501" sldId="1064"/>
            <ac:picMk id="7" creationId="{49E509CF-F81F-48F1-97E1-3FC9032812F8}"/>
          </ac:picMkLst>
        </pc:picChg>
        <pc:picChg chg="add del mod">
          <ac:chgData name="明智 高" userId="13106cc9a47d8e8b" providerId="LiveId" clId="{66618C8C-81A7-401D-B11F-C8EFD67164A4}" dt="2020-04-28T03:21:40.238" v="6242" actId="21"/>
          <ac:picMkLst>
            <pc:docMk/>
            <pc:sldMk cId="3920353501" sldId="1064"/>
            <ac:picMk id="9" creationId="{89BB0008-9B7D-491B-90AD-357D4CEF4970}"/>
          </ac:picMkLst>
        </pc:picChg>
        <pc:picChg chg="add mod">
          <ac:chgData name="明智 高" userId="13106cc9a47d8e8b" providerId="LiveId" clId="{66618C8C-81A7-401D-B11F-C8EFD67164A4}" dt="2020-04-28T03:23:20.741" v="6254" actId="26606"/>
          <ac:picMkLst>
            <pc:docMk/>
            <pc:sldMk cId="3920353501" sldId="1064"/>
            <ac:picMk id="11" creationId="{65CACAC0-EFE1-4A6C-A37E-7954BCBFEF00}"/>
          </ac:picMkLst>
        </pc:picChg>
        <pc:picChg chg="add del mod">
          <ac:chgData name="明智 高" userId="13106cc9a47d8e8b" providerId="LiveId" clId="{66618C8C-81A7-401D-B11F-C8EFD67164A4}" dt="2020-04-28T03:25:26.053" v="6263" actId="478"/>
          <ac:picMkLst>
            <pc:docMk/>
            <pc:sldMk cId="3920353501" sldId="1064"/>
            <ac:picMk id="13" creationId="{A3FE1757-014F-4ECD-89AD-A324FE80552C}"/>
          </ac:picMkLst>
        </pc:picChg>
      </pc:sldChg>
      <pc:sldChg chg="addSp modSp new mod">
        <pc:chgData name="明智 高" userId="13106cc9a47d8e8b" providerId="LiveId" clId="{66618C8C-81A7-401D-B11F-C8EFD67164A4}" dt="2020-04-28T03:22:24.145" v="6253" actId="1076"/>
        <pc:sldMkLst>
          <pc:docMk/>
          <pc:sldMk cId="228980507" sldId="1065"/>
        </pc:sldMkLst>
        <pc:picChg chg="add mod">
          <ac:chgData name="明智 高" userId="13106cc9a47d8e8b" providerId="LiveId" clId="{66618C8C-81A7-401D-B11F-C8EFD67164A4}" dt="2020-04-28T03:22:24.145" v="6253" actId="1076"/>
          <ac:picMkLst>
            <pc:docMk/>
            <pc:sldMk cId="228980507" sldId="1065"/>
            <ac:picMk id="2" creationId="{63D9B4FC-EFB2-4BB1-B47F-180DC1F69F00}"/>
          </ac:picMkLst>
        </pc:picChg>
      </pc:sldChg>
      <pc:sldChg chg="new del">
        <pc:chgData name="明智 高" userId="13106cc9a47d8e8b" providerId="LiveId" clId="{66618C8C-81A7-401D-B11F-C8EFD67164A4}" dt="2020-04-28T02:59:06.542" v="6189" actId="680"/>
        <pc:sldMkLst>
          <pc:docMk/>
          <pc:sldMk cId="470775919" sldId="1065"/>
        </pc:sldMkLst>
      </pc:sldChg>
      <pc:sldChg chg="modSp new mod">
        <pc:chgData name="明智 高" userId="13106cc9a47d8e8b" providerId="LiveId" clId="{66618C8C-81A7-401D-B11F-C8EFD67164A4}" dt="2020-04-28T03:31:15.499" v="6440"/>
        <pc:sldMkLst>
          <pc:docMk/>
          <pc:sldMk cId="2139494186" sldId="1066"/>
        </pc:sldMkLst>
        <pc:spChg chg="mod">
          <ac:chgData name="明智 高" userId="13106cc9a47d8e8b" providerId="LiveId" clId="{66618C8C-81A7-401D-B11F-C8EFD67164A4}" dt="2020-04-28T03:29:30.272" v="6379"/>
          <ac:spMkLst>
            <pc:docMk/>
            <pc:sldMk cId="2139494186" sldId="1066"/>
            <ac:spMk id="2" creationId="{2B499F6A-E840-4F45-8289-DA03402342E2}"/>
          </ac:spMkLst>
        </pc:spChg>
        <pc:spChg chg="mod">
          <ac:chgData name="明智 高" userId="13106cc9a47d8e8b" providerId="LiveId" clId="{66618C8C-81A7-401D-B11F-C8EFD67164A4}" dt="2020-04-28T03:31:15.499" v="6440"/>
          <ac:spMkLst>
            <pc:docMk/>
            <pc:sldMk cId="2139494186" sldId="1066"/>
            <ac:spMk id="3" creationId="{BE4D9C45-CE25-4C2A-BE5B-4D2BC25A978D}"/>
          </ac:spMkLst>
        </pc:spChg>
      </pc:sldChg>
      <pc:sldChg chg="addSp delSp modSp add mod">
        <pc:chgData name="明智 高" userId="13106cc9a47d8e8b" providerId="LiveId" clId="{66618C8C-81A7-401D-B11F-C8EFD67164A4}" dt="2020-04-28T03:47:50.874" v="6754" actId="1076"/>
        <pc:sldMkLst>
          <pc:docMk/>
          <pc:sldMk cId="2673651946" sldId="1067"/>
        </pc:sldMkLst>
        <pc:spChg chg="add del">
          <ac:chgData name="明智 高" userId="13106cc9a47d8e8b" providerId="LiveId" clId="{66618C8C-81A7-401D-B11F-C8EFD67164A4}" dt="2020-04-28T03:45:03.308" v="6643" actId="478"/>
          <ac:spMkLst>
            <pc:docMk/>
            <pc:sldMk cId="2673651946" sldId="1067"/>
            <ac:spMk id="4" creationId="{BA2ABF0C-EAA8-462A-8424-5AF6F3BA8855}"/>
          </ac:spMkLst>
        </pc:spChg>
        <pc:spChg chg="add mod">
          <ac:chgData name="明智 高" userId="13106cc9a47d8e8b" providerId="LiveId" clId="{66618C8C-81A7-401D-B11F-C8EFD67164A4}" dt="2020-04-28T03:47:50.874" v="6754" actId="1076"/>
          <ac:spMkLst>
            <pc:docMk/>
            <pc:sldMk cId="2673651946" sldId="1067"/>
            <ac:spMk id="5" creationId="{8FBCAC01-28DA-4E68-B609-E9A46849388F}"/>
          </ac:spMkLst>
        </pc:spChg>
      </pc:sldChg>
      <pc:sldChg chg="addSp delSp modSp new mod setBg">
        <pc:chgData name="明智 高" userId="13106cc9a47d8e8b" providerId="LiveId" clId="{66618C8C-81A7-401D-B11F-C8EFD67164A4}" dt="2020-04-28T03:52:59.200" v="6774" actId="26606"/>
        <pc:sldMkLst>
          <pc:docMk/>
          <pc:sldMk cId="4149097113" sldId="1068"/>
        </pc:sldMkLst>
        <pc:spChg chg="del">
          <ac:chgData name="明智 高" userId="13106cc9a47d8e8b" providerId="LiveId" clId="{66618C8C-81A7-401D-B11F-C8EFD67164A4}" dt="2020-04-28T03:51:22.023" v="6756"/>
          <ac:spMkLst>
            <pc:docMk/>
            <pc:sldMk cId="4149097113" sldId="1068"/>
            <ac:spMk id="2" creationId="{3506AF8A-2A6A-4AA4-93D6-459AE1042177}"/>
          </ac:spMkLst>
        </pc:spChg>
        <pc:spChg chg="del">
          <ac:chgData name="明智 高" userId="13106cc9a47d8e8b" providerId="LiveId" clId="{66618C8C-81A7-401D-B11F-C8EFD67164A4}" dt="2020-04-28T03:51:22.023" v="6756"/>
          <ac:spMkLst>
            <pc:docMk/>
            <pc:sldMk cId="4149097113" sldId="1068"/>
            <ac:spMk id="3" creationId="{24BA768B-825C-4FED-8363-DB852AE535AC}"/>
          </ac:spMkLst>
        </pc:spChg>
        <pc:spChg chg="add del">
          <ac:chgData name="明智 高" userId="13106cc9a47d8e8b" providerId="LiveId" clId="{66618C8C-81A7-401D-B11F-C8EFD67164A4}" dt="2020-04-28T03:52:24.679" v="6769" actId="26606"/>
          <ac:spMkLst>
            <pc:docMk/>
            <pc:sldMk cId="4149097113" sldId="1068"/>
            <ac:spMk id="17" creationId="{E3B4FF89-C45F-4E24-B963-61E855708F2A}"/>
          </ac:spMkLst>
        </pc:spChg>
        <pc:spChg chg="add del">
          <ac:chgData name="明智 高" userId="13106cc9a47d8e8b" providerId="LiveId" clId="{66618C8C-81A7-401D-B11F-C8EFD67164A4}" dt="2020-04-28T03:52:24.679" v="6769" actId="26606"/>
          <ac:spMkLst>
            <pc:docMk/>
            <pc:sldMk cId="4149097113" sldId="1068"/>
            <ac:spMk id="18" creationId="{14F25C03-EF67-4344-8AEA-7B3FA0DED024}"/>
          </ac:spMkLst>
        </pc:spChg>
        <pc:spChg chg="add del">
          <ac:chgData name="明智 高" userId="13106cc9a47d8e8b" providerId="LiveId" clId="{66618C8C-81A7-401D-B11F-C8EFD67164A4}" dt="2020-04-28T03:52:24.679" v="6769" actId="26606"/>
          <ac:spMkLst>
            <pc:docMk/>
            <pc:sldMk cId="4149097113" sldId="1068"/>
            <ac:spMk id="19" creationId="{F74793DE-3651-410B-B243-8F0B1468E6A4}"/>
          </ac:spMkLst>
        </pc:spChg>
        <pc:spChg chg="add del">
          <ac:chgData name="明智 高" userId="13106cc9a47d8e8b" providerId="LiveId" clId="{66618C8C-81A7-401D-B11F-C8EFD67164A4}" dt="2020-04-28T03:52:13.975" v="6765" actId="26606"/>
          <ac:spMkLst>
            <pc:docMk/>
            <pc:sldMk cId="4149097113" sldId="1068"/>
            <ac:spMk id="20" creationId="{E3B4FF89-C45F-4E24-B963-61E855708F2A}"/>
          </ac:spMkLst>
        </pc:spChg>
        <pc:spChg chg="add del">
          <ac:chgData name="明智 高" userId="13106cc9a47d8e8b" providerId="LiveId" clId="{66618C8C-81A7-401D-B11F-C8EFD67164A4}" dt="2020-04-28T03:52:46.732" v="6773" actId="26606"/>
          <ac:spMkLst>
            <pc:docMk/>
            <pc:sldMk cId="4149097113" sldId="1068"/>
            <ac:spMk id="21" creationId="{E3B4FF89-C45F-4E24-B963-61E855708F2A}"/>
          </ac:spMkLst>
        </pc:spChg>
        <pc:spChg chg="add del">
          <ac:chgData name="明智 高" userId="13106cc9a47d8e8b" providerId="LiveId" clId="{66618C8C-81A7-401D-B11F-C8EFD67164A4}" dt="2020-04-28T03:52:13.975" v="6765" actId="26606"/>
          <ac:spMkLst>
            <pc:docMk/>
            <pc:sldMk cId="4149097113" sldId="1068"/>
            <ac:spMk id="22" creationId="{14F25C03-EF67-4344-8AEA-7B3FA0DED024}"/>
          </ac:spMkLst>
        </pc:spChg>
        <pc:spChg chg="add del">
          <ac:chgData name="明智 高" userId="13106cc9a47d8e8b" providerId="LiveId" clId="{66618C8C-81A7-401D-B11F-C8EFD67164A4}" dt="2020-04-28T03:52:46.732" v="6773" actId="26606"/>
          <ac:spMkLst>
            <pc:docMk/>
            <pc:sldMk cId="4149097113" sldId="1068"/>
            <ac:spMk id="23" creationId="{14F25C03-EF67-4344-8AEA-7B3FA0DED024}"/>
          </ac:spMkLst>
        </pc:spChg>
        <pc:spChg chg="add del">
          <ac:chgData name="明智 高" userId="13106cc9a47d8e8b" providerId="LiveId" clId="{66618C8C-81A7-401D-B11F-C8EFD67164A4}" dt="2020-04-28T03:52:13.975" v="6765" actId="26606"/>
          <ac:spMkLst>
            <pc:docMk/>
            <pc:sldMk cId="4149097113" sldId="1068"/>
            <ac:spMk id="24" creationId="{F74793DE-3651-410B-B243-8F0B1468E6A4}"/>
          </ac:spMkLst>
        </pc:spChg>
        <pc:spChg chg="add del">
          <ac:chgData name="明智 高" userId="13106cc9a47d8e8b" providerId="LiveId" clId="{66618C8C-81A7-401D-B11F-C8EFD67164A4}" dt="2020-04-28T03:52:46.732" v="6773" actId="26606"/>
          <ac:spMkLst>
            <pc:docMk/>
            <pc:sldMk cId="4149097113" sldId="1068"/>
            <ac:spMk id="25" creationId="{F74793DE-3651-410B-B243-8F0B1468E6A4}"/>
          </ac:spMkLst>
        </pc:sp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5" creationId="{29D20A82-BF88-48B0-8DCA-15E7DAE38325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7" creationId="{4AA17D90-365C-435E-9849-20956B690E18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9" creationId="{E738A7BD-6EAF-4309-92F8-D69EE4E8F1AD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11" creationId="{3986D7C2-4C8A-4444-A288-3CD45D4E26A2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13" creationId="{3EA21F2F-EE5A-4EEE-A3C0-E9F14AAA905D}"/>
          </ac:picMkLst>
        </pc:picChg>
        <pc:picChg chg="add mo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15" creationId="{745C31B7-E140-48AD-A3C9-3CBE58CCE4B2}"/>
          </ac:picMkLst>
        </pc:picChg>
      </pc:sldChg>
      <pc:sldChg chg="modSp new mod">
        <pc:chgData name="明智 高" userId="13106cc9a47d8e8b" providerId="LiveId" clId="{66618C8C-81A7-401D-B11F-C8EFD67164A4}" dt="2020-04-28T05:49:56.275" v="7206"/>
        <pc:sldMkLst>
          <pc:docMk/>
          <pc:sldMk cId="1267013719" sldId="1069"/>
        </pc:sldMkLst>
        <pc:spChg chg="mod">
          <ac:chgData name="明智 高" userId="13106cc9a47d8e8b" providerId="LiveId" clId="{66618C8C-81A7-401D-B11F-C8EFD67164A4}" dt="2020-04-28T05:06:55.902" v="6796" actId="6549"/>
          <ac:spMkLst>
            <pc:docMk/>
            <pc:sldMk cId="1267013719" sldId="1069"/>
            <ac:spMk id="2" creationId="{63390440-0293-454A-93D7-8B7289B2B841}"/>
          </ac:spMkLst>
        </pc:spChg>
        <pc:spChg chg="mod">
          <ac:chgData name="明智 高" userId="13106cc9a47d8e8b" providerId="LiveId" clId="{66618C8C-81A7-401D-B11F-C8EFD67164A4}" dt="2020-04-28T05:49:56.275" v="7206"/>
          <ac:spMkLst>
            <pc:docMk/>
            <pc:sldMk cId="1267013719" sldId="1069"/>
            <ac:spMk id="3" creationId="{3B0BC10D-79C5-4869-9682-9F10627352B7}"/>
          </ac:spMkLst>
        </pc:spChg>
      </pc:sldChg>
      <pc:sldChg chg="addSp delSp modSp new del">
        <pc:chgData name="明智 高" userId="13106cc9a47d8e8b" providerId="LiveId" clId="{66618C8C-81A7-401D-B11F-C8EFD67164A4}" dt="2020-04-28T05:39:13.077" v="7047" actId="47"/>
        <pc:sldMkLst>
          <pc:docMk/>
          <pc:sldMk cId="39805687" sldId="1070"/>
        </pc:sldMkLst>
        <pc:spChg chg="del">
          <ac:chgData name="明智 高" userId="13106cc9a47d8e8b" providerId="LiveId" clId="{66618C8C-81A7-401D-B11F-C8EFD67164A4}" dt="2020-04-28T05:25:29.993" v="7045"/>
          <ac:spMkLst>
            <pc:docMk/>
            <pc:sldMk cId="39805687" sldId="1070"/>
            <ac:spMk id="2" creationId="{69A89F39-7F1D-45C2-8133-A31B24EC0E35}"/>
          </ac:spMkLst>
        </pc:spChg>
        <pc:spChg chg="del">
          <ac:chgData name="明智 高" userId="13106cc9a47d8e8b" providerId="LiveId" clId="{66618C8C-81A7-401D-B11F-C8EFD67164A4}" dt="2020-04-28T05:25:29.993" v="7045"/>
          <ac:spMkLst>
            <pc:docMk/>
            <pc:sldMk cId="39805687" sldId="1070"/>
            <ac:spMk id="3" creationId="{79412BAC-5869-4807-A041-B11C1ABD3EDE}"/>
          </ac:spMkLst>
        </pc:spChg>
        <pc:spChg chg="add del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4" creationId="{890C7945-935F-4193-8B82-6330C805A175}"/>
          </ac:spMkLst>
        </pc:spChg>
        <pc:spChg chg="add del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5" creationId="{2D3809AF-6465-4B44-B982-552C2FE697CA}"/>
          </ac:spMkLst>
        </pc:spChg>
        <pc:spChg chg="add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6" creationId="{69941DDA-7231-4866-A4EF-A332F49FCE5C}"/>
          </ac:spMkLst>
        </pc:spChg>
        <pc:spChg chg="add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7" creationId="{4F548F9B-A2AC-4DE5-B169-813A116433A2}"/>
          </ac:spMkLst>
        </pc:spChg>
      </pc:sldChg>
      <pc:sldChg chg="addSp modSp new del">
        <pc:chgData name="明智 高" userId="13106cc9a47d8e8b" providerId="LiveId" clId="{66618C8C-81A7-401D-B11F-C8EFD67164A4}" dt="2020-04-28T05:24:13.594" v="7043" actId="47"/>
        <pc:sldMkLst>
          <pc:docMk/>
          <pc:sldMk cId="1397042054" sldId="1070"/>
        </pc:sldMkLst>
        <pc:picChg chg="add mod">
          <ac:chgData name="明智 高" userId="13106cc9a47d8e8b" providerId="LiveId" clId="{66618C8C-81A7-401D-B11F-C8EFD67164A4}" dt="2020-04-28T05:17:49.879" v="6800" actId="931"/>
          <ac:picMkLst>
            <pc:docMk/>
            <pc:sldMk cId="1397042054" sldId="1070"/>
            <ac:picMk id="5" creationId="{AB4CC11D-64FC-4263-9A35-0E9320E3BE8E}"/>
          </ac:picMkLst>
        </pc:picChg>
      </pc:sldChg>
      <pc:sldChg chg="addSp delSp modSp new mod">
        <pc:chgData name="明智 高" userId="13106cc9a47d8e8b" providerId="LiveId" clId="{66618C8C-81A7-401D-B11F-C8EFD67164A4}" dt="2020-04-28T05:42:17.112" v="7067" actId="1037"/>
        <pc:sldMkLst>
          <pc:docMk/>
          <pc:sldMk cId="1947258787" sldId="1070"/>
        </pc:sldMkLst>
        <pc:spChg chg="del">
          <ac:chgData name="明智 高" userId="13106cc9a47d8e8b" providerId="LiveId" clId="{66618C8C-81A7-401D-B11F-C8EFD67164A4}" dt="2020-04-28T05:39:58.046" v="7049"/>
          <ac:spMkLst>
            <pc:docMk/>
            <pc:sldMk cId="1947258787" sldId="1070"/>
            <ac:spMk id="2" creationId="{DC7A1B0B-1D5B-4B62-95DC-197B955108CE}"/>
          </ac:spMkLst>
        </pc:spChg>
        <pc:spChg chg="del">
          <ac:chgData name="明智 高" userId="13106cc9a47d8e8b" providerId="LiveId" clId="{66618C8C-81A7-401D-B11F-C8EFD67164A4}" dt="2020-04-28T05:39:58.046" v="7049"/>
          <ac:spMkLst>
            <pc:docMk/>
            <pc:sldMk cId="1947258787" sldId="1070"/>
            <ac:spMk id="3" creationId="{F892ADCF-3AD9-471F-8C12-C44C743AF435}"/>
          </ac:spMkLst>
        </pc:spChg>
        <pc:picChg chg="add mod">
          <ac:chgData name="明智 高" userId="13106cc9a47d8e8b" providerId="LiveId" clId="{66618C8C-81A7-401D-B11F-C8EFD67164A4}" dt="2020-04-28T05:42:17.112" v="7067" actId="1037"/>
          <ac:picMkLst>
            <pc:docMk/>
            <pc:sldMk cId="1947258787" sldId="1070"/>
            <ac:picMk id="5" creationId="{2319E112-A59D-4408-B21E-AC96C1F1E1E1}"/>
          </ac:picMkLst>
        </pc:picChg>
      </pc:sldChg>
      <pc:sldChg chg="add">
        <pc:chgData name="明智 高" userId="13106cc9a47d8e8b" providerId="LiveId" clId="{66618C8C-81A7-401D-B11F-C8EFD67164A4}" dt="2020-05-09T06:21:59.285" v="7220"/>
        <pc:sldMkLst>
          <pc:docMk/>
          <pc:sldMk cId="3406971095" sldId="1071"/>
        </pc:sldMkLst>
      </pc:sldChg>
      <pc:sldChg chg="modSp add del mod">
        <pc:chgData name="明智 高" userId="13106cc9a47d8e8b" providerId="LiveId" clId="{66618C8C-81A7-401D-B11F-C8EFD67164A4}" dt="2020-05-09T06:23:49.375" v="7225" actId="47"/>
        <pc:sldMkLst>
          <pc:docMk/>
          <pc:sldMk cId="870833748" sldId="1072"/>
        </pc:sldMkLst>
        <pc:spChg chg="mod">
          <ac:chgData name="明智 高" userId="13106cc9a47d8e8b" providerId="LiveId" clId="{66618C8C-81A7-401D-B11F-C8EFD67164A4}" dt="2020-05-09T06:23:27.349" v="7224" actId="404"/>
          <ac:spMkLst>
            <pc:docMk/>
            <pc:sldMk cId="870833748" sldId="1072"/>
            <ac:spMk id="4" creationId="{6C95E63A-2A1C-4985-9D4A-1AD5530717F9}"/>
          </ac:spMkLst>
        </pc:spChg>
      </pc:sldChg>
      <pc:sldMasterChg chg="delSldLayout">
        <pc:chgData name="明智 高" userId="13106cc9a47d8e8b" providerId="LiveId" clId="{66618C8C-81A7-401D-B11F-C8EFD67164A4}" dt="2020-04-27T09:35:38.190" v="4360" actId="47"/>
        <pc:sldMasterMkLst>
          <pc:docMk/>
          <pc:sldMasterMk cId="0" sldId="2147483723"/>
        </pc:sldMasterMkLst>
        <pc:sldLayoutChg chg="del">
          <pc:chgData name="明智 高" userId="13106cc9a47d8e8b" providerId="LiveId" clId="{66618C8C-81A7-401D-B11F-C8EFD67164A4}" dt="2020-04-27T09:35:38.190" v="4360" actId="47"/>
          <pc:sldLayoutMkLst>
            <pc:docMk/>
            <pc:sldMasterMk cId="0" sldId="2147483723"/>
            <pc:sldLayoutMk cId="3820943259" sldId="2147484054"/>
          </pc:sldLayoutMkLst>
        </pc:sldLayoutChg>
      </pc:sldMasterChg>
    </pc:docChg>
  </pc:docChgLst>
  <pc:docChgLst>
    <pc:chgData name="明智 高" userId="13106cc9a47d8e8b" providerId="LiveId" clId="{3048DFE4-515A-4F7F-91C1-609AB86998CE}"/>
    <pc:docChg chg="delSld">
      <pc:chgData name="明智 高" userId="13106cc9a47d8e8b" providerId="LiveId" clId="{3048DFE4-515A-4F7F-91C1-609AB86998CE}" dt="2020-09-21T22:34:06.250" v="0" actId="47"/>
      <pc:docMkLst>
        <pc:docMk/>
      </pc:docMkLst>
      <pc:sldChg chg="del">
        <pc:chgData name="明智 高" userId="13106cc9a47d8e8b" providerId="LiveId" clId="{3048DFE4-515A-4F7F-91C1-609AB86998CE}" dt="2020-09-21T22:34:06.250" v="0" actId="47"/>
        <pc:sldMkLst>
          <pc:docMk/>
          <pc:sldMk cId="1838909413" sldId="347"/>
        </pc:sldMkLst>
      </pc:sldChg>
    </pc:docChg>
  </pc:docChgLst>
  <pc:docChgLst>
    <pc:chgData name="明智 高" userId="13106cc9a47d8e8b" providerId="LiveId" clId="{964B7825-BC82-4456-9139-A7ABE6A91D9D}"/>
    <pc:docChg chg="undo custSel addSld delSld modSld sldOrd modMainMaster">
      <pc:chgData name="明智 高" userId="13106cc9a47d8e8b" providerId="LiveId" clId="{964B7825-BC82-4456-9139-A7ABE6A91D9D}" dt="2020-04-22T07:11:48.587" v="2170"/>
      <pc:docMkLst>
        <pc:docMk/>
      </pc:docMkLst>
      <pc:sldChg chg="delSp del">
        <pc:chgData name="明智 高" userId="13106cc9a47d8e8b" providerId="LiveId" clId="{964B7825-BC82-4456-9139-A7ABE6A91D9D}" dt="2020-04-21T02:11:33.641" v="4" actId="47"/>
        <pc:sldMkLst>
          <pc:docMk/>
          <pc:sldMk cId="0" sldId="297"/>
        </pc:sldMkLst>
        <pc:picChg chg="del">
          <ac:chgData name="明智 高" userId="13106cc9a47d8e8b" providerId="LiveId" clId="{964B7825-BC82-4456-9139-A7ABE6A91D9D}" dt="2020-04-21T02:10:04.975" v="0" actId="478"/>
          <ac:picMkLst>
            <pc:docMk/>
            <pc:sldMk cId="0" sldId="297"/>
            <ac:picMk id="15363" creationId="{00000000-0000-0000-0000-000000000000}"/>
          </ac:picMkLst>
        </pc:picChg>
      </pc:sldChg>
      <pc:sldChg chg="del">
        <pc:chgData name="明智 高" userId="13106cc9a47d8e8b" providerId="LiveId" clId="{964B7825-BC82-4456-9139-A7ABE6A91D9D}" dt="2020-04-21T02:11:33.641" v="4" actId="47"/>
        <pc:sldMkLst>
          <pc:docMk/>
          <pc:sldMk cId="1275966413" sldId="298"/>
        </pc:sldMkLst>
      </pc:sldChg>
      <pc:sldChg chg="del">
        <pc:chgData name="明智 高" userId="13106cc9a47d8e8b" providerId="LiveId" clId="{964B7825-BC82-4456-9139-A7ABE6A91D9D}" dt="2020-04-21T02:11:33.641" v="4" actId="47"/>
        <pc:sldMkLst>
          <pc:docMk/>
          <pc:sldMk cId="2948886567" sldId="303"/>
        </pc:sldMkLst>
      </pc:sldChg>
      <pc:sldChg chg="del">
        <pc:chgData name="明智 高" userId="13106cc9a47d8e8b" providerId="LiveId" clId="{964B7825-BC82-4456-9139-A7ABE6A91D9D}" dt="2020-04-21T02:35:01.214" v="606" actId="47"/>
        <pc:sldMkLst>
          <pc:docMk/>
          <pc:sldMk cId="4102689273" sldId="304"/>
        </pc:sldMkLst>
      </pc:sldChg>
      <pc:sldChg chg="delSp modSp del mod ord">
        <pc:chgData name="明智 高" userId="13106cc9a47d8e8b" providerId="LiveId" clId="{964B7825-BC82-4456-9139-A7ABE6A91D9D}" dt="2020-04-21T03:18:01.257" v="1254" actId="47"/>
        <pc:sldMkLst>
          <pc:docMk/>
          <pc:sldMk cId="2922849901" sldId="305"/>
        </pc:sldMkLst>
        <pc:spChg chg="del mod">
          <ac:chgData name="明智 高" userId="13106cc9a47d8e8b" providerId="LiveId" clId="{964B7825-BC82-4456-9139-A7ABE6A91D9D}" dt="2020-04-21T03:17:32.204" v="1252"/>
          <ac:spMkLst>
            <pc:docMk/>
            <pc:sldMk cId="2922849901" sldId="305"/>
            <ac:spMk id="3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2:35:01.214" v="606" actId="47"/>
        <pc:sldMkLst>
          <pc:docMk/>
          <pc:sldMk cId="2958759675" sldId="307"/>
        </pc:sldMkLst>
      </pc:sldChg>
      <pc:sldChg chg="del">
        <pc:chgData name="明智 高" userId="13106cc9a47d8e8b" providerId="LiveId" clId="{964B7825-BC82-4456-9139-A7ABE6A91D9D}" dt="2020-04-21T03:16:54.657" v="1247" actId="2696"/>
        <pc:sldMkLst>
          <pc:docMk/>
          <pc:sldMk cId="720682497" sldId="308"/>
        </pc:sldMkLst>
      </pc:sldChg>
      <pc:sldChg chg="modSp add">
        <pc:chgData name="明智 高" userId="13106cc9a47d8e8b" providerId="LiveId" clId="{964B7825-BC82-4456-9139-A7ABE6A91D9D}" dt="2020-04-21T03:17:03.855" v="1249" actId="207"/>
        <pc:sldMkLst>
          <pc:docMk/>
          <pc:sldMk cId="3824615446" sldId="308"/>
        </pc:sldMkLst>
        <pc:spChg chg="mod">
          <ac:chgData name="明智 高" userId="13106cc9a47d8e8b" providerId="LiveId" clId="{964B7825-BC82-4456-9139-A7ABE6A91D9D}" dt="2020-04-21T03:17:03.855" v="1249" actId="207"/>
          <ac:spMkLst>
            <pc:docMk/>
            <pc:sldMk cId="3824615446" sldId="308"/>
            <ac:spMk id="3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3:18:50.543" v="1265" actId="47"/>
        <pc:sldMkLst>
          <pc:docMk/>
          <pc:sldMk cId="2896602780" sldId="309"/>
        </pc:sldMkLst>
      </pc:sldChg>
      <pc:sldChg chg="ord">
        <pc:chgData name="明智 高" userId="13106cc9a47d8e8b" providerId="LiveId" clId="{964B7825-BC82-4456-9139-A7ABE6A91D9D}" dt="2020-04-21T03:18:58.410" v="1267"/>
        <pc:sldMkLst>
          <pc:docMk/>
          <pc:sldMk cId="2668802677" sldId="310"/>
        </pc:sldMkLst>
      </pc:sldChg>
      <pc:sldChg chg="delSp modSp mod">
        <pc:chgData name="明智 高" userId="13106cc9a47d8e8b" providerId="LiveId" clId="{964B7825-BC82-4456-9139-A7ABE6A91D9D}" dt="2020-04-21T04:19:58.044" v="2007"/>
        <pc:sldMkLst>
          <pc:docMk/>
          <pc:sldMk cId="2403257285" sldId="311"/>
        </pc:sldMkLst>
        <pc:spChg chg="mod">
          <ac:chgData name="明智 高" userId="13106cc9a47d8e8b" providerId="LiveId" clId="{964B7825-BC82-4456-9139-A7ABE6A91D9D}" dt="2020-04-21T04:06:53.814" v="1805" actId="207"/>
          <ac:spMkLst>
            <pc:docMk/>
            <pc:sldMk cId="2403257285" sldId="311"/>
            <ac:spMk id="2" creationId="{00000000-0000-0000-0000-000000000000}"/>
          </ac:spMkLst>
        </pc:spChg>
        <pc:spChg chg="mod">
          <ac:chgData name="明智 高" userId="13106cc9a47d8e8b" providerId="LiveId" clId="{964B7825-BC82-4456-9139-A7ABE6A91D9D}" dt="2020-04-21T04:19:58.044" v="2007"/>
          <ac:spMkLst>
            <pc:docMk/>
            <pc:sldMk cId="2403257285" sldId="311"/>
            <ac:spMk id="3" creationId="{00000000-0000-0000-0000-000000000000}"/>
          </ac:spMkLst>
        </pc:spChg>
        <pc:spChg chg="del">
          <ac:chgData name="明智 高" userId="13106cc9a47d8e8b" providerId="LiveId" clId="{964B7825-BC82-4456-9139-A7ABE6A91D9D}" dt="2020-04-21T04:07:06.086" v="1806" actId="478"/>
          <ac:spMkLst>
            <pc:docMk/>
            <pc:sldMk cId="2403257285" sldId="311"/>
            <ac:spMk id="4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3:21:00.911" v="1316" actId="47"/>
        <pc:sldMkLst>
          <pc:docMk/>
          <pc:sldMk cId="1707161520" sldId="312"/>
        </pc:sldMkLst>
      </pc:sldChg>
      <pc:sldChg chg="modSp mod ord">
        <pc:chgData name="明智 高" userId="13106cc9a47d8e8b" providerId="LiveId" clId="{964B7825-BC82-4456-9139-A7ABE6A91D9D}" dt="2020-04-21T04:23:48.586" v="2017" actId="6549"/>
        <pc:sldMkLst>
          <pc:docMk/>
          <pc:sldMk cId="3424124548" sldId="313"/>
        </pc:sldMkLst>
        <pc:spChg chg="mod">
          <ac:chgData name="明智 高" userId="13106cc9a47d8e8b" providerId="LiveId" clId="{964B7825-BC82-4456-9139-A7ABE6A91D9D}" dt="2020-04-21T04:23:48.586" v="2017" actId="6549"/>
          <ac:spMkLst>
            <pc:docMk/>
            <pc:sldMk cId="3424124548" sldId="313"/>
            <ac:spMk id="6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2:35:25.033" v="608" actId="47"/>
        <pc:sldMkLst>
          <pc:docMk/>
          <pc:sldMk cId="3824181794" sldId="314"/>
        </pc:sldMkLst>
      </pc:sldChg>
      <pc:sldChg chg="del">
        <pc:chgData name="明智 高" userId="13106cc9a47d8e8b" providerId="LiveId" clId="{964B7825-BC82-4456-9139-A7ABE6A91D9D}" dt="2020-04-21T03:19:03.148" v="1268" actId="47"/>
        <pc:sldMkLst>
          <pc:docMk/>
          <pc:sldMk cId="3042262748" sldId="315"/>
        </pc:sldMkLst>
      </pc:sldChg>
      <pc:sldChg chg="del">
        <pc:chgData name="明智 高" userId="13106cc9a47d8e8b" providerId="LiveId" clId="{964B7825-BC82-4456-9139-A7ABE6A91D9D}" dt="2020-04-21T02:35:01.214" v="606" actId="47"/>
        <pc:sldMkLst>
          <pc:docMk/>
          <pc:sldMk cId="2809657055" sldId="318"/>
        </pc:sldMkLst>
      </pc:sldChg>
      <pc:sldChg chg="del">
        <pc:chgData name="明智 高" userId="13106cc9a47d8e8b" providerId="LiveId" clId="{964B7825-BC82-4456-9139-A7ABE6A91D9D}" dt="2020-04-21T02:35:08.112" v="607" actId="47"/>
        <pc:sldMkLst>
          <pc:docMk/>
          <pc:sldMk cId="3670203727" sldId="319"/>
        </pc:sldMkLst>
      </pc:sldChg>
      <pc:sldChg chg="del">
        <pc:chgData name="明智 高" userId="13106cc9a47d8e8b" providerId="LiveId" clId="{964B7825-BC82-4456-9139-A7ABE6A91D9D}" dt="2020-04-21T02:35:25.033" v="608" actId="47"/>
        <pc:sldMkLst>
          <pc:docMk/>
          <pc:sldMk cId="1018696055" sldId="322"/>
        </pc:sldMkLst>
      </pc:sldChg>
      <pc:sldChg chg="del">
        <pc:chgData name="明智 高" userId="13106cc9a47d8e8b" providerId="LiveId" clId="{964B7825-BC82-4456-9139-A7ABE6A91D9D}" dt="2020-04-21T02:35:25.033" v="608" actId="47"/>
        <pc:sldMkLst>
          <pc:docMk/>
          <pc:sldMk cId="1113760808" sldId="324"/>
        </pc:sldMkLst>
      </pc:sldChg>
      <pc:sldChg chg="modSp add mod">
        <pc:chgData name="明智 高" userId="13106cc9a47d8e8b" providerId="LiveId" clId="{964B7825-BC82-4456-9139-A7ABE6A91D9D}" dt="2020-04-21T02:13:34.362" v="68" actId="2711"/>
        <pc:sldMkLst>
          <pc:docMk/>
          <pc:sldMk cId="768405082" sldId="325"/>
        </pc:sldMkLst>
        <pc:spChg chg="mod">
          <ac:chgData name="明智 高" userId="13106cc9a47d8e8b" providerId="LiveId" clId="{964B7825-BC82-4456-9139-A7ABE6A91D9D}" dt="2020-04-21T02:12:54.401" v="36"/>
          <ac:spMkLst>
            <pc:docMk/>
            <pc:sldMk cId="768405082" sldId="325"/>
            <ac:spMk id="2" creationId="{FDE32E24-BD2B-4DE0-8AE2-A9FC63363276}"/>
          </ac:spMkLst>
        </pc:spChg>
        <pc:spChg chg="mod">
          <ac:chgData name="明智 高" userId="13106cc9a47d8e8b" providerId="LiveId" clId="{964B7825-BC82-4456-9139-A7ABE6A91D9D}" dt="2020-04-21T02:13:34.362" v="68" actId="2711"/>
          <ac:spMkLst>
            <pc:docMk/>
            <pc:sldMk cId="768405082" sldId="325"/>
            <ac:spMk id="3" creationId="{0F22C07D-B91C-40C7-88FC-791AD0D06C6F}"/>
          </ac:spMkLst>
        </pc:spChg>
      </pc:sldChg>
      <pc:sldChg chg="modSp add mod">
        <pc:chgData name="明智 高" userId="13106cc9a47d8e8b" providerId="LiveId" clId="{964B7825-BC82-4456-9139-A7ABE6A91D9D}" dt="2020-04-21T02:31:38.098" v="605"/>
        <pc:sldMkLst>
          <pc:docMk/>
          <pc:sldMk cId="1855625341" sldId="326"/>
        </pc:sldMkLst>
        <pc:spChg chg="mod">
          <ac:chgData name="明智 高" userId="13106cc9a47d8e8b" providerId="LiveId" clId="{964B7825-BC82-4456-9139-A7ABE6A91D9D}" dt="2020-04-21T02:22:02.354" v="339"/>
          <ac:spMkLst>
            <pc:docMk/>
            <pc:sldMk cId="1855625341" sldId="326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2:31:38.098" v="605"/>
          <ac:spMkLst>
            <pc:docMk/>
            <pc:sldMk cId="1855625341" sldId="326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04:14.146" v="1777"/>
        <pc:sldMkLst>
          <pc:docMk/>
          <pc:sldMk cId="1695614492" sldId="327"/>
        </pc:sldMkLst>
        <pc:spChg chg="mod">
          <ac:chgData name="明智 高" userId="13106cc9a47d8e8b" providerId="LiveId" clId="{964B7825-BC82-4456-9139-A7ABE6A91D9D}" dt="2020-04-21T02:24:05.161" v="389" actId="20577"/>
          <ac:spMkLst>
            <pc:docMk/>
            <pc:sldMk cId="1695614492" sldId="327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04:14.146" v="1777"/>
          <ac:spMkLst>
            <pc:docMk/>
            <pc:sldMk cId="1695614492" sldId="327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28:45.525" v="2042" actId="1076"/>
        <pc:sldMkLst>
          <pc:docMk/>
          <pc:sldMk cId="1947881783" sldId="328"/>
        </pc:sldMkLst>
        <pc:spChg chg="mod">
          <ac:chgData name="明智 高" userId="13106cc9a47d8e8b" providerId="LiveId" clId="{964B7825-BC82-4456-9139-A7ABE6A91D9D}" dt="2020-04-21T04:28:45.525" v="2042" actId="1076"/>
          <ac:spMkLst>
            <pc:docMk/>
            <pc:sldMk cId="1947881783" sldId="328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28:42.942" v="2041" actId="1076"/>
          <ac:spMkLst>
            <pc:docMk/>
            <pc:sldMk cId="1947881783" sldId="328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36:30.404" v="2097"/>
        <pc:sldMkLst>
          <pc:docMk/>
          <pc:sldMk cId="1175442509" sldId="329"/>
        </pc:sldMkLst>
        <pc:spChg chg="mod">
          <ac:chgData name="明智 高" userId="13106cc9a47d8e8b" providerId="LiveId" clId="{964B7825-BC82-4456-9139-A7ABE6A91D9D}" dt="2020-04-21T02:26:38.812" v="493"/>
          <ac:spMkLst>
            <pc:docMk/>
            <pc:sldMk cId="1175442509" sldId="329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36:30.404" v="2097"/>
          <ac:spMkLst>
            <pc:docMk/>
            <pc:sldMk cId="1175442509" sldId="329"/>
            <ac:spMk id="3" creationId="{64AFB31A-9024-4EA6-90C7-6637C36F4220}"/>
          </ac:spMkLst>
        </pc:spChg>
      </pc:sldChg>
      <pc:sldChg chg="modSp add del mod">
        <pc:chgData name="明智 高" userId="13106cc9a47d8e8b" providerId="LiveId" clId="{964B7825-BC82-4456-9139-A7ABE6A91D9D}" dt="2020-04-21T02:23:45.793" v="378" actId="47"/>
        <pc:sldMkLst>
          <pc:docMk/>
          <pc:sldMk cId="2059002647" sldId="329"/>
        </pc:sldMkLst>
        <pc:spChg chg="mod">
          <ac:chgData name="明智 高" userId="13106cc9a47d8e8b" providerId="LiveId" clId="{964B7825-BC82-4456-9139-A7ABE6A91D9D}" dt="2020-04-21T02:23:09.392" v="377" actId="6549"/>
          <ac:spMkLst>
            <pc:docMk/>
            <pc:sldMk cId="2059002647" sldId="329"/>
            <ac:spMk id="3" creationId="{64AFB31A-9024-4EA6-90C7-6637C36F4220}"/>
          </ac:spMkLst>
        </pc:spChg>
      </pc:sldChg>
      <pc:sldChg chg="modSp add">
        <pc:chgData name="明智 高" userId="13106cc9a47d8e8b" providerId="LiveId" clId="{964B7825-BC82-4456-9139-A7ABE6A91D9D}" dt="2020-04-21T02:41:45.552" v="759"/>
        <pc:sldMkLst>
          <pc:docMk/>
          <pc:sldMk cId="1521181191" sldId="330"/>
        </pc:sldMkLst>
        <pc:spChg chg="mod">
          <ac:chgData name="明智 高" userId="13106cc9a47d8e8b" providerId="LiveId" clId="{964B7825-BC82-4456-9139-A7ABE6A91D9D}" dt="2020-04-21T02:41:45.552" v="759"/>
          <ac:spMkLst>
            <pc:docMk/>
            <pc:sldMk cId="1521181191" sldId="330"/>
            <ac:spMk id="3" creationId="{64AFB31A-9024-4EA6-90C7-6637C36F4220}"/>
          </ac:spMkLst>
        </pc:spChg>
      </pc:sldChg>
      <pc:sldChg chg="modSp add del mod">
        <pc:chgData name="明智 高" userId="13106cc9a47d8e8b" providerId="LiveId" clId="{964B7825-BC82-4456-9139-A7ABE6A91D9D}" dt="2020-04-21T02:39:09.528" v="673" actId="2696"/>
        <pc:sldMkLst>
          <pc:docMk/>
          <pc:sldMk cId="2022011528" sldId="330"/>
        </pc:sldMkLst>
        <pc:spChg chg="mod">
          <ac:chgData name="明智 高" userId="13106cc9a47d8e8b" providerId="LiveId" clId="{964B7825-BC82-4456-9139-A7ABE6A91D9D}" dt="2020-04-21T02:28:44.329" v="572"/>
          <ac:spMkLst>
            <pc:docMk/>
            <pc:sldMk cId="2022011528" sldId="330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2:29:25.451" v="585"/>
          <ac:spMkLst>
            <pc:docMk/>
            <pc:sldMk cId="2022011528" sldId="330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29:53.471" v="2064"/>
        <pc:sldMkLst>
          <pc:docMk/>
          <pc:sldMk cId="3748774801" sldId="331"/>
        </pc:sldMkLst>
        <pc:spChg chg="mod">
          <ac:chgData name="明智 高" userId="13106cc9a47d8e8b" providerId="LiveId" clId="{964B7825-BC82-4456-9139-A7ABE6A91D9D}" dt="2020-04-21T02:30:23.951" v="590" actId="404"/>
          <ac:spMkLst>
            <pc:docMk/>
            <pc:sldMk cId="3748774801" sldId="331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29:53.471" v="2064"/>
          <ac:spMkLst>
            <pc:docMk/>
            <pc:sldMk cId="3748774801" sldId="331"/>
            <ac:spMk id="3" creationId="{64AFB31A-9024-4EA6-90C7-6637C36F4220}"/>
          </ac:spMkLst>
        </pc:spChg>
      </pc:sldChg>
      <pc:sldChg chg="modSp add">
        <pc:chgData name="明智 高" userId="13106cc9a47d8e8b" providerId="LiveId" clId="{964B7825-BC82-4456-9139-A7ABE6A91D9D}" dt="2020-04-21T03:05:05.633" v="1051" actId="207"/>
        <pc:sldMkLst>
          <pc:docMk/>
          <pc:sldMk cId="1331611510" sldId="332"/>
        </pc:sldMkLst>
        <pc:spChg chg="mod">
          <ac:chgData name="明智 高" userId="13106cc9a47d8e8b" providerId="LiveId" clId="{964B7825-BC82-4456-9139-A7ABE6A91D9D}" dt="2020-04-21T03:05:05.633" v="1051" actId="207"/>
          <ac:spMkLst>
            <pc:docMk/>
            <pc:sldMk cId="1331611510" sldId="332"/>
            <ac:spMk id="3" creationId="{2FB896EB-069D-4C3D-B12E-2D5477658D35}"/>
          </ac:spMkLst>
        </pc:spChg>
      </pc:sldChg>
      <pc:sldChg chg="modSp add">
        <pc:chgData name="明智 高" userId="13106cc9a47d8e8b" providerId="LiveId" clId="{964B7825-BC82-4456-9139-A7ABE6A91D9D}" dt="2020-04-21T02:36:19.922" v="612"/>
        <pc:sldMkLst>
          <pc:docMk/>
          <pc:sldMk cId="3404204658" sldId="333"/>
        </pc:sldMkLst>
        <pc:spChg chg="mod">
          <ac:chgData name="明智 高" userId="13106cc9a47d8e8b" providerId="LiveId" clId="{964B7825-BC82-4456-9139-A7ABE6A91D9D}" dt="2020-04-21T02:36:19.922" v="612"/>
          <ac:spMkLst>
            <pc:docMk/>
            <pc:sldMk cId="3404204658" sldId="333"/>
            <ac:spMk id="3" creationId="{79DE3AE0-8F92-4483-9929-3D66825588E7}"/>
          </ac:spMkLst>
        </pc:spChg>
      </pc:sldChg>
      <pc:sldChg chg="modSp add mod">
        <pc:chgData name="明智 高" userId="13106cc9a47d8e8b" providerId="LiveId" clId="{964B7825-BC82-4456-9139-A7ABE6A91D9D}" dt="2020-04-21T02:39:36.519" v="676"/>
        <pc:sldMkLst>
          <pc:docMk/>
          <pc:sldMk cId="1168188439" sldId="334"/>
        </pc:sldMkLst>
        <pc:spChg chg="mod">
          <ac:chgData name="明智 高" userId="13106cc9a47d8e8b" providerId="LiveId" clId="{964B7825-BC82-4456-9139-A7ABE6A91D9D}" dt="2020-04-21T02:39:36.519" v="676"/>
          <ac:spMkLst>
            <pc:docMk/>
            <pc:sldMk cId="1168188439" sldId="334"/>
            <ac:spMk id="3" creationId="{7611FD18-A81E-4504-9520-86A216A71177}"/>
          </ac:spMkLst>
        </pc:spChg>
      </pc:sldChg>
      <pc:sldChg chg="modSp add">
        <pc:chgData name="明智 高" userId="13106cc9a47d8e8b" providerId="LiveId" clId="{964B7825-BC82-4456-9139-A7ABE6A91D9D}" dt="2020-04-21T02:58:21.877" v="936" actId="207"/>
        <pc:sldMkLst>
          <pc:docMk/>
          <pc:sldMk cId="2230605100" sldId="335"/>
        </pc:sldMkLst>
        <pc:spChg chg="mod">
          <ac:chgData name="明智 高" userId="13106cc9a47d8e8b" providerId="LiveId" clId="{964B7825-BC82-4456-9139-A7ABE6A91D9D}" dt="2020-04-21T02:58:21.877" v="936" actId="207"/>
          <ac:spMkLst>
            <pc:docMk/>
            <pc:sldMk cId="2230605100" sldId="335"/>
            <ac:spMk id="3" creationId="{1027C107-29C9-4494-A174-5400A81F8C62}"/>
          </ac:spMkLst>
        </pc:spChg>
      </pc:sldChg>
      <pc:sldChg chg="modSp add">
        <pc:chgData name="明智 高" userId="13106cc9a47d8e8b" providerId="LiveId" clId="{964B7825-BC82-4456-9139-A7ABE6A91D9D}" dt="2020-04-21T02:37:24.373" v="630"/>
        <pc:sldMkLst>
          <pc:docMk/>
          <pc:sldMk cId="3522412646" sldId="336"/>
        </pc:sldMkLst>
        <pc:spChg chg="mod">
          <ac:chgData name="明智 高" userId="13106cc9a47d8e8b" providerId="LiveId" clId="{964B7825-BC82-4456-9139-A7ABE6A91D9D}" dt="2020-04-21T02:37:24.373" v="630"/>
          <ac:spMkLst>
            <pc:docMk/>
            <pc:sldMk cId="3522412646" sldId="336"/>
            <ac:spMk id="3" creationId="{F32F1C22-FF94-473B-B9EE-02739BB6718E}"/>
          </ac:spMkLst>
        </pc:spChg>
      </pc:sldChg>
      <pc:sldChg chg="modSp add">
        <pc:chgData name="明智 高" userId="13106cc9a47d8e8b" providerId="LiveId" clId="{964B7825-BC82-4456-9139-A7ABE6A91D9D}" dt="2020-04-21T02:37:39.596" v="632"/>
        <pc:sldMkLst>
          <pc:docMk/>
          <pc:sldMk cId="2157946011" sldId="337"/>
        </pc:sldMkLst>
        <pc:spChg chg="mod">
          <ac:chgData name="明智 高" userId="13106cc9a47d8e8b" providerId="LiveId" clId="{964B7825-BC82-4456-9139-A7ABE6A91D9D}" dt="2020-04-21T02:37:39.596" v="632"/>
          <ac:spMkLst>
            <pc:docMk/>
            <pc:sldMk cId="2157946011" sldId="337"/>
            <ac:spMk id="3" creationId="{07D58955-E1A6-4564-802A-3831B3BEC4F3}"/>
          </ac:spMkLst>
        </pc:spChg>
      </pc:sldChg>
      <pc:sldChg chg="add">
        <pc:chgData name="明智 高" userId="13106cc9a47d8e8b" providerId="LiveId" clId="{964B7825-BC82-4456-9139-A7ABE6A91D9D}" dt="2020-04-21T02:39:26.464" v="675"/>
        <pc:sldMkLst>
          <pc:docMk/>
          <pc:sldMk cId="2964096323" sldId="338"/>
        </pc:sldMkLst>
      </pc:sldChg>
      <pc:sldChg chg="modSp add">
        <pc:chgData name="明智 高" userId="13106cc9a47d8e8b" providerId="LiveId" clId="{964B7825-BC82-4456-9139-A7ABE6A91D9D}" dt="2020-04-21T02:41:52.565" v="761"/>
        <pc:sldMkLst>
          <pc:docMk/>
          <pc:sldMk cId="120699796" sldId="339"/>
        </pc:sldMkLst>
        <pc:spChg chg="mod">
          <ac:chgData name="明智 高" userId="13106cc9a47d8e8b" providerId="LiveId" clId="{964B7825-BC82-4456-9139-A7ABE6A91D9D}" dt="2020-04-21T02:41:52.565" v="761"/>
          <ac:spMkLst>
            <pc:docMk/>
            <pc:sldMk cId="120699796" sldId="339"/>
            <ac:spMk id="3" creationId="{7611FD18-A81E-4504-9520-86A216A71177}"/>
          </ac:spMkLst>
        </pc:spChg>
      </pc:sldChg>
      <pc:sldChg chg="modSp add mod">
        <pc:chgData name="明智 高" userId="13106cc9a47d8e8b" providerId="LiveId" clId="{964B7825-BC82-4456-9139-A7ABE6A91D9D}" dt="2020-04-21T02:43:14.857" v="767" actId="6549"/>
        <pc:sldMkLst>
          <pc:docMk/>
          <pc:sldMk cId="3674853029" sldId="340"/>
        </pc:sldMkLst>
        <pc:spChg chg="mod">
          <ac:chgData name="明智 高" userId="13106cc9a47d8e8b" providerId="LiveId" clId="{964B7825-BC82-4456-9139-A7ABE6A91D9D}" dt="2020-04-21T02:43:14.857" v="767" actId="6549"/>
          <ac:spMkLst>
            <pc:docMk/>
            <pc:sldMk cId="3674853029" sldId="340"/>
            <ac:spMk id="3" creationId="{07D58955-E1A6-4564-802A-3831B3BEC4F3}"/>
          </ac:spMkLst>
        </pc:spChg>
      </pc:sldChg>
      <pc:sldChg chg="addSp delSp modSp add mod">
        <pc:chgData name="明智 高" userId="13106cc9a47d8e8b" providerId="LiveId" clId="{964B7825-BC82-4456-9139-A7ABE6A91D9D}" dt="2020-04-21T02:53:59.066" v="925" actId="1076"/>
        <pc:sldMkLst>
          <pc:docMk/>
          <pc:sldMk cId="3617027859" sldId="341"/>
        </pc:sldMkLst>
        <pc:spChg chg="mod">
          <ac:chgData name="明智 高" userId="13106cc9a47d8e8b" providerId="LiveId" clId="{964B7825-BC82-4456-9139-A7ABE6A91D9D}" dt="2020-04-21T02:44:07.540" v="782"/>
          <ac:spMkLst>
            <pc:docMk/>
            <pc:sldMk cId="3617027859" sldId="341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2:46:24.132" v="904"/>
          <ac:spMkLst>
            <pc:docMk/>
            <pc:sldMk cId="3617027859" sldId="341"/>
            <ac:spMk id="3" creationId="{64AFB31A-9024-4EA6-90C7-6637C36F4220}"/>
          </ac:spMkLst>
        </pc:spChg>
        <pc:picChg chg="add del mod">
          <ac:chgData name="明智 高" userId="13106cc9a47d8e8b" providerId="LiveId" clId="{964B7825-BC82-4456-9139-A7ABE6A91D9D}" dt="2020-04-21T02:51:19.936" v="911" actId="21"/>
          <ac:picMkLst>
            <pc:docMk/>
            <pc:sldMk cId="3617027859" sldId="341"/>
            <ac:picMk id="5" creationId="{1EBF51C9-97DD-45A0-8C0D-65C9E97B9EF6}"/>
          </ac:picMkLst>
        </pc:picChg>
        <pc:picChg chg="add mod modCrop">
          <ac:chgData name="明智 高" userId="13106cc9a47d8e8b" providerId="LiveId" clId="{964B7825-BC82-4456-9139-A7ABE6A91D9D}" dt="2020-04-21T02:53:59.066" v="925" actId="1076"/>
          <ac:picMkLst>
            <pc:docMk/>
            <pc:sldMk cId="3617027859" sldId="341"/>
            <ac:picMk id="7" creationId="{6EB825D6-CB42-4EE8-986D-52141FA7F38E}"/>
          </ac:picMkLst>
        </pc:picChg>
      </pc:sldChg>
      <pc:sldChg chg="modSp add">
        <pc:chgData name="明智 高" userId="13106cc9a47d8e8b" providerId="LiveId" clId="{964B7825-BC82-4456-9139-A7ABE6A91D9D}" dt="2020-04-21T02:56:36.549" v="927"/>
        <pc:sldMkLst>
          <pc:docMk/>
          <pc:sldMk cId="734424993" sldId="342"/>
        </pc:sldMkLst>
        <pc:spChg chg="mod">
          <ac:chgData name="明智 高" userId="13106cc9a47d8e8b" providerId="LiveId" clId="{964B7825-BC82-4456-9139-A7ABE6A91D9D}" dt="2020-04-21T02:56:36.549" v="927"/>
          <ac:spMkLst>
            <pc:docMk/>
            <pc:sldMk cId="734424993" sldId="342"/>
            <ac:spMk id="3" creationId="{8C6CDA58-18F9-473A-BF08-E414BB81C625}"/>
          </ac:spMkLst>
        </pc:spChg>
      </pc:sldChg>
      <pc:sldChg chg="modSp add">
        <pc:chgData name="明智 高" userId="13106cc9a47d8e8b" providerId="LiveId" clId="{964B7825-BC82-4456-9139-A7ABE6A91D9D}" dt="2020-04-21T02:56:55.651" v="929"/>
        <pc:sldMkLst>
          <pc:docMk/>
          <pc:sldMk cId="2463926951" sldId="343"/>
        </pc:sldMkLst>
        <pc:spChg chg="mod">
          <ac:chgData name="明智 高" userId="13106cc9a47d8e8b" providerId="LiveId" clId="{964B7825-BC82-4456-9139-A7ABE6A91D9D}" dt="2020-04-21T02:56:55.651" v="929"/>
          <ac:spMkLst>
            <pc:docMk/>
            <pc:sldMk cId="2463926951" sldId="343"/>
            <ac:spMk id="3" creationId="{D6337FE4-403A-443A-8D9F-E2F42C2B114B}"/>
          </ac:spMkLst>
        </pc:spChg>
      </pc:sldChg>
      <pc:sldChg chg="modSp add">
        <pc:chgData name="明智 高" userId="13106cc9a47d8e8b" providerId="LiveId" clId="{964B7825-BC82-4456-9139-A7ABE6A91D9D}" dt="2020-04-21T02:57:20.652" v="931"/>
        <pc:sldMkLst>
          <pc:docMk/>
          <pc:sldMk cId="2673749329" sldId="344"/>
        </pc:sldMkLst>
        <pc:spChg chg="mod">
          <ac:chgData name="明智 高" userId="13106cc9a47d8e8b" providerId="LiveId" clId="{964B7825-BC82-4456-9139-A7ABE6A91D9D}" dt="2020-04-21T02:57:20.652" v="931"/>
          <ac:spMkLst>
            <pc:docMk/>
            <pc:sldMk cId="2673749329" sldId="344"/>
            <ac:spMk id="3" creationId="{9E33BEBD-4377-4D67-954D-2E5D14DAF5D6}"/>
          </ac:spMkLst>
        </pc:spChg>
      </pc:sldChg>
      <pc:sldChg chg="modSp add">
        <pc:chgData name="明智 高" userId="13106cc9a47d8e8b" providerId="LiveId" clId="{964B7825-BC82-4456-9139-A7ABE6A91D9D}" dt="2020-04-21T02:57:45.077" v="933"/>
        <pc:sldMkLst>
          <pc:docMk/>
          <pc:sldMk cId="3968106951" sldId="345"/>
        </pc:sldMkLst>
        <pc:spChg chg="mod">
          <ac:chgData name="明智 高" userId="13106cc9a47d8e8b" providerId="LiveId" clId="{964B7825-BC82-4456-9139-A7ABE6A91D9D}" dt="2020-04-21T02:57:45.077" v="933"/>
          <ac:spMkLst>
            <pc:docMk/>
            <pc:sldMk cId="3968106951" sldId="345"/>
            <ac:spMk id="3" creationId="{FC3E6FA2-6457-4E09-85BB-C87151784BDE}"/>
          </ac:spMkLst>
        </pc:spChg>
      </pc:sldChg>
      <pc:sldChg chg="modSp add">
        <pc:chgData name="明智 高" userId="13106cc9a47d8e8b" providerId="LiveId" clId="{964B7825-BC82-4456-9139-A7ABE6A91D9D}" dt="2020-04-21T03:00:26.207" v="983" actId="207"/>
        <pc:sldMkLst>
          <pc:docMk/>
          <pc:sldMk cId="1295476586" sldId="346"/>
        </pc:sldMkLst>
        <pc:spChg chg="mod">
          <ac:chgData name="明智 高" userId="13106cc9a47d8e8b" providerId="LiveId" clId="{964B7825-BC82-4456-9139-A7ABE6A91D9D}" dt="2020-04-21T03:00:26.207" v="983" actId="207"/>
          <ac:spMkLst>
            <pc:docMk/>
            <pc:sldMk cId="1295476586" sldId="346"/>
            <ac:spMk id="3" creationId="{2B410864-A729-4553-B097-6EC6C0F4A195}"/>
          </ac:spMkLst>
        </pc:spChg>
      </pc:sldChg>
      <pc:sldChg chg="addSp modSp add mod">
        <pc:chgData name="明智 高" userId="13106cc9a47d8e8b" providerId="LiveId" clId="{964B7825-BC82-4456-9139-A7ABE6A91D9D}" dt="2020-04-21T04:39:27.439" v="2103" actId="20578"/>
        <pc:sldMkLst>
          <pc:docMk/>
          <pc:sldMk cId="346782831" sldId="347"/>
        </pc:sldMkLst>
        <pc:spChg chg="add mod">
          <ac:chgData name="明智 高" userId="13106cc9a47d8e8b" providerId="LiveId" clId="{964B7825-BC82-4456-9139-A7ABE6A91D9D}" dt="2020-04-21T04:27:39.440" v="2040"/>
          <ac:spMkLst>
            <pc:docMk/>
            <pc:sldMk cId="346782831" sldId="347"/>
            <ac:spMk id="2" creationId="{F9C12230-1273-4933-A501-D742BFF647FE}"/>
          </ac:spMkLst>
        </pc:spChg>
        <pc:spChg chg="add mod">
          <ac:chgData name="明智 高" userId="13106cc9a47d8e8b" providerId="LiveId" clId="{964B7825-BC82-4456-9139-A7ABE6A91D9D}" dt="2020-04-21T04:39:27.439" v="2103" actId="20578"/>
          <ac:spMkLst>
            <pc:docMk/>
            <pc:sldMk cId="346782831" sldId="347"/>
            <ac:spMk id="3" creationId="{F2EBED38-B6FC-4510-B897-58CED86C5544}"/>
          </ac:spMkLst>
        </pc:spChg>
      </pc:sldChg>
      <pc:sldChg chg="modSp add mod">
        <pc:chgData name="明智 高" userId="13106cc9a47d8e8b" providerId="LiveId" clId="{964B7825-BC82-4456-9139-A7ABE6A91D9D}" dt="2020-04-21T04:19:22.011" v="2005" actId="21"/>
        <pc:sldMkLst>
          <pc:docMk/>
          <pc:sldMk cId="3774678699" sldId="348"/>
        </pc:sldMkLst>
        <pc:spChg chg="mod">
          <ac:chgData name="明智 高" userId="13106cc9a47d8e8b" providerId="LiveId" clId="{964B7825-BC82-4456-9139-A7ABE6A91D9D}" dt="2020-04-21T03:02:10.400" v="985"/>
          <ac:spMkLst>
            <pc:docMk/>
            <pc:sldMk cId="3774678699" sldId="348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19:22.011" v="2005" actId="21"/>
          <ac:spMkLst>
            <pc:docMk/>
            <pc:sldMk cId="3774678699" sldId="348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3:12:32.098" v="1239"/>
        <pc:sldMkLst>
          <pc:docMk/>
          <pc:sldMk cId="2347147326" sldId="349"/>
        </pc:sldMkLst>
        <pc:spChg chg="mod">
          <ac:chgData name="明智 高" userId="13106cc9a47d8e8b" providerId="LiveId" clId="{964B7825-BC82-4456-9139-A7ABE6A91D9D}" dt="2020-04-21T03:02:29.579" v="988"/>
          <ac:spMkLst>
            <pc:docMk/>
            <pc:sldMk cId="2347147326" sldId="349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3:12:32.098" v="1239"/>
          <ac:spMkLst>
            <pc:docMk/>
            <pc:sldMk cId="2347147326" sldId="349"/>
            <ac:spMk id="3" creationId="{64AFB31A-9024-4EA6-90C7-6637C36F4220}"/>
          </ac:spMkLst>
        </pc:spChg>
      </pc:sldChg>
      <pc:sldChg chg="addSp delSp modSp add mod setBg">
        <pc:chgData name="明智 高" userId="13106cc9a47d8e8b" providerId="LiveId" clId="{964B7825-BC82-4456-9139-A7ABE6A91D9D}" dt="2020-04-21T03:07:38.041" v="1064" actId="26606"/>
        <pc:sldMkLst>
          <pc:docMk/>
          <pc:sldMk cId="2219410268" sldId="350"/>
        </pc:sldMkLst>
        <pc:spChg chg="del">
          <ac:chgData name="明智 高" userId="13106cc9a47d8e8b" providerId="LiveId" clId="{964B7825-BC82-4456-9139-A7ABE6A91D9D}" dt="2020-04-21T03:07:11.490" v="1055"/>
          <ac:spMkLst>
            <pc:docMk/>
            <pc:sldMk cId="2219410268" sldId="350"/>
            <ac:spMk id="2" creationId="{82906B0F-FAA8-41B0-A888-952163D48BFB}"/>
          </ac:spMkLst>
        </pc:spChg>
        <pc:spChg chg="del">
          <ac:chgData name="明智 高" userId="13106cc9a47d8e8b" providerId="LiveId" clId="{964B7825-BC82-4456-9139-A7ABE6A91D9D}" dt="2020-04-21T03:07:11.490" v="1055"/>
          <ac:spMkLst>
            <pc:docMk/>
            <pc:sldMk cId="2219410268" sldId="350"/>
            <ac:spMk id="3" creationId="{9F7BD008-A15F-4400-BFBD-0B416909AD6E}"/>
          </ac:spMkLst>
        </pc:spChg>
        <pc:spChg chg="add del">
          <ac:chgData name="明智 高" userId="13106cc9a47d8e8b" providerId="LiveId" clId="{964B7825-BC82-4456-9139-A7ABE6A91D9D}" dt="2020-04-21T03:07:38.041" v="1063" actId="26606"/>
          <ac:spMkLst>
            <pc:docMk/>
            <pc:sldMk cId="2219410268" sldId="350"/>
            <ac:spMk id="10" creationId="{32BC26D8-82FB-445E-AA49-62A77D7C1EE0}"/>
          </ac:spMkLst>
        </pc:spChg>
        <pc:spChg chg="add del">
          <ac:chgData name="明智 高" userId="13106cc9a47d8e8b" providerId="LiveId" clId="{964B7825-BC82-4456-9139-A7ABE6A91D9D}" dt="2020-04-21T03:07:38.041" v="1063" actId="26606"/>
          <ac:spMkLst>
            <pc:docMk/>
            <pc:sldMk cId="2219410268" sldId="350"/>
            <ac:spMk id="12" creationId="{CB44330D-EA18-4254-AA95-EB49948539B8}"/>
          </ac:spMkLst>
        </pc:spChg>
        <pc:picChg chg="add mod">
          <ac:chgData name="明智 高" userId="13106cc9a47d8e8b" providerId="LiveId" clId="{964B7825-BC82-4456-9139-A7ABE6A91D9D}" dt="2020-04-21T03:07:38.041" v="1064" actId="26606"/>
          <ac:picMkLst>
            <pc:docMk/>
            <pc:sldMk cId="2219410268" sldId="350"/>
            <ac:picMk id="5" creationId="{B725A7F0-5C0D-4DE7-9407-60CB66BF7266}"/>
          </ac:picMkLst>
        </pc:picChg>
      </pc:sldChg>
      <pc:sldChg chg="addSp delSp modSp add mod">
        <pc:chgData name="明智 高" userId="13106cc9a47d8e8b" providerId="LiveId" clId="{964B7825-BC82-4456-9139-A7ABE6A91D9D}" dt="2020-04-21T03:57:13.459" v="1714" actId="1076"/>
        <pc:sldMkLst>
          <pc:docMk/>
          <pc:sldMk cId="2768528114" sldId="351"/>
        </pc:sldMkLst>
        <pc:spChg chg="del">
          <ac:chgData name="明智 高" userId="13106cc9a47d8e8b" providerId="LiveId" clId="{964B7825-BC82-4456-9139-A7ABE6A91D9D}" dt="2020-04-21T03:12:42.073" v="1241"/>
          <ac:spMkLst>
            <pc:docMk/>
            <pc:sldMk cId="2768528114" sldId="351"/>
            <ac:spMk id="2" creationId="{248993A4-5479-4DBB-A5EA-5571329F2C42}"/>
          </ac:spMkLst>
        </pc:spChg>
        <pc:spChg chg="del">
          <ac:chgData name="明智 高" userId="13106cc9a47d8e8b" providerId="LiveId" clId="{964B7825-BC82-4456-9139-A7ABE6A91D9D}" dt="2020-04-21T03:12:42.073" v="1241"/>
          <ac:spMkLst>
            <pc:docMk/>
            <pc:sldMk cId="2768528114" sldId="351"/>
            <ac:spMk id="3" creationId="{8203BC29-0780-45C7-A18D-9B4435ECB9FA}"/>
          </ac:spMkLst>
        </pc:spChg>
        <pc:picChg chg="add mod">
          <ac:chgData name="明智 高" userId="13106cc9a47d8e8b" providerId="LiveId" clId="{964B7825-BC82-4456-9139-A7ABE6A91D9D}" dt="2020-04-21T03:13:01.177" v="1244" actId="1076"/>
          <ac:picMkLst>
            <pc:docMk/>
            <pc:sldMk cId="2768528114" sldId="351"/>
            <ac:picMk id="5" creationId="{041BD321-E0F4-4182-883B-548E9AD4DA6B}"/>
          </ac:picMkLst>
        </pc:picChg>
        <pc:picChg chg="add mod">
          <ac:chgData name="明智 高" userId="13106cc9a47d8e8b" providerId="LiveId" clId="{964B7825-BC82-4456-9139-A7ABE6A91D9D}" dt="2020-04-21T03:57:13.459" v="1714" actId="1076"/>
          <ac:picMkLst>
            <pc:docMk/>
            <pc:sldMk cId="2768528114" sldId="351"/>
            <ac:picMk id="7" creationId="{6C25C3E3-D76D-445B-9775-E0CD8F1472F9}"/>
          </ac:picMkLst>
        </pc:picChg>
      </pc:sldChg>
      <pc:sldChg chg="modSp add">
        <pc:chgData name="明智 高" userId="13106cc9a47d8e8b" providerId="LiveId" clId="{964B7825-BC82-4456-9139-A7ABE6A91D9D}" dt="2020-04-21T03:23:17.867" v="1322"/>
        <pc:sldMkLst>
          <pc:docMk/>
          <pc:sldMk cId="1132061884" sldId="352"/>
        </pc:sldMkLst>
        <pc:spChg chg="mod">
          <ac:chgData name="明智 高" userId="13106cc9a47d8e8b" providerId="LiveId" clId="{964B7825-BC82-4456-9139-A7ABE6A91D9D}" dt="2020-04-21T03:23:17.867" v="1322"/>
          <ac:spMkLst>
            <pc:docMk/>
            <pc:sldMk cId="1132061884" sldId="352"/>
            <ac:spMk id="3" creationId="{FC3E6FA2-6457-4E09-85BB-C87151784BDE}"/>
          </ac:spMkLst>
        </pc:spChg>
      </pc:sldChg>
      <pc:sldChg chg="modSp add mod ord">
        <pc:chgData name="明智 高" userId="13106cc9a47d8e8b" providerId="LiveId" clId="{964B7825-BC82-4456-9139-A7ABE6A91D9D}" dt="2020-04-21T03:26:06.533" v="1387"/>
        <pc:sldMkLst>
          <pc:docMk/>
          <pc:sldMk cId="5590229" sldId="353"/>
        </pc:sldMkLst>
        <pc:spChg chg="mod">
          <ac:chgData name="明智 高" userId="13106cc9a47d8e8b" providerId="LiveId" clId="{964B7825-BC82-4456-9139-A7ABE6A91D9D}" dt="2020-04-21T03:24:21.727" v="1345"/>
          <ac:spMkLst>
            <pc:docMk/>
            <pc:sldMk cId="5590229" sldId="353"/>
            <ac:spMk id="2" creationId="{F9C12230-1273-4933-A501-D742BFF647FE}"/>
          </ac:spMkLst>
        </pc:spChg>
        <pc:spChg chg="mod">
          <ac:chgData name="明智 高" userId="13106cc9a47d8e8b" providerId="LiveId" clId="{964B7825-BC82-4456-9139-A7ABE6A91D9D}" dt="2020-04-21T03:26:06.533" v="1387"/>
          <ac:spMkLst>
            <pc:docMk/>
            <pc:sldMk cId="5590229" sldId="353"/>
            <ac:spMk id="3" creationId="{F2EBED38-B6FC-4510-B897-58CED86C5544}"/>
          </ac:spMkLst>
        </pc:spChg>
      </pc:sldChg>
      <pc:sldChg chg="modSp add mod">
        <pc:chgData name="明智 高" userId="13106cc9a47d8e8b" providerId="LiveId" clId="{964B7825-BC82-4456-9139-A7ABE6A91D9D}" dt="2020-04-21T04:01:19.983" v="1756" actId="20577"/>
        <pc:sldMkLst>
          <pc:docMk/>
          <pc:sldMk cId="3957918774" sldId="354"/>
        </pc:sldMkLst>
        <pc:spChg chg="mod">
          <ac:chgData name="明智 高" userId="13106cc9a47d8e8b" providerId="LiveId" clId="{964B7825-BC82-4456-9139-A7ABE6A91D9D}" dt="2020-04-21T04:01:19.983" v="1756" actId="20577"/>
          <ac:spMkLst>
            <pc:docMk/>
            <pc:sldMk cId="3957918774" sldId="354"/>
            <ac:spMk id="2" creationId="{F7384C78-5BD1-4B4A-8AF2-96D763EACB44}"/>
          </ac:spMkLst>
        </pc:spChg>
        <pc:spChg chg="mod">
          <ac:chgData name="明智 高" userId="13106cc9a47d8e8b" providerId="LiveId" clId="{964B7825-BC82-4456-9139-A7ABE6A91D9D}" dt="2020-04-21T04:00:29.334" v="1733"/>
          <ac:spMkLst>
            <pc:docMk/>
            <pc:sldMk cId="3957918774" sldId="354"/>
            <ac:spMk id="3" creationId="{5B4F3777-1398-40A1-AC0D-605E319C7EAF}"/>
          </ac:spMkLst>
        </pc:spChg>
      </pc:sldChg>
      <pc:sldChg chg="modSp add mod">
        <pc:chgData name="明智 高" userId="13106cc9a47d8e8b" providerId="LiveId" clId="{964B7825-BC82-4456-9139-A7ABE6A91D9D}" dt="2020-04-21T03:54:48.035" v="1702" actId="20577"/>
        <pc:sldMkLst>
          <pc:docMk/>
          <pc:sldMk cId="2871050391" sldId="355"/>
        </pc:sldMkLst>
        <pc:spChg chg="mod">
          <ac:chgData name="明智 高" userId="13106cc9a47d8e8b" providerId="LiveId" clId="{964B7825-BC82-4456-9139-A7ABE6A91D9D}" dt="2020-04-21T03:33:20.887" v="1568"/>
          <ac:spMkLst>
            <pc:docMk/>
            <pc:sldMk cId="2871050391" sldId="355"/>
            <ac:spMk id="2" creationId="{F9C12230-1273-4933-A501-D742BFF647FE}"/>
          </ac:spMkLst>
        </pc:spChg>
        <pc:spChg chg="mod">
          <ac:chgData name="明智 高" userId="13106cc9a47d8e8b" providerId="LiveId" clId="{964B7825-BC82-4456-9139-A7ABE6A91D9D}" dt="2020-04-21T03:54:48.035" v="1702" actId="20577"/>
          <ac:spMkLst>
            <pc:docMk/>
            <pc:sldMk cId="2871050391" sldId="355"/>
            <ac:spMk id="3" creationId="{F2EBED38-B6FC-4510-B897-58CED86C5544}"/>
          </ac:spMkLst>
        </pc:spChg>
      </pc:sldChg>
      <pc:sldChg chg="modSp add mod">
        <pc:chgData name="明智 高" userId="13106cc9a47d8e8b" providerId="LiveId" clId="{964B7825-BC82-4456-9139-A7ABE6A91D9D}" dt="2020-04-21T04:40:50.431" v="2105" actId="207"/>
        <pc:sldMkLst>
          <pc:docMk/>
          <pc:sldMk cId="3647862191" sldId="356"/>
        </pc:sldMkLst>
        <pc:spChg chg="mod">
          <ac:chgData name="明智 高" userId="13106cc9a47d8e8b" providerId="LiveId" clId="{964B7825-BC82-4456-9139-A7ABE6A91D9D}" dt="2020-04-21T03:33:40.835" v="1569"/>
          <ac:spMkLst>
            <pc:docMk/>
            <pc:sldMk cId="3647862191" sldId="356"/>
            <ac:spMk id="2" creationId="{F9C12230-1273-4933-A501-D742BFF647FE}"/>
          </ac:spMkLst>
        </pc:spChg>
        <pc:spChg chg="mod">
          <ac:chgData name="明智 高" userId="13106cc9a47d8e8b" providerId="LiveId" clId="{964B7825-BC82-4456-9139-A7ABE6A91D9D}" dt="2020-04-21T04:40:50.431" v="2105" actId="207"/>
          <ac:spMkLst>
            <pc:docMk/>
            <pc:sldMk cId="3647862191" sldId="356"/>
            <ac:spMk id="3" creationId="{F2EBED38-B6FC-4510-B897-58CED86C5544}"/>
          </ac:spMkLst>
        </pc:spChg>
      </pc:sldChg>
      <pc:sldChg chg="addSp delSp modSp add mod setBg">
        <pc:chgData name="明智 高" userId="13106cc9a47d8e8b" providerId="LiveId" clId="{964B7825-BC82-4456-9139-A7ABE6A91D9D}" dt="2020-04-21T03:47:43.421" v="1655" actId="26606"/>
        <pc:sldMkLst>
          <pc:docMk/>
          <pc:sldMk cId="2389656436" sldId="357"/>
        </pc:sldMkLst>
        <pc:spChg chg="del">
          <ac:chgData name="明智 高" userId="13106cc9a47d8e8b" providerId="LiveId" clId="{964B7825-BC82-4456-9139-A7ABE6A91D9D}" dt="2020-04-21T03:42:26.124" v="1646"/>
          <ac:spMkLst>
            <pc:docMk/>
            <pc:sldMk cId="2389656436" sldId="357"/>
            <ac:spMk id="2" creationId="{1F3A3C78-BE07-4350-922D-A0F77CEB0B13}"/>
          </ac:spMkLst>
        </pc:spChg>
        <pc:spChg chg="del">
          <ac:chgData name="明智 高" userId="13106cc9a47d8e8b" providerId="LiveId" clId="{964B7825-BC82-4456-9139-A7ABE6A91D9D}" dt="2020-04-21T03:42:26.124" v="1646"/>
          <ac:spMkLst>
            <pc:docMk/>
            <pc:sldMk cId="2389656436" sldId="357"/>
            <ac:spMk id="3" creationId="{1885F867-03A1-4C9E-AB17-DA0793CB96FA}"/>
          </ac:spMkLst>
        </pc:spChg>
        <pc:picChg chg="add mod">
          <ac:chgData name="明智 高" userId="13106cc9a47d8e8b" providerId="LiveId" clId="{964B7825-BC82-4456-9139-A7ABE6A91D9D}" dt="2020-04-21T03:47:43.421" v="1655" actId="26606"/>
          <ac:picMkLst>
            <pc:docMk/>
            <pc:sldMk cId="2389656436" sldId="357"/>
            <ac:picMk id="5" creationId="{B5D470A0-76AA-435E-B9B9-F810708486AC}"/>
          </ac:picMkLst>
        </pc:picChg>
      </pc:sldChg>
      <pc:sldChg chg="addSp delSp modSp add mod">
        <pc:chgData name="明智 高" userId="13106cc9a47d8e8b" providerId="LiveId" clId="{964B7825-BC82-4456-9139-A7ABE6A91D9D}" dt="2020-04-21T04:08:24.954" v="1813" actId="14100"/>
        <pc:sldMkLst>
          <pc:docMk/>
          <pc:sldMk cId="4139765392" sldId="358"/>
        </pc:sldMkLst>
        <pc:spChg chg="del">
          <ac:chgData name="明智 高" userId="13106cc9a47d8e8b" providerId="LiveId" clId="{964B7825-BC82-4456-9139-A7ABE6A91D9D}" dt="2020-04-21T03:52:07.270" v="1657"/>
          <ac:spMkLst>
            <pc:docMk/>
            <pc:sldMk cId="4139765392" sldId="358"/>
            <ac:spMk id="2" creationId="{A8DDD266-69FD-4D7E-AD34-C4C64D440259}"/>
          </ac:spMkLst>
        </pc:spChg>
        <pc:spChg chg="del">
          <ac:chgData name="明智 高" userId="13106cc9a47d8e8b" providerId="LiveId" clId="{964B7825-BC82-4456-9139-A7ABE6A91D9D}" dt="2020-04-21T03:52:07.270" v="1657"/>
          <ac:spMkLst>
            <pc:docMk/>
            <pc:sldMk cId="4139765392" sldId="358"/>
            <ac:spMk id="3" creationId="{DD91DF3B-0333-4CDC-9E06-4AE1D67844B2}"/>
          </ac:spMkLst>
        </pc:spChg>
        <pc:spChg chg="add mod">
          <ac:chgData name="明智 高" userId="13106cc9a47d8e8b" providerId="LiveId" clId="{964B7825-BC82-4456-9139-A7ABE6A91D9D}" dt="2020-04-21T04:07:47.630" v="1809" actId="2085"/>
          <ac:spMkLst>
            <pc:docMk/>
            <pc:sldMk cId="4139765392" sldId="358"/>
            <ac:spMk id="8" creationId="{7AF7CCBF-6631-4E59-86AF-40702EB86C19}"/>
          </ac:spMkLst>
        </pc:spChg>
        <pc:picChg chg="add mod modCrop">
          <ac:chgData name="明智 高" userId="13106cc9a47d8e8b" providerId="LiveId" clId="{964B7825-BC82-4456-9139-A7ABE6A91D9D}" dt="2020-04-21T04:08:05.179" v="1810" actId="14100"/>
          <ac:picMkLst>
            <pc:docMk/>
            <pc:sldMk cId="4139765392" sldId="358"/>
            <ac:picMk id="5" creationId="{63F5B314-0C03-439C-9C17-CD97B241E7B0}"/>
          </ac:picMkLst>
        </pc:picChg>
        <pc:picChg chg="add mod">
          <ac:chgData name="明智 高" userId="13106cc9a47d8e8b" providerId="LiveId" clId="{964B7825-BC82-4456-9139-A7ABE6A91D9D}" dt="2020-04-21T04:08:24.954" v="1813" actId="14100"/>
          <ac:picMkLst>
            <pc:docMk/>
            <pc:sldMk cId="4139765392" sldId="358"/>
            <ac:picMk id="7" creationId="{C2262223-0C0A-4895-8424-E61DFA744601}"/>
          </ac:picMkLst>
        </pc:picChg>
      </pc:sldChg>
      <pc:sldChg chg="modSp add ord">
        <pc:chgData name="明智 高" userId="13106cc9a47d8e8b" providerId="LiveId" clId="{964B7825-BC82-4456-9139-A7ABE6A91D9D}" dt="2020-04-21T03:58:39.228" v="1718"/>
        <pc:sldMkLst>
          <pc:docMk/>
          <pc:sldMk cId="3589294605" sldId="359"/>
        </pc:sldMkLst>
        <pc:spChg chg="mod">
          <ac:chgData name="明智 高" userId="13106cc9a47d8e8b" providerId="LiveId" clId="{964B7825-BC82-4456-9139-A7ABE6A91D9D}" dt="2020-04-21T03:58:39.228" v="1718"/>
          <ac:spMkLst>
            <pc:docMk/>
            <pc:sldMk cId="3589294605" sldId="359"/>
            <ac:spMk id="3" creationId="{FC3E6FA2-6457-4E09-85BB-C87151784BDE}"/>
          </ac:spMkLst>
        </pc:spChg>
      </pc:sldChg>
      <pc:sldChg chg="modSp add mod">
        <pc:chgData name="明智 高" userId="13106cc9a47d8e8b" providerId="LiveId" clId="{964B7825-BC82-4456-9139-A7ABE6A91D9D}" dt="2020-04-21T03:59:14.095" v="1721" actId="20577"/>
        <pc:sldMkLst>
          <pc:docMk/>
          <pc:sldMk cId="176712873" sldId="360"/>
        </pc:sldMkLst>
        <pc:spChg chg="mod">
          <ac:chgData name="明智 高" userId="13106cc9a47d8e8b" providerId="LiveId" clId="{964B7825-BC82-4456-9139-A7ABE6A91D9D}" dt="2020-04-21T03:59:14.095" v="1721" actId="20577"/>
          <ac:spMkLst>
            <pc:docMk/>
            <pc:sldMk cId="176712873" sldId="360"/>
            <ac:spMk id="3" creationId="{A5375A97-36DA-4158-BECF-8DEEF229AFD3}"/>
          </ac:spMkLst>
        </pc:spChg>
      </pc:sldChg>
      <pc:sldChg chg="modSp add">
        <pc:chgData name="明智 高" userId="13106cc9a47d8e8b" providerId="LiveId" clId="{964B7825-BC82-4456-9139-A7ABE6A91D9D}" dt="2020-04-21T04:02:00.192" v="1758"/>
        <pc:sldMkLst>
          <pc:docMk/>
          <pc:sldMk cId="3128238323" sldId="361"/>
        </pc:sldMkLst>
        <pc:spChg chg="mod">
          <ac:chgData name="明智 高" userId="13106cc9a47d8e8b" providerId="LiveId" clId="{964B7825-BC82-4456-9139-A7ABE6A91D9D}" dt="2020-04-21T04:02:00.192" v="1758"/>
          <ac:spMkLst>
            <pc:docMk/>
            <pc:sldMk cId="3128238323" sldId="361"/>
            <ac:spMk id="3" creationId="{A5375A97-36DA-4158-BECF-8DEEF229AFD3}"/>
          </ac:spMkLst>
        </pc:spChg>
      </pc:sldChg>
      <pc:sldChg chg="modSp add">
        <pc:chgData name="明智 高" userId="13106cc9a47d8e8b" providerId="LiveId" clId="{964B7825-BC82-4456-9139-A7ABE6A91D9D}" dt="2020-04-21T04:02:20.977" v="1760"/>
        <pc:sldMkLst>
          <pc:docMk/>
          <pc:sldMk cId="1653097309" sldId="362"/>
        </pc:sldMkLst>
        <pc:spChg chg="mod">
          <ac:chgData name="明智 高" userId="13106cc9a47d8e8b" providerId="LiveId" clId="{964B7825-BC82-4456-9139-A7ABE6A91D9D}" dt="2020-04-21T04:02:20.977" v="1760"/>
          <ac:spMkLst>
            <pc:docMk/>
            <pc:sldMk cId="1653097309" sldId="362"/>
            <ac:spMk id="3" creationId="{A5375A97-36DA-4158-BECF-8DEEF229AFD3}"/>
          </ac:spMkLst>
        </pc:spChg>
      </pc:sldChg>
      <pc:sldChg chg="modSp add mod">
        <pc:chgData name="明智 高" userId="13106cc9a47d8e8b" providerId="LiveId" clId="{964B7825-BC82-4456-9139-A7ABE6A91D9D}" dt="2020-04-21T04:02:56.856" v="1765" actId="6549"/>
        <pc:sldMkLst>
          <pc:docMk/>
          <pc:sldMk cId="2312913916" sldId="363"/>
        </pc:sldMkLst>
        <pc:spChg chg="mod">
          <ac:chgData name="明智 高" userId="13106cc9a47d8e8b" providerId="LiveId" clId="{964B7825-BC82-4456-9139-A7ABE6A91D9D}" dt="2020-04-21T04:02:56.856" v="1765" actId="6549"/>
          <ac:spMkLst>
            <pc:docMk/>
            <pc:sldMk cId="2312913916" sldId="363"/>
            <ac:spMk id="3" creationId="{805DA7A6-8E16-4140-9A2D-EA83F8BEEEC5}"/>
          </ac:spMkLst>
        </pc:spChg>
      </pc:sldChg>
      <pc:sldChg chg="modSp add del">
        <pc:chgData name="明智 高" userId="13106cc9a47d8e8b" providerId="LiveId" clId="{964B7825-BC82-4456-9139-A7ABE6A91D9D}" dt="2020-04-21T04:25:01.430" v="2020" actId="2696"/>
        <pc:sldMkLst>
          <pc:docMk/>
          <pc:sldMk cId="850300231" sldId="364"/>
        </pc:sldMkLst>
        <pc:spChg chg="mod">
          <ac:chgData name="明智 高" userId="13106cc9a47d8e8b" providerId="LiveId" clId="{964B7825-BC82-4456-9139-A7ABE6A91D9D}" dt="2020-04-21T04:03:14.679" v="1767"/>
          <ac:spMkLst>
            <pc:docMk/>
            <pc:sldMk cId="850300231" sldId="364"/>
            <ac:spMk id="3" creationId="{743BFE08-915F-4500-9A11-1B026635AAA1}"/>
          </ac:spMkLst>
        </pc:spChg>
      </pc:sldChg>
      <pc:sldChg chg="modSp add">
        <pc:chgData name="明智 高" userId="13106cc9a47d8e8b" providerId="LiveId" clId="{964B7825-BC82-4456-9139-A7ABE6A91D9D}" dt="2020-04-21T04:03:30.997" v="1769"/>
        <pc:sldMkLst>
          <pc:docMk/>
          <pc:sldMk cId="2496152639" sldId="365"/>
        </pc:sldMkLst>
        <pc:spChg chg="mod">
          <ac:chgData name="明智 高" userId="13106cc9a47d8e8b" providerId="LiveId" clId="{964B7825-BC82-4456-9139-A7ABE6A91D9D}" dt="2020-04-21T04:03:30.997" v="1769"/>
          <ac:spMkLst>
            <pc:docMk/>
            <pc:sldMk cId="2496152639" sldId="365"/>
            <ac:spMk id="3" creationId="{62859996-283C-4D12-947A-B186D5807DD3}"/>
          </ac:spMkLst>
        </pc:spChg>
      </pc:sldChg>
      <pc:sldChg chg="modSp add">
        <pc:chgData name="明智 高" userId="13106cc9a47d8e8b" providerId="LiveId" clId="{964B7825-BC82-4456-9139-A7ABE6A91D9D}" dt="2020-04-21T04:03:48.965" v="1771"/>
        <pc:sldMkLst>
          <pc:docMk/>
          <pc:sldMk cId="2546307499" sldId="366"/>
        </pc:sldMkLst>
        <pc:spChg chg="mod">
          <ac:chgData name="明智 高" userId="13106cc9a47d8e8b" providerId="LiveId" clId="{964B7825-BC82-4456-9139-A7ABE6A91D9D}" dt="2020-04-21T04:03:48.965" v="1771"/>
          <ac:spMkLst>
            <pc:docMk/>
            <pc:sldMk cId="2546307499" sldId="366"/>
            <ac:spMk id="3" creationId="{2B9D870A-8F2F-4F1A-B23D-837C62FF1ECB}"/>
          </ac:spMkLst>
        </pc:spChg>
      </pc:sldChg>
      <pc:sldChg chg="modSp add">
        <pc:chgData name="明智 高" userId="13106cc9a47d8e8b" providerId="LiveId" clId="{964B7825-BC82-4456-9139-A7ABE6A91D9D}" dt="2020-04-21T04:04:01.869" v="1773"/>
        <pc:sldMkLst>
          <pc:docMk/>
          <pc:sldMk cId="383749624" sldId="367"/>
        </pc:sldMkLst>
        <pc:spChg chg="mod">
          <ac:chgData name="明智 高" userId="13106cc9a47d8e8b" providerId="LiveId" clId="{964B7825-BC82-4456-9139-A7ABE6A91D9D}" dt="2020-04-21T04:04:01.869" v="1773"/>
          <ac:spMkLst>
            <pc:docMk/>
            <pc:sldMk cId="383749624" sldId="367"/>
            <ac:spMk id="3" creationId="{6DD8ECA8-2EF3-4799-A1A8-1499214D9475}"/>
          </ac:spMkLst>
        </pc:spChg>
      </pc:sldChg>
      <pc:sldChg chg="modSp add">
        <pc:chgData name="明智 高" userId="13106cc9a47d8e8b" providerId="LiveId" clId="{964B7825-BC82-4456-9139-A7ABE6A91D9D}" dt="2020-04-21T04:04:40.068" v="1779"/>
        <pc:sldMkLst>
          <pc:docMk/>
          <pc:sldMk cId="1609419420" sldId="368"/>
        </pc:sldMkLst>
        <pc:spChg chg="mod">
          <ac:chgData name="明智 高" userId="13106cc9a47d8e8b" providerId="LiveId" clId="{964B7825-BC82-4456-9139-A7ABE6A91D9D}" dt="2020-04-21T04:04:40.068" v="1779"/>
          <ac:spMkLst>
            <pc:docMk/>
            <pc:sldMk cId="1609419420" sldId="368"/>
            <ac:spMk id="3" creationId="{967EDF31-9C29-4A42-8AE0-75B93CE01ED6}"/>
          </ac:spMkLst>
        </pc:spChg>
      </pc:sldChg>
      <pc:sldChg chg="modSp add mod">
        <pc:chgData name="明智 高" userId="13106cc9a47d8e8b" providerId="LiveId" clId="{964B7825-BC82-4456-9139-A7ABE6A91D9D}" dt="2020-04-21T04:05:33.134" v="1784" actId="404"/>
        <pc:sldMkLst>
          <pc:docMk/>
          <pc:sldMk cId="4139802976" sldId="369"/>
        </pc:sldMkLst>
        <pc:spChg chg="mod">
          <ac:chgData name="明智 高" userId="13106cc9a47d8e8b" providerId="LiveId" clId="{964B7825-BC82-4456-9139-A7ABE6A91D9D}" dt="2020-04-21T04:05:33.134" v="1784" actId="404"/>
          <ac:spMkLst>
            <pc:docMk/>
            <pc:sldMk cId="4139802976" sldId="369"/>
            <ac:spMk id="3" creationId="{83499383-A946-411F-BC6C-74251EF443AC}"/>
          </ac:spMkLst>
        </pc:spChg>
      </pc:sldChg>
      <pc:sldChg chg="modSp add mod">
        <pc:chgData name="明智 高" userId="13106cc9a47d8e8b" providerId="LiveId" clId="{964B7825-BC82-4456-9139-A7ABE6A91D9D}" dt="2020-04-21T04:06:47.439" v="1804" actId="207"/>
        <pc:sldMkLst>
          <pc:docMk/>
          <pc:sldMk cId="2818432342" sldId="370"/>
        </pc:sldMkLst>
        <pc:spChg chg="mod">
          <ac:chgData name="明智 高" userId="13106cc9a47d8e8b" providerId="LiveId" clId="{964B7825-BC82-4456-9139-A7ABE6A91D9D}" dt="2020-04-21T04:06:47.439" v="1804" actId="207"/>
          <ac:spMkLst>
            <pc:docMk/>
            <pc:sldMk cId="2818432342" sldId="370"/>
            <ac:spMk id="2" creationId="{525580AB-7508-4C9D-ACE3-CBDDC871BAAF}"/>
          </ac:spMkLst>
        </pc:spChg>
      </pc:sldChg>
      <pc:sldChg chg="add">
        <pc:chgData name="明智 高" userId="13106cc9a47d8e8b" providerId="LiveId" clId="{964B7825-BC82-4456-9139-A7ABE6A91D9D}" dt="2020-04-21T04:08:53.626" v="1814"/>
        <pc:sldMkLst>
          <pc:docMk/>
          <pc:sldMk cId="1276326301" sldId="371"/>
        </pc:sldMkLst>
      </pc:sldChg>
      <pc:sldChg chg="modSp add">
        <pc:chgData name="明智 高" userId="13106cc9a47d8e8b" providerId="LiveId" clId="{964B7825-BC82-4456-9139-A7ABE6A91D9D}" dt="2020-04-21T04:12:52.483" v="1884"/>
        <pc:sldMkLst>
          <pc:docMk/>
          <pc:sldMk cId="4089093988" sldId="372"/>
        </pc:sldMkLst>
        <pc:spChg chg="mod">
          <ac:chgData name="明智 高" userId="13106cc9a47d8e8b" providerId="LiveId" clId="{964B7825-BC82-4456-9139-A7ABE6A91D9D}" dt="2020-04-21T04:12:52.483" v="1884"/>
          <ac:spMkLst>
            <pc:docMk/>
            <pc:sldMk cId="4089093988" sldId="372"/>
            <ac:spMk id="3" creationId="{1C0FFCD9-991A-4960-BF3A-ED89131A9FC1}"/>
          </ac:spMkLst>
        </pc:spChg>
      </pc:sldChg>
      <pc:sldChg chg="addSp modSp add mod">
        <pc:chgData name="明智 高" userId="13106cc9a47d8e8b" providerId="LiveId" clId="{964B7825-BC82-4456-9139-A7ABE6A91D9D}" dt="2020-04-21T04:15:43.427" v="1978" actId="14100"/>
        <pc:sldMkLst>
          <pc:docMk/>
          <pc:sldMk cId="1027457872" sldId="373"/>
        </pc:sldMkLst>
        <pc:spChg chg="add mod">
          <ac:chgData name="明智 高" userId="13106cc9a47d8e8b" providerId="LiveId" clId="{964B7825-BC82-4456-9139-A7ABE6A91D9D}" dt="2020-04-21T04:15:43.427" v="1978" actId="14100"/>
          <ac:spMkLst>
            <pc:docMk/>
            <pc:sldMk cId="1027457872" sldId="373"/>
            <ac:spMk id="4" creationId="{B53003A3-8D53-4DE8-BC51-414C1EDAEAD3}"/>
          </ac:spMkLst>
        </pc:spChg>
      </pc:sldChg>
      <pc:sldChg chg="modSp add">
        <pc:chgData name="明智 高" userId="13106cc9a47d8e8b" providerId="LiveId" clId="{964B7825-BC82-4456-9139-A7ABE6A91D9D}" dt="2020-04-21T04:21:35.228" v="2009"/>
        <pc:sldMkLst>
          <pc:docMk/>
          <pc:sldMk cId="1473169307" sldId="374"/>
        </pc:sldMkLst>
        <pc:spChg chg="mod">
          <ac:chgData name="明智 高" userId="13106cc9a47d8e8b" providerId="LiveId" clId="{964B7825-BC82-4456-9139-A7ABE6A91D9D}" dt="2020-04-21T04:21:35.228" v="2009"/>
          <ac:spMkLst>
            <pc:docMk/>
            <pc:sldMk cId="1473169307" sldId="374"/>
            <ac:spMk id="3" creationId="{F0A357E1-387B-43AC-BF85-D87C819D2301}"/>
          </ac:spMkLst>
        </pc:spChg>
      </pc:sldChg>
      <pc:sldChg chg="modSp add">
        <pc:chgData name="明智 高" userId="13106cc9a47d8e8b" providerId="LiveId" clId="{964B7825-BC82-4456-9139-A7ABE6A91D9D}" dt="2020-04-21T04:21:52.837" v="2011"/>
        <pc:sldMkLst>
          <pc:docMk/>
          <pc:sldMk cId="2364009977" sldId="375"/>
        </pc:sldMkLst>
        <pc:spChg chg="mod">
          <ac:chgData name="明智 高" userId="13106cc9a47d8e8b" providerId="LiveId" clId="{964B7825-BC82-4456-9139-A7ABE6A91D9D}" dt="2020-04-21T04:21:52.837" v="2011"/>
          <ac:spMkLst>
            <pc:docMk/>
            <pc:sldMk cId="2364009977" sldId="375"/>
            <ac:spMk id="3" creationId="{8F4D3A94-0555-441B-8964-C9054AD4D8B7}"/>
          </ac:spMkLst>
        </pc:spChg>
      </pc:sldChg>
      <pc:sldChg chg="modSp add">
        <pc:chgData name="明智 高" userId="13106cc9a47d8e8b" providerId="LiveId" clId="{964B7825-BC82-4456-9139-A7ABE6A91D9D}" dt="2020-04-21T04:22:09.921" v="2013"/>
        <pc:sldMkLst>
          <pc:docMk/>
          <pc:sldMk cId="2619990400" sldId="376"/>
        </pc:sldMkLst>
        <pc:spChg chg="mod">
          <ac:chgData name="明智 高" userId="13106cc9a47d8e8b" providerId="LiveId" clId="{964B7825-BC82-4456-9139-A7ABE6A91D9D}" dt="2020-04-21T04:22:09.921" v="2013"/>
          <ac:spMkLst>
            <pc:docMk/>
            <pc:sldMk cId="2619990400" sldId="376"/>
            <ac:spMk id="3" creationId="{8AFFF5BA-F83D-4A4E-A420-C43988D57E67}"/>
          </ac:spMkLst>
        </pc:spChg>
      </pc:sldChg>
      <pc:sldChg chg="add del">
        <pc:chgData name="明智 高" userId="13106cc9a47d8e8b" providerId="LiveId" clId="{964B7825-BC82-4456-9139-A7ABE6A91D9D}" dt="2020-04-21T04:25:16.309" v="2022" actId="47"/>
        <pc:sldMkLst>
          <pc:docMk/>
          <pc:sldMk cId="3466957001" sldId="377"/>
        </pc:sldMkLst>
      </pc:sldChg>
      <pc:sldChg chg="modSp add mod">
        <pc:chgData name="明智 高" userId="13106cc9a47d8e8b" providerId="LiveId" clId="{964B7825-BC82-4456-9139-A7ABE6A91D9D}" dt="2020-04-21T04:25:50.372" v="2025" actId="207"/>
        <pc:sldMkLst>
          <pc:docMk/>
          <pc:sldMk cId="18975777" sldId="378"/>
        </pc:sldMkLst>
        <pc:spChg chg="mod">
          <ac:chgData name="明智 高" userId="13106cc9a47d8e8b" providerId="LiveId" clId="{964B7825-BC82-4456-9139-A7ABE6A91D9D}" dt="2020-04-21T04:25:50.372" v="2025" actId="207"/>
          <ac:spMkLst>
            <pc:docMk/>
            <pc:sldMk cId="18975777" sldId="378"/>
            <ac:spMk id="2" creationId="{EF3E0C0B-7B61-4270-96F3-DEA0D3D3FF0A}"/>
          </ac:spMkLst>
        </pc:spChg>
      </pc:sldChg>
      <pc:sldChg chg="delSp modSp add mod">
        <pc:chgData name="明智 高" userId="13106cc9a47d8e8b" providerId="LiveId" clId="{964B7825-BC82-4456-9139-A7ABE6A91D9D}" dt="2020-04-21T07:41:37.126" v="2160" actId="207"/>
        <pc:sldMkLst>
          <pc:docMk/>
          <pc:sldMk cId="3949582144" sldId="379"/>
        </pc:sldMkLst>
        <pc:spChg chg="del">
          <ac:chgData name="明智 高" userId="13106cc9a47d8e8b" providerId="LiveId" clId="{964B7825-BC82-4456-9139-A7ABE6A91D9D}" dt="2020-04-21T04:33:47.347" v="2070"/>
          <ac:spMkLst>
            <pc:docMk/>
            <pc:sldMk cId="3949582144" sldId="379"/>
            <ac:spMk id="2" creationId="{728BAC48-D580-4F22-8A0B-ECB6702E3196}"/>
          </ac:spMkLst>
        </pc:spChg>
        <pc:spChg chg="mod">
          <ac:chgData name="明智 高" userId="13106cc9a47d8e8b" providerId="LiveId" clId="{964B7825-BC82-4456-9139-A7ABE6A91D9D}" dt="2020-04-21T07:41:37.126" v="2160" actId="207"/>
          <ac:spMkLst>
            <pc:docMk/>
            <pc:sldMk cId="3949582144" sldId="379"/>
            <ac:spMk id="3" creationId="{8AFFF5BA-F83D-4A4E-A420-C43988D57E67}"/>
          </ac:spMkLst>
        </pc:spChg>
      </pc:sldChg>
      <pc:sldChg chg="modSp add">
        <pc:chgData name="明智 高" userId="13106cc9a47d8e8b" providerId="LiveId" clId="{964B7825-BC82-4456-9139-A7ABE6A91D9D}" dt="2020-04-21T05:44:11.968" v="2107"/>
        <pc:sldMkLst>
          <pc:docMk/>
          <pc:sldMk cId="64550650" sldId="380"/>
        </pc:sldMkLst>
        <pc:spChg chg="mod">
          <ac:chgData name="明智 高" userId="13106cc9a47d8e8b" providerId="LiveId" clId="{964B7825-BC82-4456-9139-A7ABE6A91D9D}" dt="2020-04-21T05:44:11.968" v="2107"/>
          <ac:spMkLst>
            <pc:docMk/>
            <pc:sldMk cId="64550650" sldId="380"/>
            <ac:spMk id="3" creationId="{0B66799A-16B1-4855-B5F7-E862FDBE97CF}"/>
          </ac:spMkLst>
        </pc:spChg>
      </pc:sldChg>
      <pc:sldChg chg="modSp add mod">
        <pc:chgData name="明智 高" userId="13106cc9a47d8e8b" providerId="LiveId" clId="{964B7825-BC82-4456-9139-A7ABE6A91D9D}" dt="2020-04-21T05:44:49.383" v="2127" actId="6549"/>
        <pc:sldMkLst>
          <pc:docMk/>
          <pc:sldMk cId="1361189553" sldId="381"/>
        </pc:sldMkLst>
        <pc:spChg chg="mod">
          <ac:chgData name="明智 高" userId="13106cc9a47d8e8b" providerId="LiveId" clId="{964B7825-BC82-4456-9139-A7ABE6A91D9D}" dt="2020-04-21T05:44:49.383" v="2127" actId="6549"/>
          <ac:spMkLst>
            <pc:docMk/>
            <pc:sldMk cId="1361189553" sldId="381"/>
            <ac:spMk id="3" creationId="{4282E43E-A4BE-46F8-92C8-6E550A9149A3}"/>
          </ac:spMkLst>
        </pc:spChg>
      </pc:sldChg>
      <pc:sldChg chg="modSp add">
        <pc:chgData name="明智 高" userId="13106cc9a47d8e8b" providerId="LiveId" clId="{964B7825-BC82-4456-9139-A7ABE6A91D9D}" dt="2020-04-21T05:46:04.081" v="2131"/>
        <pc:sldMkLst>
          <pc:docMk/>
          <pc:sldMk cId="2637975285" sldId="382"/>
        </pc:sldMkLst>
        <pc:spChg chg="mod">
          <ac:chgData name="明智 高" userId="13106cc9a47d8e8b" providerId="LiveId" clId="{964B7825-BC82-4456-9139-A7ABE6A91D9D}" dt="2020-04-21T05:46:04.081" v="2131"/>
          <ac:spMkLst>
            <pc:docMk/>
            <pc:sldMk cId="2637975285" sldId="382"/>
            <ac:spMk id="3" creationId="{509B9AB5-BDFE-4150-9EDE-A852E4BF088D}"/>
          </ac:spMkLst>
        </pc:spChg>
      </pc:sldChg>
      <pc:sldChg chg="modSp add">
        <pc:chgData name="明智 高" userId="13106cc9a47d8e8b" providerId="LiveId" clId="{964B7825-BC82-4456-9139-A7ABE6A91D9D}" dt="2020-04-21T05:45:43.210" v="2130"/>
        <pc:sldMkLst>
          <pc:docMk/>
          <pc:sldMk cId="3586574442" sldId="383"/>
        </pc:sldMkLst>
        <pc:spChg chg="mod">
          <ac:chgData name="明智 高" userId="13106cc9a47d8e8b" providerId="LiveId" clId="{964B7825-BC82-4456-9139-A7ABE6A91D9D}" dt="2020-04-21T05:45:43.210" v="2130"/>
          <ac:spMkLst>
            <pc:docMk/>
            <pc:sldMk cId="3586574442" sldId="383"/>
            <ac:spMk id="3" creationId="{D00C0D27-1D00-4DE7-9455-ED033B50FD31}"/>
          </ac:spMkLst>
        </pc:spChg>
      </pc:sldChg>
      <pc:sldChg chg="modSp add">
        <pc:chgData name="明智 高" userId="13106cc9a47d8e8b" providerId="LiveId" clId="{964B7825-BC82-4456-9139-A7ABE6A91D9D}" dt="2020-04-21T05:45:22.838" v="2129"/>
        <pc:sldMkLst>
          <pc:docMk/>
          <pc:sldMk cId="2163288191" sldId="384"/>
        </pc:sldMkLst>
        <pc:spChg chg="mod">
          <ac:chgData name="明智 高" userId="13106cc9a47d8e8b" providerId="LiveId" clId="{964B7825-BC82-4456-9139-A7ABE6A91D9D}" dt="2020-04-21T05:45:22.838" v="2129"/>
          <ac:spMkLst>
            <pc:docMk/>
            <pc:sldMk cId="2163288191" sldId="384"/>
            <ac:spMk id="3" creationId="{A0D99DED-195C-45AA-8A08-E5B8AD27E60F}"/>
          </ac:spMkLst>
        </pc:spChg>
      </pc:sldChg>
      <pc:sldChg chg="modSp add">
        <pc:chgData name="明智 高" userId="13106cc9a47d8e8b" providerId="LiveId" clId="{964B7825-BC82-4456-9139-A7ABE6A91D9D}" dt="2020-04-21T05:45:02.826" v="2128"/>
        <pc:sldMkLst>
          <pc:docMk/>
          <pc:sldMk cId="675490628" sldId="385"/>
        </pc:sldMkLst>
        <pc:spChg chg="mod">
          <ac:chgData name="明智 高" userId="13106cc9a47d8e8b" providerId="LiveId" clId="{964B7825-BC82-4456-9139-A7ABE6A91D9D}" dt="2020-04-21T05:45:02.826" v="2128"/>
          <ac:spMkLst>
            <pc:docMk/>
            <pc:sldMk cId="675490628" sldId="385"/>
            <ac:spMk id="3" creationId="{AC890C0C-9F9C-43E7-8035-CA52C80CD72B}"/>
          </ac:spMkLst>
        </pc:spChg>
      </pc:sldChg>
      <pc:sldChg chg="modSp">
        <pc:chgData name="明智 高" userId="13106cc9a47d8e8b" providerId="LiveId" clId="{964B7825-BC82-4456-9139-A7ABE6A91D9D}" dt="2020-04-21T05:46:19.884" v="2132"/>
        <pc:sldMkLst>
          <pc:docMk/>
          <pc:sldMk cId="3922550732" sldId="386"/>
        </pc:sldMkLst>
        <pc:spChg chg="mod">
          <ac:chgData name="明智 高" userId="13106cc9a47d8e8b" providerId="LiveId" clId="{964B7825-BC82-4456-9139-A7ABE6A91D9D}" dt="2020-04-21T05:46:19.884" v="2132"/>
          <ac:spMkLst>
            <pc:docMk/>
            <pc:sldMk cId="3922550732" sldId="386"/>
            <ac:spMk id="3" creationId="{A0D99DED-195C-45AA-8A08-E5B8AD27E60F}"/>
          </ac:spMkLst>
        </pc:spChg>
      </pc:sldChg>
      <pc:sldChg chg="modSp">
        <pc:chgData name="明智 高" userId="13106cc9a47d8e8b" providerId="LiveId" clId="{964B7825-BC82-4456-9139-A7ABE6A91D9D}" dt="2020-04-21T05:46:44.694" v="2133"/>
        <pc:sldMkLst>
          <pc:docMk/>
          <pc:sldMk cId="3520762188" sldId="387"/>
        </pc:sldMkLst>
        <pc:spChg chg="mod">
          <ac:chgData name="明智 高" userId="13106cc9a47d8e8b" providerId="LiveId" clId="{964B7825-BC82-4456-9139-A7ABE6A91D9D}" dt="2020-04-21T05:46:44.694" v="2133"/>
          <ac:spMkLst>
            <pc:docMk/>
            <pc:sldMk cId="3520762188" sldId="387"/>
            <ac:spMk id="3" creationId="{D00C0D27-1D00-4DE7-9455-ED033B50FD31}"/>
          </ac:spMkLst>
        </pc:spChg>
      </pc:sldChg>
      <pc:sldChg chg="modSp">
        <pc:chgData name="明智 高" userId="13106cc9a47d8e8b" providerId="LiveId" clId="{964B7825-BC82-4456-9139-A7ABE6A91D9D}" dt="2020-04-22T07:10:11.790" v="2164"/>
        <pc:sldMkLst>
          <pc:docMk/>
          <pc:sldMk cId="4209864965" sldId="388"/>
        </pc:sldMkLst>
        <pc:spChg chg="mod">
          <ac:chgData name="明智 高" userId="13106cc9a47d8e8b" providerId="LiveId" clId="{964B7825-BC82-4456-9139-A7ABE6A91D9D}" dt="2020-04-22T07:10:11.790" v="2164"/>
          <ac:spMkLst>
            <pc:docMk/>
            <pc:sldMk cId="4209864965" sldId="388"/>
            <ac:spMk id="3" creationId="{509B9AB5-BDFE-4150-9EDE-A852E4BF088D}"/>
          </ac:spMkLst>
        </pc:spChg>
      </pc:sldChg>
      <pc:sldChg chg="modSp add">
        <pc:chgData name="明智 高" userId="13106cc9a47d8e8b" providerId="LiveId" clId="{964B7825-BC82-4456-9139-A7ABE6A91D9D}" dt="2020-04-21T07:39:05.366" v="2135"/>
        <pc:sldMkLst>
          <pc:docMk/>
          <pc:sldMk cId="1556834634" sldId="389"/>
        </pc:sldMkLst>
        <pc:spChg chg="mod">
          <ac:chgData name="明智 高" userId="13106cc9a47d8e8b" providerId="LiveId" clId="{964B7825-BC82-4456-9139-A7ABE6A91D9D}" dt="2020-04-21T07:39:05.366" v="2135"/>
          <ac:spMkLst>
            <pc:docMk/>
            <pc:sldMk cId="1556834634" sldId="389"/>
            <ac:spMk id="3" creationId="{75CEEBF1-A8ED-4724-91BA-15A28DEC8452}"/>
          </ac:spMkLst>
        </pc:spChg>
      </pc:sldChg>
      <pc:sldChg chg="modSp add">
        <pc:chgData name="明智 高" userId="13106cc9a47d8e8b" providerId="LiveId" clId="{964B7825-BC82-4456-9139-A7ABE6A91D9D}" dt="2020-04-22T07:11:12.191" v="2169"/>
        <pc:sldMkLst>
          <pc:docMk/>
          <pc:sldMk cId="575824154" sldId="390"/>
        </pc:sldMkLst>
        <pc:spChg chg="mod">
          <ac:chgData name="明智 高" userId="13106cc9a47d8e8b" providerId="LiveId" clId="{964B7825-BC82-4456-9139-A7ABE6A91D9D}" dt="2020-04-22T07:11:12.191" v="2169"/>
          <ac:spMkLst>
            <pc:docMk/>
            <pc:sldMk cId="575824154" sldId="390"/>
            <ac:spMk id="3" creationId="{824126E8-8B1B-40CB-B4F5-2ABBCFD3AF10}"/>
          </ac:spMkLst>
        </pc:spChg>
      </pc:sldChg>
      <pc:sldChg chg="modSp add">
        <pc:chgData name="明智 高" userId="13106cc9a47d8e8b" providerId="LiveId" clId="{964B7825-BC82-4456-9139-A7ABE6A91D9D}" dt="2020-04-22T07:10:57.319" v="2168"/>
        <pc:sldMkLst>
          <pc:docMk/>
          <pc:sldMk cId="574145975" sldId="391"/>
        </pc:sldMkLst>
        <pc:spChg chg="mod">
          <ac:chgData name="明智 高" userId="13106cc9a47d8e8b" providerId="LiveId" clId="{964B7825-BC82-4456-9139-A7ABE6A91D9D}" dt="2020-04-22T07:10:57.319" v="2168"/>
          <ac:spMkLst>
            <pc:docMk/>
            <pc:sldMk cId="574145975" sldId="391"/>
            <ac:spMk id="3" creationId="{8FA47584-CFC7-4956-AFDE-98ACB9AB73EE}"/>
          </ac:spMkLst>
        </pc:spChg>
      </pc:sldChg>
      <pc:sldChg chg="modSp add">
        <pc:chgData name="明智 高" userId="13106cc9a47d8e8b" providerId="LiveId" clId="{964B7825-BC82-4456-9139-A7ABE6A91D9D}" dt="2020-04-22T07:10:46.868" v="2167"/>
        <pc:sldMkLst>
          <pc:docMk/>
          <pc:sldMk cId="811507067" sldId="392"/>
        </pc:sldMkLst>
        <pc:spChg chg="mod">
          <ac:chgData name="明智 高" userId="13106cc9a47d8e8b" providerId="LiveId" clId="{964B7825-BC82-4456-9139-A7ABE6A91D9D}" dt="2020-04-22T07:10:46.868" v="2167"/>
          <ac:spMkLst>
            <pc:docMk/>
            <pc:sldMk cId="811507067" sldId="392"/>
            <ac:spMk id="3" creationId="{938EDF63-59B2-4F53-8DC6-C5E325EFD6A3}"/>
          </ac:spMkLst>
        </pc:spChg>
      </pc:sldChg>
      <pc:sldChg chg="modSp add">
        <pc:chgData name="明智 高" userId="13106cc9a47d8e8b" providerId="LiveId" clId="{964B7825-BC82-4456-9139-A7ABE6A91D9D}" dt="2020-04-22T07:11:48.587" v="2170"/>
        <pc:sldMkLst>
          <pc:docMk/>
          <pc:sldMk cId="1646696567" sldId="393"/>
        </pc:sldMkLst>
        <pc:spChg chg="mod">
          <ac:chgData name="明智 高" userId="13106cc9a47d8e8b" providerId="LiveId" clId="{964B7825-BC82-4456-9139-A7ABE6A91D9D}" dt="2020-04-22T07:11:48.587" v="2170"/>
          <ac:spMkLst>
            <pc:docMk/>
            <pc:sldMk cId="1646696567" sldId="393"/>
            <ac:spMk id="3" creationId="{938EDF63-59B2-4F53-8DC6-C5E325EFD6A3}"/>
          </ac:spMkLst>
        </pc:spChg>
      </pc:sldChg>
      <pc:sldChg chg="add">
        <pc:chgData name="明智 高" userId="13106cc9a47d8e8b" providerId="LiveId" clId="{964B7825-BC82-4456-9139-A7ABE6A91D9D}" dt="2020-04-22T07:10:20.475" v="2165"/>
        <pc:sldMkLst>
          <pc:docMk/>
          <pc:sldMk cId="2424930700" sldId="394"/>
        </pc:sldMkLst>
      </pc:sldChg>
      <pc:sldChg chg="add">
        <pc:chgData name="明智 高" userId="13106cc9a47d8e8b" providerId="LiveId" clId="{964B7825-BC82-4456-9139-A7ABE6A91D9D}" dt="2020-04-22T07:10:20.475" v="2165"/>
        <pc:sldMkLst>
          <pc:docMk/>
          <pc:sldMk cId="1697365271" sldId="395"/>
        </pc:sldMkLst>
      </pc:sldChg>
      <pc:sldChg chg="add">
        <pc:chgData name="明智 高" userId="13106cc9a47d8e8b" providerId="LiveId" clId="{964B7825-BC82-4456-9139-A7ABE6A91D9D}" dt="2020-04-22T07:10:20.949" v="2166"/>
        <pc:sldMkLst>
          <pc:docMk/>
          <pc:sldMk cId="3837243059" sldId="396"/>
        </pc:sldMkLst>
      </pc:sldChg>
      <pc:sldChg chg="add">
        <pc:chgData name="明智 高" userId="13106cc9a47d8e8b" providerId="LiveId" clId="{964B7825-BC82-4456-9139-A7ABE6A91D9D}" dt="2020-04-22T07:10:20.949" v="2166"/>
        <pc:sldMkLst>
          <pc:docMk/>
          <pc:sldMk cId="161612101" sldId="397"/>
        </pc:sldMkLst>
      </pc:sldChg>
      <pc:sldChg chg="add">
        <pc:chgData name="明智 高" userId="13106cc9a47d8e8b" providerId="LiveId" clId="{964B7825-BC82-4456-9139-A7ABE6A91D9D}" dt="2020-04-22T07:10:20.949" v="2166"/>
        <pc:sldMkLst>
          <pc:docMk/>
          <pc:sldMk cId="3007325516" sldId="398"/>
        </pc:sldMkLst>
      </pc:sldChg>
      <pc:sldMasterChg chg="addSp delSp modSp mod modSldLayout">
        <pc:chgData name="明智 高" userId="13106cc9a47d8e8b" providerId="LiveId" clId="{964B7825-BC82-4456-9139-A7ABE6A91D9D}" dt="2020-04-21T02:52:47.995" v="915" actId="478"/>
        <pc:sldMasterMkLst>
          <pc:docMk/>
          <pc:sldMasterMk cId="0" sldId="2147483723"/>
        </pc:sldMasterMkLst>
        <pc:spChg chg="mod">
          <ac:chgData name="明智 高" userId="13106cc9a47d8e8b" providerId="LiveId" clId="{964B7825-BC82-4456-9139-A7ABE6A91D9D}" dt="2020-04-21T02:10:44.785" v="1" actId="403"/>
          <ac:spMkLst>
            <pc:docMk/>
            <pc:sldMasterMk cId="0" sldId="2147483723"/>
            <ac:spMk id="2051" creationId="{00000000-0000-0000-0000-000000000000}"/>
          </ac:spMkLst>
        </pc:spChg>
        <pc:picChg chg="add del mod">
          <ac:chgData name="明智 高" userId="13106cc9a47d8e8b" providerId="LiveId" clId="{964B7825-BC82-4456-9139-A7ABE6A91D9D}" dt="2020-04-21T02:52:47.995" v="915" actId="478"/>
          <ac:picMkLst>
            <pc:docMk/>
            <pc:sldMasterMk cId="0" sldId="2147483723"/>
            <ac:picMk id="5" creationId="{56081F80-AC23-4E3B-9D78-73511C66B41C}"/>
          </ac:picMkLst>
        </pc:picChg>
        <pc:sldLayoutChg chg="modSp">
          <pc:chgData name="明智 高" userId="13106cc9a47d8e8b" providerId="LiveId" clId="{964B7825-BC82-4456-9139-A7ABE6A91D9D}" dt="2020-04-21T02:11:00.616" v="2" actId="403"/>
          <pc:sldLayoutMkLst>
            <pc:docMk/>
            <pc:sldMasterMk cId="0" sldId="2147483723"/>
            <pc:sldLayoutMk cId="426370285" sldId="2147484043"/>
          </pc:sldLayoutMkLst>
          <pc:spChg chg="mod">
            <ac:chgData name="明智 高" userId="13106cc9a47d8e8b" providerId="LiveId" clId="{964B7825-BC82-4456-9139-A7ABE6A91D9D}" dt="2020-04-21T02:11:00.616" v="2" actId="403"/>
            <ac:spMkLst>
              <pc:docMk/>
              <pc:sldMasterMk cId="0" sldId="2147483723"/>
              <pc:sldLayoutMk cId="426370285" sldId="2147484043"/>
              <ac:spMk id="2" creationId="{00000000-0000-0000-0000-000000000000}"/>
            </ac:spMkLst>
          </pc:spChg>
        </pc:sldLayoutChg>
        <pc:sldLayoutChg chg="modSp">
          <pc:chgData name="明智 高" userId="13106cc9a47d8e8b" providerId="LiveId" clId="{964B7825-BC82-4456-9139-A7ABE6A91D9D}" dt="2020-04-21T02:11:12.572" v="3" actId="403"/>
          <pc:sldLayoutMkLst>
            <pc:docMk/>
            <pc:sldMasterMk cId="0" sldId="2147483723"/>
            <pc:sldLayoutMk cId="2600910810" sldId="2147484045"/>
          </pc:sldLayoutMkLst>
          <pc:spChg chg="mod">
            <ac:chgData name="明智 高" userId="13106cc9a47d8e8b" providerId="LiveId" clId="{964B7825-BC82-4456-9139-A7ABE6A91D9D}" dt="2020-04-21T02:11:12.572" v="3" actId="403"/>
            <ac:spMkLst>
              <pc:docMk/>
              <pc:sldMasterMk cId="0" sldId="2147483723"/>
              <pc:sldLayoutMk cId="2600910810" sldId="2147484045"/>
              <ac:spMk id="2" creationId="{00000000-0000-0000-0000-000000000000}"/>
            </ac:spMkLst>
          </pc:spChg>
        </pc:sldLayoutChg>
      </pc:sldMasterChg>
    </pc:docChg>
  </pc:docChgLst>
  <pc:docChgLst>
    <pc:chgData name="明智 高" userId="13106cc9a47d8e8b" providerId="LiveId" clId="{1D574DA1-CE2D-4B1E-8E91-4BE35B4F7677}"/>
    <pc:docChg chg="addSld delSld modSld">
      <pc:chgData name="明智 高" userId="13106cc9a47d8e8b" providerId="LiveId" clId="{1D574DA1-CE2D-4B1E-8E91-4BE35B4F7677}" dt="2020-09-19T12:55:41" v="20" actId="47"/>
      <pc:docMkLst>
        <pc:docMk/>
      </pc:docMkLst>
      <pc:sldChg chg="modSp mod">
        <pc:chgData name="明智 高" userId="13106cc9a47d8e8b" providerId="LiveId" clId="{1D574DA1-CE2D-4B1E-8E91-4BE35B4F7677}" dt="2020-09-19T12:41:26.577" v="8" actId="20577"/>
        <pc:sldMkLst>
          <pc:docMk/>
          <pc:sldMk cId="3302448101" sldId="256"/>
        </pc:sldMkLst>
        <pc:spChg chg="mod">
          <ac:chgData name="明智 高" userId="13106cc9a47d8e8b" providerId="LiveId" clId="{1D574DA1-CE2D-4B1E-8E91-4BE35B4F7677}" dt="2020-09-19T12:41:26.577" v="8" actId="20577"/>
          <ac:spMkLst>
            <pc:docMk/>
            <pc:sldMk cId="3302448101" sldId="256"/>
            <ac:spMk id="4" creationId="{241DDB17-B496-4094-8E1C-31503BDF9458}"/>
          </ac:spMkLst>
        </pc:spChg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1841602080" sldId="257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361530048" sldId="266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264695497" sldId="267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402050278" sldId="269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770302327" sldId="270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571513243" sldId="271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1460747241" sldId="272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364246884" sldId="273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722641216" sldId="277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019236994" sldId="281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188577784" sldId="283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1275966413" sldId="298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1043488246" sldId="301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948886567" sldId="303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1594025372" sldId="304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3118960697" sldId="305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3562627455" sldId="306"/>
        </pc:sldMkLst>
      </pc:sldChg>
      <pc:sldChg chg="add setBg">
        <pc:chgData name="明智 高" userId="13106cc9a47d8e8b" providerId="LiveId" clId="{1D574DA1-CE2D-4B1E-8E91-4BE35B4F7677}" dt="2020-09-19T12:55:20.867" v="19"/>
        <pc:sldMkLst>
          <pc:docMk/>
          <pc:sldMk cId="4110831615" sldId="307"/>
        </pc:sldMkLst>
      </pc:sldChg>
      <pc:sldChg chg="add setBg">
        <pc:chgData name="明智 高" userId="13106cc9a47d8e8b" providerId="LiveId" clId="{1D574DA1-CE2D-4B1E-8E91-4BE35B4F7677}" dt="2020-09-19T12:55:20.867" v="19"/>
        <pc:sldMkLst>
          <pc:docMk/>
          <pc:sldMk cId="3456794647" sldId="309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427287502" sldId="310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781620540" sldId="311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4023899919" sldId="312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3215486144" sldId="313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578906477" sldId="314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3969304859" sldId="315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607511964" sldId="316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1893319240" sldId="317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821198274" sldId="318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3589216939" sldId="319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3250469290" sldId="320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3540979408" sldId="321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3569021249" sldId="322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704521259" sldId="324"/>
        </pc:sldMkLst>
      </pc:sldChg>
      <pc:sldChg chg="modSp mod">
        <pc:chgData name="明智 高" userId="13106cc9a47d8e8b" providerId="LiveId" clId="{1D574DA1-CE2D-4B1E-8E91-4BE35B4F7677}" dt="2020-09-19T12:54:09.987" v="18" actId="20577"/>
        <pc:sldMkLst>
          <pc:docMk/>
          <pc:sldMk cId="768405082" sldId="325"/>
        </pc:sldMkLst>
        <pc:spChg chg="mod">
          <ac:chgData name="明智 高" userId="13106cc9a47d8e8b" providerId="LiveId" clId="{1D574DA1-CE2D-4B1E-8E91-4BE35B4F7677}" dt="2020-09-19T12:54:09.987" v="18" actId="20577"/>
          <ac:spMkLst>
            <pc:docMk/>
            <pc:sldMk cId="768405082" sldId="325"/>
            <ac:spMk id="2" creationId="{FDE32E24-BD2B-4DE0-8AE2-A9FC63363276}"/>
          </ac:spMkLst>
        </pc:spChg>
        <pc:spChg chg="mod">
          <ac:chgData name="明智 高" userId="13106cc9a47d8e8b" providerId="LiveId" clId="{1D574DA1-CE2D-4B1E-8E91-4BE35B4F7677}" dt="2020-09-19T12:41:44.522" v="15" actId="20577"/>
          <ac:spMkLst>
            <pc:docMk/>
            <pc:sldMk cId="768405082" sldId="325"/>
            <ac:spMk id="3" creationId="{0F22C07D-B91C-40C7-88FC-791AD0D06C6F}"/>
          </ac:spMkLst>
        </pc:spChg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3767802529" sldId="327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1231977862" sldId="328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571736106" sldId="330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402975048" sldId="333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4241916510" sldId="335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4273565534" sldId="338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1596820372" sldId="341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4030078644" sldId="342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435542078" sldId="343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108004946" sldId="344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1014276119" sldId="345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702153795" sldId="347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563641823" sldId="348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282736849" sldId="349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4238485678" sldId="350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3843313595" sldId="351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1045271563" sldId="352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056531084" sldId="353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523684936" sldId="354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547226708" sldId="355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3423671931" sldId="357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2151360769" sldId="358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1922501269" sldId="359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3510035852" sldId="360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431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470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13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15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16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17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18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20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21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22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23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24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26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27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28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30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31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32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33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34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35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36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44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45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46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47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48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49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50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51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54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56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57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58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62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72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73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74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575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1073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1075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1076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1078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1079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1080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0" sldId="1081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3776871392" sldId="1083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1067745326" sldId="1084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1458859702" sldId="1085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1051703233" sldId="1086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3200665027" sldId="1087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995473641" sldId="1088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2547538896" sldId="1089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2606569112" sldId="1090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1293598418" sldId="1091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3928541296" sldId="1092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1925154114" sldId="1093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3332046551" sldId="1094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2373927695" sldId="1095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44149371" sldId="1096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4089266634" sldId="1097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2365188114" sldId="1098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1702740896" sldId="1099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2914053920" sldId="1100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1350949501" sldId="1101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634852951" sldId="1102"/>
        </pc:sldMkLst>
      </pc:sldChg>
      <pc:sldChg chg="del">
        <pc:chgData name="明智 高" userId="13106cc9a47d8e8b" providerId="LiveId" clId="{1D574DA1-CE2D-4B1E-8E91-4BE35B4F7677}" dt="2020-09-19T12:55:41" v="20" actId="47"/>
        <pc:sldMkLst>
          <pc:docMk/>
          <pc:sldMk cId="198849735" sldId="1103"/>
        </pc:sldMkLst>
      </pc:sldChg>
      <pc:sldChg chg="add">
        <pc:chgData name="明智 高" userId="13106cc9a47d8e8b" providerId="LiveId" clId="{1D574DA1-CE2D-4B1E-8E91-4BE35B4F7677}" dt="2020-09-19T12:55:20.867" v="19"/>
        <pc:sldMkLst>
          <pc:docMk/>
          <pc:sldMk cId="1518528862" sldId="1104"/>
        </pc:sldMkLst>
      </pc:sldChg>
      <pc:sldMasterChg chg="delSldLayout">
        <pc:chgData name="明智 高" userId="13106cc9a47d8e8b" providerId="LiveId" clId="{1D574DA1-CE2D-4B1E-8E91-4BE35B4F7677}" dt="2020-09-19T12:55:41" v="20" actId="47"/>
        <pc:sldMasterMkLst>
          <pc:docMk/>
          <pc:sldMasterMk cId="0" sldId="2147483723"/>
        </pc:sldMasterMkLst>
        <pc:sldLayoutChg chg="del">
          <pc:chgData name="明智 高" userId="13106cc9a47d8e8b" providerId="LiveId" clId="{1D574DA1-CE2D-4B1E-8E91-4BE35B4F7677}" dt="2020-09-19T12:55:41" v="20" actId="47"/>
          <pc:sldLayoutMkLst>
            <pc:docMk/>
            <pc:sldMasterMk cId="0" sldId="2147483723"/>
            <pc:sldLayoutMk cId="3958479618" sldId="2147484067"/>
          </pc:sldLayoutMkLst>
        </pc:sldLayoutChg>
        <pc:sldLayoutChg chg="del">
          <pc:chgData name="明智 高" userId="13106cc9a47d8e8b" providerId="LiveId" clId="{1D574DA1-CE2D-4B1E-8E91-4BE35B4F7677}" dt="2020-09-19T12:55:41" v="20" actId="47"/>
          <pc:sldLayoutMkLst>
            <pc:docMk/>
            <pc:sldMasterMk cId="0" sldId="2147483723"/>
            <pc:sldLayoutMk cId="3085323154" sldId="2147484068"/>
          </pc:sldLayoutMkLst>
        </pc:sldLayoutChg>
        <pc:sldLayoutChg chg="del">
          <pc:chgData name="明智 高" userId="13106cc9a47d8e8b" providerId="LiveId" clId="{1D574DA1-CE2D-4B1E-8E91-4BE35B4F7677}" dt="2020-09-19T12:55:41" v="20" actId="47"/>
          <pc:sldLayoutMkLst>
            <pc:docMk/>
            <pc:sldMasterMk cId="0" sldId="2147483723"/>
            <pc:sldLayoutMk cId="2965990234" sldId="2147484070"/>
          </pc:sldLayoutMkLst>
        </pc:sldLayoutChg>
      </pc:sldMasterChg>
    </pc:docChg>
  </pc:docChgLst>
  <pc:docChgLst>
    <pc:chgData name="明智 高" userId="13106cc9a47d8e8b" providerId="LiveId" clId="{D7D37069-53A9-422E-A092-2F782118B5C5}"/>
    <pc:docChg chg="undo custSel mod addSld delSld modSld sldOrd">
      <pc:chgData name="明智 高" userId="13106cc9a47d8e8b" providerId="LiveId" clId="{D7D37069-53A9-422E-A092-2F782118B5C5}" dt="2020-09-21T11:42:35.379" v="948" actId="403"/>
      <pc:docMkLst>
        <pc:docMk/>
      </pc:docMkLst>
      <pc:sldChg chg="modSp ord">
        <pc:chgData name="明智 高" userId="13106cc9a47d8e8b" providerId="LiveId" clId="{D7D37069-53A9-422E-A092-2F782118B5C5}" dt="2020-09-21T09:49:36.743" v="494"/>
        <pc:sldMkLst>
          <pc:docMk/>
          <pc:sldMk cId="1841602080" sldId="257"/>
        </pc:sldMkLst>
        <pc:spChg chg="mod">
          <ac:chgData name="明智 高" userId="13106cc9a47d8e8b" providerId="LiveId" clId="{D7D37069-53A9-422E-A092-2F782118B5C5}" dt="2020-09-20T06:06:02.419" v="72" actId="207"/>
          <ac:spMkLst>
            <pc:docMk/>
            <pc:sldMk cId="1841602080" sldId="257"/>
            <ac:spMk id="3" creationId="{00000000-0000-0000-0000-000000000000}"/>
          </ac:spMkLst>
        </pc:spChg>
      </pc:sldChg>
      <pc:sldChg chg="delSp modSp">
        <pc:chgData name="明智 高" userId="13106cc9a47d8e8b" providerId="LiveId" clId="{D7D37069-53A9-422E-A092-2F782118B5C5}" dt="2020-09-20T07:40:59.302" v="277" actId="478"/>
        <pc:sldMkLst>
          <pc:docMk/>
          <pc:sldMk cId="402050278" sldId="269"/>
        </pc:sldMkLst>
        <pc:spChg chg="del">
          <ac:chgData name="明智 高" userId="13106cc9a47d8e8b" providerId="LiveId" clId="{D7D37069-53A9-422E-A092-2F782118B5C5}" dt="2020-09-20T07:40:59.302" v="277" actId="478"/>
          <ac:spMkLst>
            <pc:docMk/>
            <pc:sldMk cId="402050278" sldId="269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0T06:05:33.467" v="68" actId="207"/>
          <ac:spMkLst>
            <pc:docMk/>
            <pc:sldMk cId="402050278" sldId="269"/>
            <ac:spMk id="3" creationId="{00000000-0000-0000-0000-000000000000}"/>
          </ac:spMkLst>
        </pc:spChg>
      </pc:sldChg>
      <pc:sldChg chg="delSp modSp mod">
        <pc:chgData name="明智 高" userId="13106cc9a47d8e8b" providerId="LiveId" clId="{D7D37069-53A9-422E-A092-2F782118B5C5}" dt="2020-09-20T07:42:56.611" v="286" actId="478"/>
        <pc:sldMkLst>
          <pc:docMk/>
          <pc:sldMk cId="770302327" sldId="270"/>
        </pc:sldMkLst>
        <pc:spChg chg="del">
          <ac:chgData name="明智 高" userId="13106cc9a47d8e8b" providerId="LiveId" clId="{D7D37069-53A9-422E-A092-2F782118B5C5}" dt="2020-09-20T07:42:56.611" v="286" actId="478"/>
          <ac:spMkLst>
            <pc:docMk/>
            <pc:sldMk cId="770302327" sldId="270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0T07:40:53.150" v="276" actId="6549"/>
          <ac:spMkLst>
            <pc:docMk/>
            <pc:sldMk cId="770302327" sldId="270"/>
            <ac:spMk id="3" creationId="{00000000-0000-0000-0000-000000000000}"/>
          </ac:spMkLst>
        </pc:spChg>
      </pc:sldChg>
      <pc:sldChg chg="delSp modSp">
        <pc:chgData name="明智 高" userId="13106cc9a47d8e8b" providerId="LiveId" clId="{D7D37069-53A9-422E-A092-2F782118B5C5}" dt="2020-09-20T07:43:24.872" v="290" actId="207"/>
        <pc:sldMkLst>
          <pc:docMk/>
          <pc:sldMk cId="2571513243" sldId="271"/>
        </pc:sldMkLst>
        <pc:spChg chg="del">
          <ac:chgData name="明智 高" userId="13106cc9a47d8e8b" providerId="LiveId" clId="{D7D37069-53A9-422E-A092-2F782118B5C5}" dt="2020-09-20T07:43:17.123" v="288" actId="478"/>
          <ac:spMkLst>
            <pc:docMk/>
            <pc:sldMk cId="2571513243" sldId="271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0T07:43:24.872" v="290" actId="207"/>
          <ac:spMkLst>
            <pc:docMk/>
            <pc:sldMk cId="2571513243" sldId="271"/>
            <ac:spMk id="3" creationId="{00000000-0000-0000-0000-000000000000}"/>
          </ac:spMkLst>
        </pc:spChg>
      </pc:sldChg>
      <pc:sldChg chg="modSp mod">
        <pc:chgData name="明智 高" userId="13106cc9a47d8e8b" providerId="LiveId" clId="{D7D37069-53A9-422E-A092-2F782118B5C5}" dt="2020-09-21T09:56:19.223" v="524" actId="113"/>
        <pc:sldMkLst>
          <pc:docMk/>
          <pc:sldMk cId="1460747241" sldId="272"/>
        </pc:sldMkLst>
        <pc:spChg chg="mod">
          <ac:chgData name="明智 高" userId="13106cc9a47d8e8b" providerId="LiveId" clId="{D7D37069-53A9-422E-A092-2F782118B5C5}" dt="2020-09-21T09:56:19.223" v="524" actId="113"/>
          <ac:spMkLst>
            <pc:docMk/>
            <pc:sldMk cId="1460747241" sldId="272"/>
            <ac:spMk id="3" creationId="{00000000-0000-0000-0000-000000000000}"/>
          </ac:spMkLst>
        </pc:spChg>
      </pc:sldChg>
      <pc:sldChg chg="modSp mod">
        <pc:chgData name="明智 高" userId="13106cc9a47d8e8b" providerId="LiveId" clId="{D7D37069-53A9-422E-A092-2F782118B5C5}" dt="2020-09-21T10:51:37.633" v="526" actId="113"/>
        <pc:sldMkLst>
          <pc:docMk/>
          <pc:sldMk cId="364246884" sldId="273"/>
        </pc:sldMkLst>
        <pc:spChg chg="mod">
          <ac:chgData name="明智 高" userId="13106cc9a47d8e8b" providerId="LiveId" clId="{D7D37069-53A9-422E-A092-2F782118B5C5}" dt="2020-09-21T10:51:37.633" v="526" actId="113"/>
          <ac:spMkLst>
            <pc:docMk/>
            <pc:sldMk cId="364246884" sldId="273"/>
            <ac:spMk id="3" creationId="{00000000-0000-0000-0000-000000000000}"/>
          </ac:spMkLst>
        </pc:spChg>
      </pc:sldChg>
      <pc:sldChg chg="modSp">
        <pc:chgData name="明智 高" userId="13106cc9a47d8e8b" providerId="LiveId" clId="{D7D37069-53A9-422E-A092-2F782118B5C5}" dt="2020-09-20T07:45:33.139" v="300" actId="207"/>
        <pc:sldMkLst>
          <pc:docMk/>
          <pc:sldMk cId="2188577784" sldId="283"/>
        </pc:sldMkLst>
        <pc:spChg chg="mod">
          <ac:chgData name="明智 高" userId="13106cc9a47d8e8b" providerId="LiveId" clId="{D7D37069-53A9-422E-A092-2F782118B5C5}" dt="2020-09-20T07:45:33.139" v="300" actId="207"/>
          <ac:spMkLst>
            <pc:docMk/>
            <pc:sldMk cId="2188577784" sldId="283"/>
            <ac:spMk id="3" creationId="{00000000-0000-0000-0000-000000000000}"/>
          </ac:spMkLst>
        </pc:spChg>
      </pc:sldChg>
      <pc:sldChg chg="delSp modSp mod">
        <pc:chgData name="明智 高" userId="13106cc9a47d8e8b" providerId="LiveId" clId="{D7D37069-53A9-422E-A092-2F782118B5C5}" dt="2020-09-21T11:35:16.305" v="908" actId="478"/>
        <pc:sldMkLst>
          <pc:docMk/>
          <pc:sldMk cId="1275966413" sldId="298"/>
        </pc:sldMkLst>
        <pc:spChg chg="del">
          <ac:chgData name="明智 高" userId="13106cc9a47d8e8b" providerId="LiveId" clId="{D7D37069-53A9-422E-A092-2F782118B5C5}" dt="2020-09-21T11:35:16.305" v="908" actId="478"/>
          <ac:spMkLst>
            <pc:docMk/>
            <pc:sldMk cId="1275966413" sldId="298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0T08:05:33.385" v="451" actId="113"/>
          <ac:spMkLst>
            <pc:docMk/>
            <pc:sldMk cId="1275966413" sldId="298"/>
            <ac:spMk id="3" creationId="{00000000-0000-0000-0000-000000000000}"/>
          </ac:spMkLst>
        </pc:spChg>
      </pc:sldChg>
      <pc:sldChg chg="modSp mod ord">
        <pc:chgData name="明智 高" userId="13106cc9a47d8e8b" providerId="LiveId" clId="{D7D37069-53A9-422E-A092-2F782118B5C5}" dt="2020-09-21T09:49:42.524" v="496"/>
        <pc:sldMkLst>
          <pc:docMk/>
          <pc:sldMk cId="1043488246" sldId="301"/>
        </pc:sldMkLst>
        <pc:spChg chg="mod">
          <ac:chgData name="明智 高" userId="13106cc9a47d8e8b" providerId="LiveId" clId="{D7D37069-53A9-422E-A092-2F782118B5C5}" dt="2020-09-20T07:41:09.941" v="278" actId="207"/>
          <ac:spMkLst>
            <pc:docMk/>
            <pc:sldMk cId="1043488246" sldId="301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0T07:42:30.963" v="285" actId="207"/>
          <ac:spMkLst>
            <pc:docMk/>
            <pc:sldMk cId="1043488246" sldId="301"/>
            <ac:spMk id="3" creationId="{00000000-0000-0000-0000-000000000000}"/>
          </ac:spMkLst>
        </pc:spChg>
      </pc:sldChg>
      <pc:sldChg chg="delSp modSp mod">
        <pc:chgData name="明智 高" userId="13106cc9a47d8e8b" providerId="LiveId" clId="{D7D37069-53A9-422E-A092-2F782118B5C5}" dt="2020-09-20T07:45:06.810" v="298" actId="113"/>
        <pc:sldMkLst>
          <pc:docMk/>
          <pc:sldMk cId="2948886567" sldId="303"/>
        </pc:sldMkLst>
        <pc:spChg chg="mod">
          <ac:chgData name="明智 高" userId="13106cc9a47d8e8b" providerId="LiveId" clId="{D7D37069-53A9-422E-A092-2F782118B5C5}" dt="2020-09-20T07:45:06.810" v="298" actId="113"/>
          <ac:spMkLst>
            <pc:docMk/>
            <pc:sldMk cId="2948886567" sldId="303"/>
            <ac:spMk id="3" creationId="{00000000-0000-0000-0000-000000000000}"/>
          </ac:spMkLst>
        </pc:spChg>
        <pc:picChg chg="del">
          <ac:chgData name="明智 高" userId="13106cc9a47d8e8b" providerId="LiveId" clId="{D7D37069-53A9-422E-A092-2F782118B5C5}" dt="2020-09-20T06:41:15.513" v="203" actId="478"/>
          <ac:picMkLst>
            <pc:docMk/>
            <pc:sldMk cId="2948886567" sldId="303"/>
            <ac:picMk id="8" creationId="{00000000-0000-0000-0000-000000000000}"/>
          </ac:picMkLst>
        </pc:picChg>
      </pc:sldChg>
      <pc:sldChg chg="delSp modSp mod">
        <pc:chgData name="明智 高" userId="13106cc9a47d8e8b" providerId="LiveId" clId="{D7D37069-53A9-422E-A092-2F782118B5C5}" dt="2020-09-20T06:06:44.156" v="75" actId="478"/>
        <pc:sldMkLst>
          <pc:docMk/>
          <pc:sldMk cId="1594025372" sldId="304"/>
        </pc:sldMkLst>
        <pc:spChg chg="del">
          <ac:chgData name="明智 高" userId="13106cc9a47d8e8b" providerId="LiveId" clId="{D7D37069-53A9-422E-A092-2F782118B5C5}" dt="2020-09-20T06:06:44.156" v="75" actId="478"/>
          <ac:spMkLst>
            <pc:docMk/>
            <pc:sldMk cId="1594025372" sldId="304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0T06:06:40.372" v="74" actId="6549"/>
          <ac:spMkLst>
            <pc:docMk/>
            <pc:sldMk cId="1594025372" sldId="304"/>
            <ac:spMk id="3" creationId="{00000000-0000-0000-0000-000000000000}"/>
          </ac:spMkLst>
        </pc:spChg>
      </pc:sldChg>
      <pc:sldChg chg="delSp modSp">
        <pc:chgData name="明智 高" userId="13106cc9a47d8e8b" providerId="LiveId" clId="{D7D37069-53A9-422E-A092-2F782118B5C5}" dt="2020-09-20T07:47:15.579" v="304" actId="207"/>
        <pc:sldMkLst>
          <pc:docMk/>
          <pc:sldMk cId="3118960697" sldId="305"/>
        </pc:sldMkLst>
        <pc:spChg chg="del">
          <ac:chgData name="明智 高" userId="13106cc9a47d8e8b" providerId="LiveId" clId="{D7D37069-53A9-422E-A092-2F782118B5C5}" dt="2020-09-20T07:46:54.962" v="302" actId="478"/>
          <ac:spMkLst>
            <pc:docMk/>
            <pc:sldMk cId="3118960697" sldId="305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0T07:47:15.579" v="304" actId="207"/>
          <ac:spMkLst>
            <pc:docMk/>
            <pc:sldMk cId="3118960697" sldId="305"/>
            <ac:spMk id="3" creationId="{00000000-0000-0000-0000-000000000000}"/>
          </ac:spMkLst>
        </pc:spChg>
      </pc:sldChg>
      <pc:sldChg chg="modSp mod">
        <pc:chgData name="明智 高" userId="13106cc9a47d8e8b" providerId="LiveId" clId="{D7D37069-53A9-422E-A092-2F782118B5C5}" dt="2020-09-20T06:07:04.480" v="78" actId="113"/>
        <pc:sldMkLst>
          <pc:docMk/>
          <pc:sldMk cId="3562627455" sldId="306"/>
        </pc:sldMkLst>
        <pc:spChg chg="mod">
          <ac:chgData name="明智 高" userId="13106cc9a47d8e8b" providerId="LiveId" clId="{D7D37069-53A9-422E-A092-2F782118B5C5}" dt="2020-09-20T06:07:04.480" v="78" actId="113"/>
          <ac:spMkLst>
            <pc:docMk/>
            <pc:sldMk cId="3562627455" sldId="306"/>
            <ac:spMk id="2" creationId="{00000000-0000-0000-0000-000000000000}"/>
          </ac:spMkLst>
        </pc:spChg>
      </pc:sldChg>
      <pc:sldChg chg="delSp modSp del mod">
        <pc:chgData name="明智 高" userId="13106cc9a47d8e8b" providerId="LiveId" clId="{D7D37069-53A9-422E-A092-2F782118B5C5}" dt="2020-09-20T07:50:56.158" v="360" actId="47"/>
        <pc:sldMkLst>
          <pc:docMk/>
          <pc:sldMk cId="4110831615" sldId="307"/>
        </pc:sldMkLst>
        <pc:spChg chg="mod">
          <ac:chgData name="明智 高" userId="13106cc9a47d8e8b" providerId="LiveId" clId="{D7D37069-53A9-422E-A092-2F782118B5C5}" dt="2020-09-20T06:44:35.324" v="216" actId="21"/>
          <ac:spMkLst>
            <pc:docMk/>
            <pc:sldMk cId="4110831615" sldId="307"/>
            <ac:spMk id="12" creationId="{00000000-0000-0000-0000-000000000000}"/>
          </ac:spMkLst>
        </pc:spChg>
        <pc:spChg chg="del mod">
          <ac:chgData name="明智 高" userId="13106cc9a47d8e8b" providerId="LiveId" clId="{D7D37069-53A9-422E-A092-2F782118B5C5}" dt="2020-09-20T06:44:21.362" v="213"/>
          <ac:spMkLst>
            <pc:docMk/>
            <pc:sldMk cId="4110831615" sldId="307"/>
            <ac:spMk id="13" creationId="{00000000-0000-0000-0000-000000000000}"/>
          </ac:spMkLst>
        </pc:spChg>
        <pc:spChg chg="del mod">
          <ac:chgData name="明智 高" userId="13106cc9a47d8e8b" providerId="LiveId" clId="{D7D37069-53A9-422E-A092-2F782118B5C5}" dt="2020-09-20T06:44:47.207" v="220"/>
          <ac:spMkLst>
            <pc:docMk/>
            <pc:sldMk cId="4110831615" sldId="307"/>
            <ac:spMk id="14" creationId="{00000000-0000-0000-0000-000000000000}"/>
          </ac:spMkLst>
        </pc:spChg>
        <pc:spChg chg="del mod">
          <ac:chgData name="明智 高" userId="13106cc9a47d8e8b" providerId="LiveId" clId="{D7D37069-53A9-422E-A092-2F782118B5C5}" dt="2020-09-20T06:44:09.176" v="208"/>
          <ac:spMkLst>
            <pc:docMk/>
            <pc:sldMk cId="4110831615" sldId="307"/>
            <ac:spMk id="15" creationId="{00000000-0000-0000-0000-000000000000}"/>
          </ac:spMkLst>
        </pc:spChg>
        <pc:spChg chg="del mod">
          <ac:chgData name="明智 高" userId="13106cc9a47d8e8b" providerId="LiveId" clId="{D7D37069-53A9-422E-A092-2F782118B5C5}" dt="2020-09-20T06:45:06.457" v="225"/>
          <ac:spMkLst>
            <pc:docMk/>
            <pc:sldMk cId="4110831615" sldId="307"/>
            <ac:spMk id="16" creationId="{00000000-0000-0000-0000-000000000000}"/>
          </ac:spMkLst>
        </pc:spChg>
      </pc:sldChg>
      <pc:sldChg chg="addSp delSp modSp mod">
        <pc:chgData name="明智 高" userId="13106cc9a47d8e8b" providerId="LiveId" clId="{D7D37069-53A9-422E-A092-2F782118B5C5}" dt="2020-09-20T06:40:07.752" v="202" actId="14100"/>
        <pc:sldMkLst>
          <pc:docMk/>
          <pc:sldMk cId="3456794647" sldId="309"/>
        </pc:sldMkLst>
        <pc:spChg chg="del">
          <ac:chgData name="明智 高" userId="13106cc9a47d8e8b" providerId="LiveId" clId="{D7D37069-53A9-422E-A092-2F782118B5C5}" dt="2020-09-20T06:25:53.043" v="98" actId="478"/>
          <ac:spMkLst>
            <pc:docMk/>
            <pc:sldMk cId="3456794647" sldId="309"/>
            <ac:spMk id="2" creationId="{00000000-0000-0000-0000-000000000000}"/>
          </ac:spMkLst>
        </pc:spChg>
        <pc:spChg chg="del mod">
          <ac:chgData name="明智 高" userId="13106cc9a47d8e8b" providerId="LiveId" clId="{D7D37069-53A9-422E-A092-2F782118B5C5}" dt="2020-09-20T06:38:53.528" v="168" actId="478"/>
          <ac:spMkLst>
            <pc:docMk/>
            <pc:sldMk cId="3456794647" sldId="309"/>
            <ac:spMk id="4" creationId="{00000000-0000-0000-0000-000000000000}"/>
          </ac:spMkLst>
        </pc:spChg>
        <pc:spChg chg="del mod">
          <ac:chgData name="明智 高" userId="13106cc9a47d8e8b" providerId="LiveId" clId="{D7D37069-53A9-422E-A092-2F782118B5C5}" dt="2020-09-20T06:38:05.354" v="144"/>
          <ac:spMkLst>
            <pc:docMk/>
            <pc:sldMk cId="3456794647" sldId="309"/>
            <ac:spMk id="5" creationId="{00000000-0000-0000-0000-000000000000}"/>
          </ac:spMkLst>
        </pc:spChg>
        <pc:spChg chg="del">
          <ac:chgData name="明智 高" userId="13106cc9a47d8e8b" providerId="LiveId" clId="{D7D37069-53A9-422E-A092-2F782118B5C5}" dt="2020-09-20T06:25:56.873" v="99" actId="478"/>
          <ac:spMkLst>
            <pc:docMk/>
            <pc:sldMk cId="3456794647" sldId="309"/>
            <ac:spMk id="7" creationId="{00000000-0000-0000-0000-000000000000}"/>
          </ac:spMkLst>
        </pc:spChg>
        <pc:spChg chg="del mod">
          <ac:chgData name="明智 高" userId="13106cc9a47d8e8b" providerId="LiveId" clId="{D7D37069-53A9-422E-A092-2F782118B5C5}" dt="2020-09-20T06:38:14.502" v="147" actId="478"/>
          <ac:spMkLst>
            <pc:docMk/>
            <pc:sldMk cId="3456794647" sldId="309"/>
            <ac:spMk id="8" creationId="{00000000-0000-0000-0000-000000000000}"/>
          </ac:spMkLst>
        </pc:spChg>
        <pc:spChg chg="del mod">
          <ac:chgData name="明智 高" userId="13106cc9a47d8e8b" providerId="LiveId" clId="{D7D37069-53A9-422E-A092-2F782118B5C5}" dt="2020-09-20T06:39:02.522" v="175" actId="478"/>
          <ac:spMkLst>
            <pc:docMk/>
            <pc:sldMk cId="3456794647" sldId="309"/>
            <ac:spMk id="9" creationId="{00000000-0000-0000-0000-000000000000}"/>
          </ac:spMkLst>
        </pc:spChg>
        <pc:spChg chg="del mod">
          <ac:chgData name="明智 高" userId="13106cc9a47d8e8b" providerId="LiveId" clId="{D7D37069-53A9-422E-A092-2F782118B5C5}" dt="2020-09-20T06:37:56.669" v="141" actId="478"/>
          <ac:spMkLst>
            <pc:docMk/>
            <pc:sldMk cId="3456794647" sldId="309"/>
            <ac:spMk id="10" creationId="{00000000-0000-0000-0000-000000000000}"/>
          </ac:spMkLst>
        </pc:spChg>
        <pc:spChg chg="del mod">
          <ac:chgData name="明智 高" userId="13106cc9a47d8e8b" providerId="LiveId" clId="{D7D37069-53A9-422E-A092-2F782118B5C5}" dt="2020-09-20T06:38:50.577" v="167" actId="478"/>
          <ac:spMkLst>
            <pc:docMk/>
            <pc:sldMk cId="3456794647" sldId="309"/>
            <ac:spMk id="11" creationId="{00000000-0000-0000-0000-000000000000}"/>
          </ac:spMkLst>
        </pc:spChg>
        <pc:spChg chg="del mod">
          <ac:chgData name="明智 高" userId="13106cc9a47d8e8b" providerId="LiveId" clId="{D7D37069-53A9-422E-A092-2F782118B5C5}" dt="2020-09-20T06:39:06.963" v="176" actId="478"/>
          <ac:spMkLst>
            <pc:docMk/>
            <pc:sldMk cId="3456794647" sldId="309"/>
            <ac:spMk id="12" creationId="{00000000-0000-0000-0000-000000000000}"/>
          </ac:spMkLst>
        </pc:spChg>
        <pc:spChg chg="del mod">
          <ac:chgData name="明智 高" userId="13106cc9a47d8e8b" providerId="LiveId" clId="{D7D37069-53A9-422E-A092-2F782118B5C5}" dt="2020-09-20T06:38:14.523" v="149"/>
          <ac:spMkLst>
            <pc:docMk/>
            <pc:sldMk cId="3456794647" sldId="309"/>
            <ac:spMk id="13" creationId="{00000000-0000-0000-0000-000000000000}"/>
          </ac:spMkLst>
        </pc:spChg>
        <pc:spChg chg="mod">
          <ac:chgData name="明智 高" userId="13106cc9a47d8e8b" providerId="LiveId" clId="{D7D37069-53A9-422E-A092-2F782118B5C5}" dt="2020-09-20T06:40:07.752" v="202" actId="14100"/>
          <ac:spMkLst>
            <pc:docMk/>
            <pc:sldMk cId="3456794647" sldId="309"/>
            <ac:spMk id="14" creationId="{00000000-0000-0000-0000-000000000000}"/>
          </ac:spMkLst>
        </pc:spChg>
        <pc:spChg chg="add del mod">
          <ac:chgData name="明智 高" userId="13106cc9a47d8e8b" providerId="LiveId" clId="{D7D37069-53A9-422E-A092-2F782118B5C5}" dt="2020-09-20T06:37:27.299" v="137" actId="478"/>
          <ac:spMkLst>
            <pc:docMk/>
            <pc:sldMk cId="3456794647" sldId="309"/>
            <ac:spMk id="20" creationId="{A3048019-FB3A-4C9F-81E5-012626202969}"/>
          </ac:spMkLst>
        </pc:spChg>
        <pc:graphicFrameChg chg="add mod ord modGraphic">
          <ac:chgData name="明智 高" userId="13106cc9a47d8e8b" providerId="LiveId" clId="{D7D37069-53A9-422E-A092-2F782118B5C5}" dt="2020-09-20T06:39:21.637" v="188"/>
          <ac:graphicFrameMkLst>
            <pc:docMk/>
            <pc:sldMk cId="3456794647" sldId="309"/>
            <ac:graphicFrameMk id="3" creationId="{E439AA17-2E48-43AA-A4AA-847CD2F57EB1}"/>
          </ac:graphicFrameMkLst>
        </pc:graphicFrameChg>
        <pc:graphicFrameChg chg="add mod ord">
          <ac:chgData name="明智 高" userId="13106cc9a47d8e8b" providerId="LiveId" clId="{D7D37069-53A9-422E-A092-2F782118B5C5}" dt="2020-09-20T06:39:10.580" v="181"/>
          <ac:graphicFrameMkLst>
            <pc:docMk/>
            <pc:sldMk cId="3456794647" sldId="309"/>
            <ac:graphicFrameMk id="6" creationId="{676574F1-BB4A-4C8C-9DD7-2144544F1A89}"/>
          </ac:graphicFrameMkLst>
        </pc:graphicFrameChg>
        <pc:graphicFrameChg chg="add mod ord">
          <ac:chgData name="明智 高" userId="13106cc9a47d8e8b" providerId="LiveId" clId="{D7D37069-53A9-422E-A092-2F782118B5C5}" dt="2020-09-20T06:39:39.372" v="193" actId="14100"/>
          <ac:graphicFrameMkLst>
            <pc:docMk/>
            <pc:sldMk cId="3456794647" sldId="309"/>
            <ac:graphicFrameMk id="17" creationId="{35E3CE44-F959-49CF-8EC0-FB55E6A41BE3}"/>
          </ac:graphicFrameMkLst>
        </pc:graphicFrameChg>
        <pc:graphicFrameChg chg="add mod ord">
          <ac:chgData name="明智 高" userId="13106cc9a47d8e8b" providerId="LiveId" clId="{D7D37069-53A9-422E-A092-2F782118B5C5}" dt="2020-09-20T06:38:57.279" v="174"/>
          <ac:graphicFrameMkLst>
            <pc:docMk/>
            <pc:sldMk cId="3456794647" sldId="309"/>
            <ac:graphicFrameMk id="19" creationId="{52FECE38-5C51-4965-92AB-8D536D1663A1}"/>
          </ac:graphicFrameMkLst>
        </pc:graphicFrameChg>
      </pc:sldChg>
      <pc:sldChg chg="modSp mod">
        <pc:chgData name="明智 高" userId="13106cc9a47d8e8b" providerId="LiveId" clId="{D7D37069-53A9-422E-A092-2F782118B5C5}" dt="2020-09-20T07:44:45.644" v="295" actId="207"/>
        <pc:sldMkLst>
          <pc:docMk/>
          <pc:sldMk cId="427287502" sldId="310"/>
        </pc:sldMkLst>
        <pc:spChg chg="mod">
          <ac:chgData name="明智 高" userId="13106cc9a47d8e8b" providerId="LiveId" clId="{D7D37069-53A9-422E-A092-2F782118B5C5}" dt="2020-09-20T07:44:45.644" v="295" actId="207"/>
          <ac:spMkLst>
            <pc:docMk/>
            <pc:sldMk cId="427287502" sldId="310"/>
            <ac:spMk id="3" creationId="{00000000-0000-0000-0000-000000000000}"/>
          </ac:spMkLst>
        </pc:spChg>
      </pc:sldChg>
      <pc:sldChg chg="modSp">
        <pc:chgData name="明智 高" userId="13106cc9a47d8e8b" providerId="LiveId" clId="{D7D37069-53A9-422E-A092-2F782118B5C5}" dt="2020-09-20T07:46:34.092" v="301" actId="207"/>
        <pc:sldMkLst>
          <pc:docMk/>
          <pc:sldMk cId="2781620540" sldId="311"/>
        </pc:sldMkLst>
        <pc:spChg chg="mod">
          <ac:chgData name="明智 高" userId="13106cc9a47d8e8b" providerId="LiveId" clId="{D7D37069-53A9-422E-A092-2F782118B5C5}" dt="2020-09-20T07:46:34.092" v="301" actId="207"/>
          <ac:spMkLst>
            <pc:docMk/>
            <pc:sldMk cId="2781620540" sldId="311"/>
            <ac:spMk id="3" creationId="{00000000-0000-0000-0000-000000000000}"/>
          </ac:spMkLst>
        </pc:spChg>
      </pc:sldChg>
      <pc:sldChg chg="modSp mod">
        <pc:chgData name="明智 高" userId="13106cc9a47d8e8b" providerId="LiveId" clId="{D7D37069-53A9-422E-A092-2F782118B5C5}" dt="2020-09-20T07:53:08.755" v="361" actId="20577"/>
        <pc:sldMkLst>
          <pc:docMk/>
          <pc:sldMk cId="3969304859" sldId="315"/>
        </pc:sldMkLst>
        <pc:spChg chg="mod">
          <ac:chgData name="明智 高" userId="13106cc9a47d8e8b" providerId="LiveId" clId="{D7D37069-53A9-422E-A092-2F782118B5C5}" dt="2020-09-20T07:53:08.755" v="361" actId="20577"/>
          <ac:spMkLst>
            <pc:docMk/>
            <pc:sldMk cId="3969304859" sldId="315"/>
            <ac:spMk id="3" creationId="{00000000-0000-0000-0000-000000000000}"/>
          </ac:spMkLst>
        </pc:spChg>
      </pc:sldChg>
      <pc:sldChg chg="modSp mod">
        <pc:chgData name="明智 高" userId="13106cc9a47d8e8b" providerId="LiveId" clId="{D7D37069-53A9-422E-A092-2F782118B5C5}" dt="2020-09-20T07:48:48.816" v="312" actId="113"/>
        <pc:sldMkLst>
          <pc:docMk/>
          <pc:sldMk cId="607511964" sldId="316"/>
        </pc:sldMkLst>
        <pc:spChg chg="mod">
          <ac:chgData name="明智 高" userId="13106cc9a47d8e8b" providerId="LiveId" clId="{D7D37069-53A9-422E-A092-2F782118B5C5}" dt="2020-09-20T07:48:48.816" v="312" actId="113"/>
          <ac:spMkLst>
            <pc:docMk/>
            <pc:sldMk cId="607511964" sldId="316"/>
            <ac:spMk id="3" creationId="{00000000-0000-0000-0000-000000000000}"/>
          </ac:spMkLst>
        </pc:spChg>
      </pc:sldChg>
      <pc:sldChg chg="del">
        <pc:chgData name="明智 高" userId="13106cc9a47d8e8b" providerId="LiveId" clId="{D7D37069-53A9-422E-A092-2F782118B5C5}" dt="2020-09-20T08:03:01.542" v="441" actId="47"/>
        <pc:sldMkLst>
          <pc:docMk/>
          <pc:sldMk cId="1893319240" sldId="317"/>
        </pc:sldMkLst>
      </pc:sldChg>
      <pc:sldChg chg="delSp modSp">
        <pc:chgData name="明智 高" userId="13106cc9a47d8e8b" providerId="LiveId" clId="{D7D37069-53A9-422E-A092-2F782118B5C5}" dt="2020-09-20T07:53:46.652" v="365" actId="207"/>
        <pc:sldMkLst>
          <pc:docMk/>
          <pc:sldMk cId="821198274" sldId="318"/>
        </pc:sldMkLst>
        <pc:spChg chg="del">
          <ac:chgData name="明智 高" userId="13106cc9a47d8e8b" providerId="LiveId" clId="{D7D37069-53A9-422E-A092-2F782118B5C5}" dt="2020-09-20T07:53:16.811" v="362" actId="478"/>
          <ac:spMkLst>
            <pc:docMk/>
            <pc:sldMk cId="821198274" sldId="318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0T07:53:46.652" v="365" actId="207"/>
          <ac:spMkLst>
            <pc:docMk/>
            <pc:sldMk cId="821198274" sldId="318"/>
            <ac:spMk id="3" creationId="{00000000-0000-0000-0000-000000000000}"/>
          </ac:spMkLst>
        </pc:spChg>
      </pc:sldChg>
      <pc:sldChg chg="modSp mod">
        <pc:chgData name="明智 高" userId="13106cc9a47d8e8b" providerId="LiveId" clId="{D7D37069-53A9-422E-A092-2F782118B5C5}" dt="2020-09-20T08:02:30.624" v="439" actId="113"/>
        <pc:sldMkLst>
          <pc:docMk/>
          <pc:sldMk cId="3589216939" sldId="319"/>
        </pc:sldMkLst>
        <pc:spChg chg="mod">
          <ac:chgData name="明智 高" userId="13106cc9a47d8e8b" providerId="LiveId" clId="{D7D37069-53A9-422E-A092-2F782118B5C5}" dt="2020-09-20T08:02:30.624" v="439" actId="113"/>
          <ac:spMkLst>
            <pc:docMk/>
            <pc:sldMk cId="3589216939" sldId="319"/>
            <ac:spMk id="3" creationId="{00000000-0000-0000-0000-000000000000}"/>
          </ac:spMkLst>
        </pc:spChg>
      </pc:sldChg>
      <pc:sldChg chg="del">
        <pc:chgData name="明智 高" userId="13106cc9a47d8e8b" providerId="LiveId" clId="{D7D37069-53A9-422E-A092-2F782118B5C5}" dt="2020-09-20T08:03:10.935" v="442" actId="47"/>
        <pc:sldMkLst>
          <pc:docMk/>
          <pc:sldMk cId="3250469290" sldId="320"/>
        </pc:sldMkLst>
      </pc:sldChg>
      <pc:sldChg chg="delSp mod">
        <pc:chgData name="明智 高" userId="13106cc9a47d8e8b" providerId="LiveId" clId="{D7D37069-53A9-422E-A092-2F782118B5C5}" dt="2020-09-20T06:47:45.308" v="256" actId="21"/>
        <pc:sldMkLst>
          <pc:docMk/>
          <pc:sldMk cId="704521259" sldId="324"/>
        </pc:sldMkLst>
        <pc:picChg chg="del">
          <ac:chgData name="明智 高" userId="13106cc9a47d8e8b" providerId="LiveId" clId="{D7D37069-53A9-422E-A092-2F782118B5C5}" dt="2020-09-20T06:47:45.308" v="256" actId="21"/>
          <ac:picMkLst>
            <pc:docMk/>
            <pc:sldMk cId="704521259" sldId="324"/>
            <ac:picMk id="5" creationId="{FBA8258F-CC9B-4CF6-B765-F084B70A1EA2}"/>
          </ac:picMkLst>
        </pc:picChg>
      </pc:sldChg>
      <pc:sldChg chg="ord">
        <pc:chgData name="明智 高" userId="13106cc9a47d8e8b" providerId="LiveId" clId="{D7D37069-53A9-422E-A092-2F782118B5C5}" dt="2020-09-20T08:04:06.990" v="445"/>
        <pc:sldMkLst>
          <pc:docMk/>
          <pc:sldMk cId="3767802529" sldId="327"/>
        </pc:sldMkLst>
      </pc:sldChg>
      <pc:sldChg chg="delSp ord">
        <pc:chgData name="明智 高" userId="13106cc9a47d8e8b" providerId="LiveId" clId="{D7D37069-53A9-422E-A092-2F782118B5C5}" dt="2020-09-21T11:33:19.412" v="901"/>
        <pc:sldMkLst>
          <pc:docMk/>
          <pc:sldMk cId="4273565534" sldId="338"/>
        </pc:sldMkLst>
        <pc:spChg chg="del">
          <ac:chgData name="明智 高" userId="13106cc9a47d8e8b" providerId="LiveId" clId="{D7D37069-53A9-422E-A092-2F782118B5C5}" dt="2020-09-21T11:25:01.419" v="873" actId="478"/>
          <ac:spMkLst>
            <pc:docMk/>
            <pc:sldMk cId="4273565534" sldId="338"/>
            <ac:spMk id="2" creationId="{00000000-0000-0000-0000-000000000000}"/>
          </ac:spMkLst>
        </pc:spChg>
      </pc:sldChg>
      <pc:sldChg chg="modSp mod">
        <pc:chgData name="明智 高" userId="13106cc9a47d8e8b" providerId="LiveId" clId="{D7D37069-53A9-422E-A092-2F782118B5C5}" dt="2020-09-21T11:42:35.379" v="948" actId="403"/>
        <pc:sldMkLst>
          <pc:docMk/>
          <pc:sldMk cId="1596820372" sldId="341"/>
        </pc:sldMkLst>
        <pc:spChg chg="mod">
          <ac:chgData name="明智 高" userId="13106cc9a47d8e8b" providerId="LiveId" clId="{D7D37069-53A9-422E-A092-2F782118B5C5}" dt="2020-09-21T11:42:35.379" v="948" actId="403"/>
          <ac:spMkLst>
            <pc:docMk/>
            <pc:sldMk cId="1596820372" sldId="341"/>
            <ac:spMk id="3" creationId="{00000000-0000-0000-0000-000000000000}"/>
          </ac:spMkLst>
        </pc:spChg>
      </pc:sldChg>
      <pc:sldChg chg="delSp modSp">
        <pc:chgData name="明智 高" userId="13106cc9a47d8e8b" providerId="LiveId" clId="{D7D37069-53A9-422E-A092-2F782118B5C5}" dt="2020-09-21T11:34:24.040" v="904" actId="207"/>
        <pc:sldMkLst>
          <pc:docMk/>
          <pc:sldMk cId="435542078" sldId="343"/>
        </pc:sldMkLst>
        <pc:spChg chg="del">
          <ac:chgData name="明智 高" userId="13106cc9a47d8e8b" providerId="LiveId" clId="{D7D37069-53A9-422E-A092-2F782118B5C5}" dt="2020-09-21T11:24:45.240" v="872" actId="478"/>
          <ac:spMkLst>
            <pc:docMk/>
            <pc:sldMk cId="435542078" sldId="343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1T11:34:24.040" v="904" actId="207"/>
          <ac:spMkLst>
            <pc:docMk/>
            <pc:sldMk cId="435542078" sldId="343"/>
            <ac:spMk id="3" creationId="{00000000-0000-0000-0000-000000000000}"/>
          </ac:spMkLst>
        </pc:spChg>
      </pc:sldChg>
      <pc:sldChg chg="delSp">
        <pc:chgData name="明智 高" userId="13106cc9a47d8e8b" providerId="LiveId" clId="{D7D37069-53A9-422E-A092-2F782118B5C5}" dt="2020-09-20T08:05:40.342" v="452" actId="478"/>
        <pc:sldMkLst>
          <pc:docMk/>
          <pc:sldMk cId="108004946" sldId="344"/>
        </pc:sldMkLst>
        <pc:spChg chg="del">
          <ac:chgData name="明智 高" userId="13106cc9a47d8e8b" providerId="LiveId" clId="{D7D37069-53A9-422E-A092-2F782118B5C5}" dt="2020-09-20T08:05:40.342" v="452" actId="478"/>
          <ac:spMkLst>
            <pc:docMk/>
            <pc:sldMk cId="108004946" sldId="344"/>
            <ac:spMk id="2" creationId="{00000000-0000-0000-0000-000000000000}"/>
          </ac:spMkLst>
        </pc:spChg>
      </pc:sldChg>
      <pc:sldChg chg="delSp modSp">
        <pc:chgData name="明智 高" userId="13106cc9a47d8e8b" providerId="LiveId" clId="{D7D37069-53A9-422E-A092-2F782118B5C5}" dt="2020-09-21T11:35:40.120" v="909" actId="478"/>
        <pc:sldMkLst>
          <pc:docMk/>
          <pc:sldMk cId="1014276119" sldId="345"/>
        </pc:sldMkLst>
        <pc:spChg chg="del">
          <ac:chgData name="明智 高" userId="13106cc9a47d8e8b" providerId="LiveId" clId="{D7D37069-53A9-422E-A092-2F782118B5C5}" dt="2020-09-21T11:35:40.120" v="909" actId="478"/>
          <ac:spMkLst>
            <pc:docMk/>
            <pc:sldMk cId="1014276119" sldId="345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0T08:10:07.819" v="474" actId="207"/>
          <ac:spMkLst>
            <pc:docMk/>
            <pc:sldMk cId="1014276119" sldId="345"/>
            <ac:spMk id="3" creationId="{00000000-0000-0000-0000-000000000000}"/>
          </ac:spMkLst>
        </pc:spChg>
      </pc:sldChg>
      <pc:sldChg chg="del">
        <pc:chgData name="明智 高" userId="13106cc9a47d8e8b" providerId="LiveId" clId="{D7D37069-53A9-422E-A092-2F782118B5C5}" dt="2020-09-20T06:04:26.568" v="61" actId="2696"/>
        <pc:sldMkLst>
          <pc:docMk/>
          <pc:sldMk cId="702153795" sldId="347"/>
        </pc:sldMkLst>
      </pc:sldChg>
      <pc:sldChg chg="add">
        <pc:chgData name="明智 高" userId="13106cc9a47d8e8b" providerId="LiveId" clId="{D7D37069-53A9-422E-A092-2F782118B5C5}" dt="2020-09-20T06:04:33.285" v="62"/>
        <pc:sldMkLst>
          <pc:docMk/>
          <pc:sldMk cId="1838909413" sldId="347"/>
        </pc:sldMkLst>
      </pc:sldChg>
      <pc:sldChg chg="del">
        <pc:chgData name="明智 高" userId="13106cc9a47d8e8b" providerId="LiveId" clId="{D7D37069-53A9-422E-A092-2F782118B5C5}" dt="2020-09-20T08:02:45.095" v="440" actId="47"/>
        <pc:sldMkLst>
          <pc:docMk/>
          <pc:sldMk cId="2563641823" sldId="348"/>
        </pc:sldMkLst>
      </pc:sldChg>
      <pc:sldChg chg="modSp mod">
        <pc:chgData name="明智 高" userId="13106cc9a47d8e8b" providerId="LiveId" clId="{D7D37069-53A9-422E-A092-2F782118B5C5}" dt="2020-09-21T11:34:40.050" v="906" actId="20577"/>
        <pc:sldMkLst>
          <pc:docMk/>
          <pc:sldMk cId="2282736849" sldId="349"/>
        </pc:sldMkLst>
        <pc:spChg chg="mod">
          <ac:chgData name="明智 高" userId="13106cc9a47d8e8b" providerId="LiveId" clId="{D7D37069-53A9-422E-A092-2F782118B5C5}" dt="2020-09-21T11:34:40.050" v="906" actId="20577"/>
          <ac:spMkLst>
            <pc:docMk/>
            <pc:sldMk cId="2282736849" sldId="349"/>
            <ac:spMk id="2" creationId="{00000000-0000-0000-0000-000000000000}"/>
          </ac:spMkLst>
        </pc:spChg>
      </pc:sldChg>
      <pc:sldChg chg="ord">
        <pc:chgData name="明智 高" userId="13106cc9a47d8e8b" providerId="LiveId" clId="{D7D37069-53A9-422E-A092-2F782118B5C5}" dt="2020-09-21T11:39:02.337" v="934"/>
        <pc:sldMkLst>
          <pc:docMk/>
          <pc:sldMk cId="4238485678" sldId="350"/>
        </pc:sldMkLst>
      </pc:sldChg>
      <pc:sldChg chg="modSp">
        <pc:chgData name="明智 高" userId="13106cc9a47d8e8b" providerId="LiveId" clId="{D7D37069-53A9-422E-A092-2F782118B5C5}" dt="2020-09-21T11:36:20.180" v="913" actId="207"/>
        <pc:sldMkLst>
          <pc:docMk/>
          <pc:sldMk cId="3843313595" sldId="351"/>
        </pc:sldMkLst>
        <pc:spChg chg="mod">
          <ac:chgData name="明智 高" userId="13106cc9a47d8e8b" providerId="LiveId" clId="{D7D37069-53A9-422E-A092-2F782118B5C5}" dt="2020-09-21T11:36:20.180" v="913" actId="207"/>
          <ac:spMkLst>
            <pc:docMk/>
            <pc:sldMk cId="3843313595" sldId="351"/>
            <ac:spMk id="3" creationId="{00000000-0000-0000-0000-000000000000}"/>
          </ac:spMkLst>
        </pc:spChg>
      </pc:sldChg>
      <pc:sldChg chg="modSp">
        <pc:chgData name="明智 高" userId="13106cc9a47d8e8b" providerId="LiveId" clId="{D7D37069-53A9-422E-A092-2F782118B5C5}" dt="2020-09-21T11:37:09.780" v="922" actId="207"/>
        <pc:sldMkLst>
          <pc:docMk/>
          <pc:sldMk cId="1045271563" sldId="352"/>
        </pc:sldMkLst>
        <pc:spChg chg="mod">
          <ac:chgData name="明智 高" userId="13106cc9a47d8e8b" providerId="LiveId" clId="{D7D37069-53A9-422E-A092-2F782118B5C5}" dt="2020-09-21T11:37:09.780" v="922" actId="207"/>
          <ac:spMkLst>
            <pc:docMk/>
            <pc:sldMk cId="1045271563" sldId="352"/>
            <ac:spMk id="3" creationId="{00000000-0000-0000-0000-000000000000}"/>
          </ac:spMkLst>
        </pc:spChg>
      </pc:sldChg>
      <pc:sldChg chg="delSp modSp">
        <pc:chgData name="明智 高" userId="13106cc9a47d8e8b" providerId="LiveId" clId="{D7D37069-53A9-422E-A092-2F782118B5C5}" dt="2020-09-21T11:38:04.492" v="928" actId="207"/>
        <pc:sldMkLst>
          <pc:docMk/>
          <pc:sldMk cId="2056531084" sldId="353"/>
        </pc:sldMkLst>
        <pc:spChg chg="del">
          <ac:chgData name="明智 高" userId="13106cc9a47d8e8b" providerId="LiveId" clId="{D7D37069-53A9-422E-A092-2F782118B5C5}" dt="2020-09-21T11:37:39.630" v="927" actId="478"/>
          <ac:spMkLst>
            <pc:docMk/>
            <pc:sldMk cId="2056531084" sldId="353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1T11:38:04.492" v="928" actId="207"/>
          <ac:spMkLst>
            <pc:docMk/>
            <pc:sldMk cId="2056531084" sldId="353"/>
            <ac:spMk id="3" creationId="{00000000-0000-0000-0000-000000000000}"/>
          </ac:spMkLst>
        </pc:spChg>
      </pc:sldChg>
      <pc:sldChg chg="delSp modSp">
        <pc:chgData name="明智 高" userId="13106cc9a47d8e8b" providerId="LiveId" clId="{D7D37069-53A9-422E-A092-2F782118B5C5}" dt="2020-09-21T11:37:27.348" v="925" actId="207"/>
        <pc:sldMkLst>
          <pc:docMk/>
          <pc:sldMk cId="2523684936" sldId="354"/>
        </pc:sldMkLst>
        <pc:spChg chg="del">
          <ac:chgData name="明智 高" userId="13106cc9a47d8e8b" providerId="LiveId" clId="{D7D37069-53A9-422E-A092-2F782118B5C5}" dt="2020-09-21T11:37:13.486" v="923" actId="478"/>
          <ac:spMkLst>
            <pc:docMk/>
            <pc:sldMk cId="2523684936" sldId="354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1T11:37:27.348" v="925" actId="207"/>
          <ac:spMkLst>
            <pc:docMk/>
            <pc:sldMk cId="2523684936" sldId="354"/>
            <ac:spMk id="3" creationId="{00000000-0000-0000-0000-000000000000}"/>
          </ac:spMkLst>
        </pc:spChg>
      </pc:sldChg>
      <pc:sldChg chg="delSp">
        <pc:chgData name="明智 高" userId="13106cc9a47d8e8b" providerId="LiveId" clId="{D7D37069-53A9-422E-A092-2F782118B5C5}" dt="2020-09-21T11:37:33.506" v="926" actId="478"/>
        <pc:sldMkLst>
          <pc:docMk/>
          <pc:sldMk cId="547226708" sldId="355"/>
        </pc:sldMkLst>
        <pc:spChg chg="del">
          <ac:chgData name="明智 高" userId="13106cc9a47d8e8b" providerId="LiveId" clId="{D7D37069-53A9-422E-A092-2F782118B5C5}" dt="2020-09-21T11:37:33.506" v="926" actId="478"/>
          <ac:spMkLst>
            <pc:docMk/>
            <pc:sldMk cId="547226708" sldId="355"/>
            <ac:spMk id="2" creationId="{00000000-0000-0000-0000-000000000000}"/>
          </ac:spMkLst>
        </pc:spChg>
      </pc:sldChg>
      <pc:sldChg chg="delSp modSp mod">
        <pc:chgData name="明智 高" userId="13106cc9a47d8e8b" providerId="LiveId" clId="{D7D37069-53A9-422E-A092-2F782118B5C5}" dt="2020-09-21T11:36:57.244" v="920" actId="207"/>
        <pc:sldMkLst>
          <pc:docMk/>
          <pc:sldMk cId="2151360769" sldId="358"/>
        </pc:sldMkLst>
        <pc:spChg chg="del">
          <ac:chgData name="明智 高" userId="13106cc9a47d8e8b" providerId="LiveId" clId="{D7D37069-53A9-422E-A092-2F782118B5C5}" dt="2020-09-21T11:36:27.765" v="914" actId="478"/>
          <ac:spMkLst>
            <pc:docMk/>
            <pc:sldMk cId="2151360769" sldId="358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1T11:36:57.244" v="920" actId="207"/>
          <ac:spMkLst>
            <pc:docMk/>
            <pc:sldMk cId="2151360769" sldId="358"/>
            <ac:spMk id="3" creationId="{00000000-0000-0000-0000-000000000000}"/>
          </ac:spMkLst>
        </pc:spChg>
      </pc:sldChg>
      <pc:sldChg chg="delSp modSp mod">
        <pc:chgData name="明智 高" userId="13106cc9a47d8e8b" providerId="LiveId" clId="{D7D37069-53A9-422E-A092-2F782118B5C5}" dt="2020-09-21T11:39:27.744" v="935" actId="207"/>
        <pc:sldMkLst>
          <pc:docMk/>
          <pc:sldMk cId="1922501269" sldId="359"/>
        </pc:sldMkLst>
        <pc:spChg chg="del">
          <ac:chgData name="明智 高" userId="13106cc9a47d8e8b" providerId="LiveId" clId="{D7D37069-53A9-422E-A092-2F782118B5C5}" dt="2020-09-20T08:05:51.416" v="453" actId="478"/>
          <ac:spMkLst>
            <pc:docMk/>
            <pc:sldMk cId="1922501269" sldId="359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1T11:39:27.744" v="935" actId="207"/>
          <ac:spMkLst>
            <pc:docMk/>
            <pc:sldMk cId="1922501269" sldId="359"/>
            <ac:spMk id="3" creationId="{00000000-0000-0000-0000-000000000000}"/>
          </ac:spMkLst>
        </pc:spChg>
      </pc:sldChg>
      <pc:sldChg chg="modSp mod ord">
        <pc:chgData name="明智 高" userId="13106cc9a47d8e8b" providerId="LiveId" clId="{D7D37069-53A9-422E-A092-2F782118B5C5}" dt="2020-09-21T11:38:57.389" v="932"/>
        <pc:sldMkLst>
          <pc:docMk/>
          <pc:sldMk cId="3510035852" sldId="360"/>
        </pc:sldMkLst>
        <pc:spChg chg="mod">
          <ac:chgData name="明智 高" userId="13106cc9a47d8e8b" providerId="LiveId" clId="{D7D37069-53A9-422E-A092-2F782118B5C5}" dt="2020-09-21T11:35:09.623" v="907" actId="403"/>
          <ac:spMkLst>
            <pc:docMk/>
            <pc:sldMk cId="3510035852" sldId="360"/>
            <ac:spMk id="3" creationId="{00000000-0000-0000-0000-000000000000}"/>
          </ac:spMkLst>
        </pc:spChg>
      </pc:sldChg>
      <pc:sldChg chg="addSp modSp del mod">
        <pc:chgData name="明智 高" userId="13106cc9a47d8e8b" providerId="LiveId" clId="{D7D37069-53A9-422E-A092-2F782118B5C5}" dt="2020-09-21T11:05:58.733" v="735" actId="1076"/>
        <pc:sldMkLst>
          <pc:docMk/>
          <pc:sldMk cId="0" sldId="927"/>
        </pc:sldMkLst>
        <pc:spChg chg="mod">
          <ac:chgData name="明智 高" userId="13106cc9a47d8e8b" providerId="LiveId" clId="{D7D37069-53A9-422E-A092-2F782118B5C5}" dt="2020-09-21T10:59:06.422" v="683" actId="404"/>
          <ac:spMkLst>
            <pc:docMk/>
            <pc:sldMk cId="0" sldId="927"/>
            <ac:spMk id="2" creationId="{00000000-0000-0000-0000-000000000000}"/>
          </ac:spMkLst>
        </pc:spChg>
        <pc:spChg chg="mod">
          <ac:chgData name="明智 高" userId="13106cc9a47d8e8b" providerId="LiveId" clId="{D7D37069-53A9-422E-A092-2F782118B5C5}" dt="2020-09-21T10:58:04.002" v="641" actId="403"/>
          <ac:spMkLst>
            <pc:docMk/>
            <pc:sldMk cId="0" sldId="927"/>
            <ac:spMk id="3" creationId="{00000000-0000-0000-0000-000000000000}"/>
          </ac:spMkLst>
        </pc:spChg>
        <pc:spChg chg="add mod">
          <ac:chgData name="明智 高" userId="13106cc9a47d8e8b" providerId="LiveId" clId="{D7D37069-53A9-422E-A092-2F782118B5C5}" dt="2020-09-21T11:04:10.672" v="704" actId="208"/>
          <ac:spMkLst>
            <pc:docMk/>
            <pc:sldMk cId="0" sldId="927"/>
            <ac:spMk id="6" creationId="{FE33568C-03D4-4671-8AE0-F46BDAE31AD2}"/>
          </ac:spMkLst>
        </pc:spChg>
        <pc:spChg chg="add mod">
          <ac:chgData name="明智 高" userId="13106cc9a47d8e8b" providerId="LiveId" clId="{D7D37069-53A9-422E-A092-2F782118B5C5}" dt="2020-09-21T11:04:15.492" v="705" actId="208"/>
          <ac:spMkLst>
            <pc:docMk/>
            <pc:sldMk cId="0" sldId="927"/>
            <ac:spMk id="8" creationId="{F0AE3607-5E02-49D1-92E3-C8C0F0AF5AC3}"/>
          </ac:spMkLst>
        </pc:spChg>
        <pc:spChg chg="add mod">
          <ac:chgData name="明智 高" userId="13106cc9a47d8e8b" providerId="LiveId" clId="{D7D37069-53A9-422E-A092-2F782118B5C5}" dt="2020-09-21T11:05:58.733" v="735" actId="1076"/>
          <ac:spMkLst>
            <pc:docMk/>
            <pc:sldMk cId="0" sldId="927"/>
            <ac:spMk id="10" creationId="{252D2A6A-F7B3-4266-B02F-522D2DC96CF1}"/>
          </ac:spMkLst>
        </pc:spChg>
        <pc:spChg chg="add mod">
          <ac:chgData name="明智 高" userId="13106cc9a47d8e8b" providerId="LiveId" clId="{D7D37069-53A9-422E-A092-2F782118B5C5}" dt="2020-09-21T11:05:50.052" v="733" actId="1076"/>
          <ac:spMkLst>
            <pc:docMk/>
            <pc:sldMk cId="0" sldId="927"/>
            <ac:spMk id="12" creationId="{7BCEB177-0431-43DF-B306-51E1641A04DA}"/>
          </ac:spMkLst>
        </pc:spChg>
      </pc:sldChg>
      <pc:sldChg chg="modSp add del mod">
        <pc:chgData name="明智 高" userId="13106cc9a47d8e8b" providerId="LiveId" clId="{D7D37069-53A9-422E-A092-2F782118B5C5}" dt="2020-09-21T11:02:18.712" v="689" actId="47"/>
        <pc:sldMkLst>
          <pc:docMk/>
          <pc:sldMk cId="0" sldId="928"/>
        </pc:sldMkLst>
        <pc:spChg chg="mod">
          <ac:chgData name="明智 高" userId="13106cc9a47d8e8b" providerId="LiveId" clId="{D7D37069-53A9-422E-A092-2F782118B5C5}" dt="2020-09-21T11:01:31.992" v="688" actId="404"/>
          <ac:spMkLst>
            <pc:docMk/>
            <pc:sldMk cId="0" sldId="928"/>
            <ac:spMk id="3" creationId="{00000000-0000-0000-0000-000000000000}"/>
          </ac:spMkLst>
        </pc:spChg>
      </pc:sldChg>
      <pc:sldChg chg="modSp">
        <pc:chgData name="明智 高" userId="13106cc9a47d8e8b" providerId="LiveId" clId="{D7D37069-53A9-422E-A092-2F782118B5C5}" dt="2020-09-20T08:03:43.707" v="443" actId="207"/>
        <pc:sldMkLst>
          <pc:docMk/>
          <pc:sldMk cId="1518528862" sldId="1104"/>
        </pc:sldMkLst>
        <pc:spChg chg="mod">
          <ac:chgData name="明智 高" userId="13106cc9a47d8e8b" providerId="LiveId" clId="{D7D37069-53A9-422E-A092-2F782118B5C5}" dt="2020-09-20T08:03:43.707" v="443" actId="207"/>
          <ac:spMkLst>
            <pc:docMk/>
            <pc:sldMk cId="1518528862" sldId="1104"/>
            <ac:spMk id="3" creationId="{00000000-0000-0000-0000-000000000000}"/>
          </ac:spMkLst>
        </pc:spChg>
      </pc:sldChg>
      <pc:sldChg chg="ord">
        <pc:chgData name="明智 高" userId="13106cc9a47d8e8b" providerId="LiveId" clId="{D7D37069-53A9-422E-A092-2F782118B5C5}" dt="2020-09-20T08:04:50.345" v="449"/>
        <pc:sldMkLst>
          <pc:docMk/>
          <pc:sldMk cId="3204423702" sldId="1106"/>
        </pc:sldMkLst>
      </pc:sldChg>
      <pc:sldChg chg="ord">
        <pc:chgData name="明智 高" userId="13106cc9a47d8e8b" providerId="LiveId" clId="{D7D37069-53A9-422E-A092-2F782118B5C5}" dt="2020-09-20T08:04:13.968" v="447"/>
        <pc:sldMkLst>
          <pc:docMk/>
          <pc:sldMk cId="1665857962" sldId="1107"/>
        </pc:sldMkLst>
      </pc:sldChg>
      <pc:sldChg chg="addSp modSp mod">
        <pc:chgData name="明智 高" userId="13106cc9a47d8e8b" providerId="LiveId" clId="{D7D37069-53A9-422E-A092-2F782118B5C5}" dt="2020-09-20T08:13:49.385" v="483" actId="14100"/>
        <pc:sldMkLst>
          <pc:docMk/>
          <pc:sldMk cId="3392073704" sldId="1109"/>
        </pc:sldMkLst>
        <pc:picChg chg="add mod">
          <ac:chgData name="明智 高" userId="13106cc9a47d8e8b" providerId="LiveId" clId="{D7D37069-53A9-422E-A092-2F782118B5C5}" dt="2020-09-20T08:13:49.385" v="483" actId="14100"/>
          <ac:picMkLst>
            <pc:docMk/>
            <pc:sldMk cId="3392073704" sldId="1109"/>
            <ac:picMk id="5" creationId="{94031319-A6DE-4E60-8C6A-36ACF7884C97}"/>
          </ac:picMkLst>
        </pc:picChg>
      </pc:sldChg>
      <pc:sldChg chg="addSp modSp mod">
        <pc:chgData name="明智 高" userId="13106cc9a47d8e8b" providerId="LiveId" clId="{D7D37069-53A9-422E-A092-2F782118B5C5}" dt="2020-09-20T06:47:51.856" v="258" actId="1076"/>
        <pc:sldMkLst>
          <pc:docMk/>
          <pc:sldMk cId="3799685620" sldId="1110"/>
        </pc:sldMkLst>
        <pc:picChg chg="add mod">
          <ac:chgData name="明智 高" userId="13106cc9a47d8e8b" providerId="LiveId" clId="{D7D37069-53A9-422E-A092-2F782118B5C5}" dt="2020-09-20T06:47:51.856" v="258" actId="1076"/>
          <ac:picMkLst>
            <pc:docMk/>
            <pc:sldMk cId="3799685620" sldId="1110"/>
            <ac:picMk id="5" creationId="{5BD4AA5A-88B5-4C5E-8B4B-B233812D3B27}"/>
          </ac:picMkLst>
        </pc:picChg>
      </pc:sldChg>
      <pc:sldChg chg="addSp modSp mod">
        <pc:chgData name="明智 高" userId="13106cc9a47d8e8b" providerId="LiveId" clId="{D7D37069-53A9-422E-A092-2F782118B5C5}" dt="2020-09-20T08:16:10.002" v="488" actId="1076"/>
        <pc:sldMkLst>
          <pc:docMk/>
          <pc:sldMk cId="1534664586" sldId="1111"/>
        </pc:sldMkLst>
        <pc:picChg chg="add mod">
          <ac:chgData name="明智 高" userId="13106cc9a47d8e8b" providerId="LiveId" clId="{D7D37069-53A9-422E-A092-2F782118B5C5}" dt="2020-09-20T08:16:10.002" v="488" actId="1076"/>
          <ac:picMkLst>
            <pc:docMk/>
            <pc:sldMk cId="1534664586" sldId="1111"/>
            <ac:picMk id="5" creationId="{7FC18506-6380-46DC-8C84-560D54B794CD}"/>
          </ac:picMkLst>
        </pc:picChg>
      </pc:sldChg>
      <pc:sldChg chg="modSp mod">
        <pc:chgData name="明智 高" userId="13106cc9a47d8e8b" providerId="LiveId" clId="{D7D37069-53A9-422E-A092-2F782118B5C5}" dt="2020-09-20T08:06:40.054" v="471" actId="5793"/>
        <pc:sldMkLst>
          <pc:docMk/>
          <pc:sldMk cId="959381950" sldId="1112"/>
        </pc:sldMkLst>
        <pc:spChg chg="mod">
          <ac:chgData name="明智 高" userId="13106cc9a47d8e8b" providerId="LiveId" clId="{D7D37069-53A9-422E-A092-2F782118B5C5}" dt="2020-09-20T08:06:36.683" v="470"/>
          <ac:spMkLst>
            <pc:docMk/>
            <pc:sldMk cId="959381950" sldId="1112"/>
            <ac:spMk id="2" creationId="{F7375986-94AF-42C0-A29A-217868AEB042}"/>
          </ac:spMkLst>
        </pc:spChg>
        <pc:spChg chg="mod">
          <ac:chgData name="明智 高" userId="13106cc9a47d8e8b" providerId="LiveId" clId="{D7D37069-53A9-422E-A092-2F782118B5C5}" dt="2020-09-20T08:06:40.054" v="471" actId="5793"/>
          <ac:spMkLst>
            <pc:docMk/>
            <pc:sldMk cId="959381950" sldId="1112"/>
            <ac:spMk id="3" creationId="{149682EC-CA53-47AC-B520-98EE63D844D9}"/>
          </ac:spMkLst>
        </pc:spChg>
      </pc:sldChg>
      <pc:sldChg chg="addSp delSp modSp new mod setBg modClrScheme chgLayout">
        <pc:chgData name="明智 高" userId="13106cc9a47d8e8b" providerId="LiveId" clId="{D7D37069-53A9-422E-A092-2F782118B5C5}" dt="2020-09-20T05:58:05.728" v="32" actId="26606"/>
        <pc:sldMkLst>
          <pc:docMk/>
          <pc:sldMk cId="3999494948" sldId="1113"/>
        </pc:sldMkLst>
        <pc:spChg chg="del">
          <ac:chgData name="明智 高" userId="13106cc9a47d8e8b" providerId="LiveId" clId="{D7D37069-53A9-422E-A092-2F782118B5C5}" dt="2020-09-20T05:55:24.304" v="1" actId="700"/>
          <ac:spMkLst>
            <pc:docMk/>
            <pc:sldMk cId="3999494948" sldId="1113"/>
            <ac:spMk id="2" creationId="{F0D9E170-B370-4990-94AD-380723F6E1CF}"/>
          </ac:spMkLst>
        </pc:spChg>
        <pc:spChg chg="del">
          <ac:chgData name="明智 高" userId="13106cc9a47d8e8b" providerId="LiveId" clId="{D7D37069-53A9-422E-A092-2F782118B5C5}" dt="2020-09-20T05:55:24.304" v="1" actId="700"/>
          <ac:spMkLst>
            <pc:docMk/>
            <pc:sldMk cId="3999494948" sldId="1113"/>
            <ac:spMk id="3" creationId="{B85FE28A-D18A-4A11-8DA4-F9B0239BA0DB}"/>
          </ac:spMkLst>
        </pc:spChg>
        <pc:spChg chg="add del">
          <ac:chgData name="明智 高" userId="13106cc9a47d8e8b" providerId="LiveId" clId="{D7D37069-53A9-422E-A092-2F782118B5C5}" dt="2020-09-20T05:58:05.728" v="32" actId="26606"/>
          <ac:spMkLst>
            <pc:docMk/>
            <pc:sldMk cId="3999494948" sldId="1113"/>
            <ac:spMk id="7" creationId="{57845966-6EFC-468A-9CC7-BAB4B95854E7}"/>
          </ac:spMkLst>
        </pc:spChg>
        <pc:spChg chg="add del">
          <ac:chgData name="明智 高" userId="13106cc9a47d8e8b" providerId="LiveId" clId="{D7D37069-53A9-422E-A092-2F782118B5C5}" dt="2020-09-20T05:58:00.465" v="30" actId="26606"/>
          <ac:spMkLst>
            <pc:docMk/>
            <pc:sldMk cId="3999494948" sldId="1113"/>
            <ac:spMk id="10" creationId="{53BB5D57-6178-4F62-B472-0312F6D95A85}"/>
          </ac:spMkLst>
        </pc:spChg>
        <pc:spChg chg="add del">
          <ac:chgData name="明智 高" userId="13106cc9a47d8e8b" providerId="LiveId" clId="{D7D37069-53A9-422E-A092-2F782118B5C5}" dt="2020-09-20T05:58:00.465" v="30" actId="26606"/>
          <ac:spMkLst>
            <pc:docMk/>
            <pc:sldMk cId="3999494948" sldId="1113"/>
            <ac:spMk id="12" creationId="{4C61BD32-7542-4D52-BA5A-3ADE869BF8AC}"/>
          </ac:spMkLst>
        </pc:spChg>
        <pc:spChg chg="add del">
          <ac:chgData name="明智 高" userId="13106cc9a47d8e8b" providerId="LiveId" clId="{D7D37069-53A9-422E-A092-2F782118B5C5}" dt="2020-09-20T05:58:05.728" v="32" actId="26606"/>
          <ac:spMkLst>
            <pc:docMk/>
            <pc:sldMk cId="3999494948" sldId="1113"/>
            <ac:spMk id="14" creationId="{ADAD1991-FFD1-4E94-ABAB-7560D33008E4}"/>
          </ac:spMkLst>
        </pc:spChg>
        <pc:picChg chg="add mod">
          <ac:chgData name="明智 高" userId="13106cc9a47d8e8b" providerId="LiveId" clId="{D7D37069-53A9-422E-A092-2F782118B5C5}" dt="2020-09-20T05:58:05.728" v="32" actId="26606"/>
          <ac:picMkLst>
            <pc:docMk/>
            <pc:sldMk cId="3999494948" sldId="1113"/>
            <ac:picMk id="5" creationId="{BCB9084C-DC38-48E4-8AAC-9F871638E7B5}"/>
          </ac:picMkLst>
        </pc:picChg>
        <pc:picChg chg="add del">
          <ac:chgData name="明智 高" userId="13106cc9a47d8e8b" providerId="LiveId" clId="{D7D37069-53A9-422E-A092-2F782118B5C5}" dt="2020-09-20T05:58:05.728" v="32" actId="26606"/>
          <ac:picMkLst>
            <pc:docMk/>
            <pc:sldMk cId="3999494948" sldId="1113"/>
            <ac:picMk id="8" creationId="{75554383-98AF-4A47-BB65-705FAAA4BE6A}"/>
          </ac:picMkLst>
        </pc:picChg>
      </pc:sldChg>
      <pc:sldChg chg="new del">
        <pc:chgData name="明智 高" userId="13106cc9a47d8e8b" providerId="LiveId" clId="{D7D37069-53A9-422E-A092-2F782118B5C5}" dt="2020-09-20T05:58:14.606" v="33" actId="47"/>
        <pc:sldMkLst>
          <pc:docMk/>
          <pc:sldMk cId="3253703952" sldId="1114"/>
        </pc:sldMkLst>
      </pc:sldChg>
      <pc:sldChg chg="addSp delSp modSp new mod setBg modClrScheme chgLayout">
        <pc:chgData name="明智 高" userId="13106cc9a47d8e8b" providerId="LiveId" clId="{D7D37069-53A9-422E-A092-2F782118B5C5}" dt="2020-09-20T05:57:52.364" v="28" actId="26606"/>
        <pc:sldMkLst>
          <pc:docMk/>
          <pc:sldMk cId="2293300961" sldId="1115"/>
        </pc:sldMkLst>
        <pc:spChg chg="del">
          <ac:chgData name="明智 高" userId="13106cc9a47d8e8b" providerId="LiveId" clId="{D7D37069-53A9-422E-A092-2F782118B5C5}" dt="2020-09-20T05:56:49.322" v="9" actId="700"/>
          <ac:spMkLst>
            <pc:docMk/>
            <pc:sldMk cId="2293300961" sldId="1115"/>
            <ac:spMk id="2" creationId="{1C38EA00-2922-41B6-A3C2-C940FF02F493}"/>
          </ac:spMkLst>
        </pc:spChg>
        <pc:spChg chg="del">
          <ac:chgData name="明智 高" userId="13106cc9a47d8e8b" providerId="LiveId" clId="{D7D37069-53A9-422E-A092-2F782118B5C5}" dt="2020-09-20T05:56:49.322" v="9" actId="700"/>
          <ac:spMkLst>
            <pc:docMk/>
            <pc:sldMk cId="2293300961" sldId="1115"/>
            <ac:spMk id="3" creationId="{50BD0F9D-CA74-4A2F-90A7-0C20505E2C21}"/>
          </ac:spMkLst>
        </pc:spChg>
        <pc:spChg chg="add del">
          <ac:chgData name="明智 高" userId="13106cc9a47d8e8b" providerId="LiveId" clId="{D7D37069-53A9-422E-A092-2F782118B5C5}" dt="2020-09-20T05:57:50.998" v="25" actId="26606"/>
          <ac:spMkLst>
            <pc:docMk/>
            <pc:sldMk cId="2293300961" sldId="1115"/>
            <ac:spMk id="10" creationId="{B9FF99BD-075F-4761-A995-6FC574BD25EA}"/>
          </ac:spMkLst>
        </pc:spChg>
        <pc:spChg chg="add del">
          <ac:chgData name="明智 高" userId="13106cc9a47d8e8b" providerId="LiveId" clId="{D7D37069-53A9-422E-A092-2F782118B5C5}" dt="2020-09-20T05:57:50.998" v="25" actId="26606"/>
          <ac:spMkLst>
            <pc:docMk/>
            <pc:sldMk cId="2293300961" sldId="1115"/>
            <ac:spMk id="12" creationId="{A7B21A54-9BA3-4EA9-B460-5A829ADD9051}"/>
          </ac:spMkLst>
        </pc:spChg>
        <pc:spChg chg="add del">
          <ac:chgData name="明智 高" userId="13106cc9a47d8e8b" providerId="LiveId" clId="{D7D37069-53A9-422E-A092-2F782118B5C5}" dt="2020-09-20T05:57:50.998" v="25" actId="26606"/>
          <ac:spMkLst>
            <pc:docMk/>
            <pc:sldMk cId="2293300961" sldId="1115"/>
            <ac:spMk id="14" creationId="{6FA8F714-B9D8-488A-8CCA-E9948FF913A9}"/>
          </ac:spMkLst>
        </pc:spChg>
        <pc:spChg chg="add del">
          <ac:chgData name="明智 高" userId="13106cc9a47d8e8b" providerId="LiveId" clId="{D7D37069-53A9-422E-A092-2F782118B5C5}" dt="2020-09-20T05:57:52.355" v="27" actId="26606"/>
          <ac:spMkLst>
            <pc:docMk/>
            <pc:sldMk cId="2293300961" sldId="1115"/>
            <ac:spMk id="16" creationId="{57845966-6EFC-468A-9CC7-BAB4B95854E7}"/>
          </ac:spMkLst>
        </pc:spChg>
        <pc:spChg chg="add del">
          <ac:chgData name="明智 高" userId="13106cc9a47d8e8b" providerId="LiveId" clId="{D7D37069-53A9-422E-A092-2F782118B5C5}" dt="2020-09-20T05:57:52.355" v="27" actId="26606"/>
          <ac:spMkLst>
            <pc:docMk/>
            <pc:sldMk cId="2293300961" sldId="1115"/>
            <ac:spMk id="18" creationId="{ADAD1991-FFD1-4E94-ABAB-7560D33008E4}"/>
          </ac:spMkLst>
        </pc:spChg>
        <pc:spChg chg="add">
          <ac:chgData name="明智 高" userId="13106cc9a47d8e8b" providerId="LiveId" clId="{D7D37069-53A9-422E-A092-2F782118B5C5}" dt="2020-09-20T05:57:52.364" v="28" actId="26606"/>
          <ac:spMkLst>
            <pc:docMk/>
            <pc:sldMk cId="2293300961" sldId="1115"/>
            <ac:spMk id="20" creationId="{B9FF99BD-075F-4761-A995-6FC574BD25EA}"/>
          </ac:spMkLst>
        </pc:spChg>
        <pc:spChg chg="add">
          <ac:chgData name="明智 高" userId="13106cc9a47d8e8b" providerId="LiveId" clId="{D7D37069-53A9-422E-A092-2F782118B5C5}" dt="2020-09-20T05:57:52.364" v="28" actId="26606"/>
          <ac:spMkLst>
            <pc:docMk/>
            <pc:sldMk cId="2293300961" sldId="1115"/>
            <ac:spMk id="21" creationId="{A7B21A54-9BA3-4EA9-B460-5A829ADD9051}"/>
          </ac:spMkLst>
        </pc:spChg>
        <pc:spChg chg="add">
          <ac:chgData name="明智 高" userId="13106cc9a47d8e8b" providerId="LiveId" clId="{D7D37069-53A9-422E-A092-2F782118B5C5}" dt="2020-09-20T05:57:52.364" v="28" actId="26606"/>
          <ac:spMkLst>
            <pc:docMk/>
            <pc:sldMk cId="2293300961" sldId="1115"/>
            <ac:spMk id="22" creationId="{6FA8F714-B9D8-488A-8CCA-E9948FF913A9}"/>
          </ac:spMkLst>
        </pc:spChg>
        <pc:picChg chg="add mod">
          <ac:chgData name="明智 高" userId="13106cc9a47d8e8b" providerId="LiveId" clId="{D7D37069-53A9-422E-A092-2F782118B5C5}" dt="2020-09-20T05:57:52.364" v="28" actId="26606"/>
          <ac:picMkLst>
            <pc:docMk/>
            <pc:sldMk cId="2293300961" sldId="1115"/>
            <ac:picMk id="5" creationId="{205E5F91-4415-4B4B-87B0-97B33992F867}"/>
          </ac:picMkLst>
        </pc:picChg>
        <pc:picChg chg="add del">
          <ac:chgData name="明智 高" userId="13106cc9a47d8e8b" providerId="LiveId" clId="{D7D37069-53A9-422E-A092-2F782118B5C5}" dt="2020-09-20T05:57:52.355" v="27" actId="26606"/>
          <ac:picMkLst>
            <pc:docMk/>
            <pc:sldMk cId="2293300961" sldId="1115"/>
            <ac:picMk id="17" creationId="{75554383-98AF-4A47-BB65-705FAAA4BE6A}"/>
          </ac:picMkLst>
        </pc:picChg>
      </pc:sldChg>
      <pc:sldChg chg="modSp new mod">
        <pc:chgData name="明智 高" userId="13106cc9a47d8e8b" providerId="LiveId" clId="{D7D37069-53A9-422E-A092-2F782118B5C5}" dt="2020-09-20T06:02:43.956" v="50" actId="14100"/>
        <pc:sldMkLst>
          <pc:docMk/>
          <pc:sldMk cId="4127835973" sldId="1116"/>
        </pc:sldMkLst>
        <pc:spChg chg="mod">
          <ac:chgData name="明智 高" userId="13106cc9a47d8e8b" providerId="LiveId" clId="{D7D37069-53A9-422E-A092-2F782118B5C5}" dt="2020-09-20T06:02:28.527" v="47" actId="20577"/>
          <ac:spMkLst>
            <pc:docMk/>
            <pc:sldMk cId="4127835973" sldId="1116"/>
            <ac:spMk id="2" creationId="{168A9EB1-EAFA-4305-883E-797961695CF2}"/>
          </ac:spMkLst>
        </pc:spChg>
        <pc:spChg chg="mod">
          <ac:chgData name="明智 高" userId="13106cc9a47d8e8b" providerId="LiveId" clId="{D7D37069-53A9-422E-A092-2F782118B5C5}" dt="2020-09-20T06:02:43.956" v="50" actId="14100"/>
          <ac:spMkLst>
            <pc:docMk/>
            <pc:sldMk cId="4127835973" sldId="1116"/>
            <ac:spMk id="3" creationId="{9B53EE01-86FC-41F7-93FD-6417897A87BF}"/>
          </ac:spMkLst>
        </pc:spChg>
      </pc:sldChg>
      <pc:sldChg chg="addSp delSp modSp new mod modClrScheme chgLayout">
        <pc:chgData name="明智 高" userId="13106cc9a47d8e8b" providerId="LiveId" clId="{D7D37069-53A9-422E-A092-2F782118B5C5}" dt="2020-09-20T06:03:39.339" v="60" actId="1076"/>
        <pc:sldMkLst>
          <pc:docMk/>
          <pc:sldMk cId="746351036" sldId="1117"/>
        </pc:sldMkLst>
        <pc:spChg chg="del">
          <ac:chgData name="明智 高" userId="13106cc9a47d8e8b" providerId="LiveId" clId="{D7D37069-53A9-422E-A092-2F782118B5C5}" dt="2020-09-20T06:02:49.891" v="52" actId="700"/>
          <ac:spMkLst>
            <pc:docMk/>
            <pc:sldMk cId="746351036" sldId="1117"/>
            <ac:spMk id="2" creationId="{1E57699C-717C-4A3C-AA49-EEBD65B93A79}"/>
          </ac:spMkLst>
        </pc:spChg>
        <pc:spChg chg="del">
          <ac:chgData name="明智 高" userId="13106cc9a47d8e8b" providerId="LiveId" clId="{D7D37069-53A9-422E-A092-2F782118B5C5}" dt="2020-09-20T06:02:49.891" v="52" actId="700"/>
          <ac:spMkLst>
            <pc:docMk/>
            <pc:sldMk cId="746351036" sldId="1117"/>
            <ac:spMk id="3" creationId="{6E9F27CA-C2A9-4263-A1CF-D1935ECAB5CC}"/>
          </ac:spMkLst>
        </pc:spChg>
        <pc:picChg chg="add mod">
          <ac:chgData name="明智 高" userId="13106cc9a47d8e8b" providerId="LiveId" clId="{D7D37069-53A9-422E-A092-2F782118B5C5}" dt="2020-09-20T06:03:39.339" v="60" actId="1076"/>
          <ac:picMkLst>
            <pc:docMk/>
            <pc:sldMk cId="746351036" sldId="1117"/>
            <ac:picMk id="5" creationId="{FB2BD29E-96EB-4297-9435-71FD07C0A709}"/>
          </ac:picMkLst>
        </pc:picChg>
      </pc:sldChg>
      <pc:sldChg chg="addSp delSp modSp new mod modNotesTx">
        <pc:chgData name="明智 高" userId="13106cc9a47d8e8b" providerId="LiveId" clId="{D7D37069-53A9-422E-A092-2F782118B5C5}" dt="2020-09-21T11:11:07.251" v="741" actId="478"/>
        <pc:sldMkLst>
          <pc:docMk/>
          <pc:sldMk cId="3497272213" sldId="1118"/>
        </pc:sldMkLst>
        <pc:spChg chg="del">
          <ac:chgData name="明智 高" userId="13106cc9a47d8e8b" providerId="LiveId" clId="{D7D37069-53A9-422E-A092-2F782118B5C5}" dt="2020-09-20T06:45:47.058" v="243" actId="478"/>
          <ac:spMkLst>
            <pc:docMk/>
            <pc:sldMk cId="3497272213" sldId="1118"/>
            <ac:spMk id="2" creationId="{71960431-5D71-4874-9745-03914607F3A5}"/>
          </ac:spMkLst>
        </pc:spChg>
        <pc:spChg chg="del">
          <ac:chgData name="明智 高" userId="13106cc9a47d8e8b" providerId="LiveId" clId="{D7D37069-53A9-422E-A092-2F782118B5C5}" dt="2020-09-20T06:43:06.906" v="205" actId="1032"/>
          <ac:spMkLst>
            <pc:docMk/>
            <pc:sldMk cId="3497272213" sldId="1118"/>
            <ac:spMk id="3" creationId="{4B5AC419-99D0-4491-8E21-4AF74C898667}"/>
          </ac:spMkLst>
        </pc:spChg>
        <pc:spChg chg="add del mod">
          <ac:chgData name="明智 高" userId="13106cc9a47d8e8b" providerId="LiveId" clId="{D7D37069-53A9-422E-A092-2F782118B5C5}" dt="2020-09-21T11:11:07.251" v="741" actId="478"/>
          <ac:spMkLst>
            <pc:docMk/>
            <pc:sldMk cId="3497272213" sldId="1118"/>
            <ac:spMk id="8" creationId="{44A91425-1410-4D7B-898D-2FC21D48F065}"/>
          </ac:spMkLst>
        </pc:spChg>
        <pc:graphicFrameChg chg="add mod modGraphic">
          <ac:chgData name="明智 高" userId="13106cc9a47d8e8b" providerId="LiveId" clId="{D7D37069-53A9-422E-A092-2F782118B5C5}" dt="2020-09-20T06:47:09.406" v="255" actId="14100"/>
          <ac:graphicFrameMkLst>
            <pc:docMk/>
            <pc:sldMk cId="3497272213" sldId="1118"/>
            <ac:graphicFrameMk id="4" creationId="{5E00117F-6AAE-4222-9A07-6437675C47C2}"/>
          </ac:graphicFrameMkLst>
        </pc:graphicFrameChg>
        <pc:picChg chg="add mod">
          <ac:chgData name="明智 高" userId="13106cc9a47d8e8b" providerId="LiveId" clId="{D7D37069-53A9-422E-A092-2F782118B5C5}" dt="2020-09-20T08:01:45.395" v="437" actId="1076"/>
          <ac:picMkLst>
            <pc:docMk/>
            <pc:sldMk cId="3497272213" sldId="1118"/>
            <ac:picMk id="3" creationId="{54B5524A-494D-4696-BFB0-6EB11718A887}"/>
          </ac:picMkLst>
        </pc:picChg>
        <pc:picChg chg="add mod">
          <ac:chgData name="明智 高" userId="13106cc9a47d8e8b" providerId="LiveId" clId="{D7D37069-53A9-422E-A092-2F782118B5C5}" dt="2020-09-20T08:01:26.603" v="430" actId="14100"/>
          <ac:picMkLst>
            <pc:docMk/>
            <pc:sldMk cId="3497272213" sldId="1118"/>
            <ac:picMk id="6" creationId="{0BB39503-892A-4CFF-8AE0-41414767B35B}"/>
          </ac:picMkLst>
        </pc:picChg>
        <pc:picChg chg="add del mod">
          <ac:chgData name="明智 高" userId="13106cc9a47d8e8b" providerId="LiveId" clId="{D7D37069-53A9-422E-A092-2F782118B5C5}" dt="2020-09-20T07:59:02.905" v="390" actId="478"/>
          <ac:picMkLst>
            <pc:docMk/>
            <pc:sldMk cId="3497272213" sldId="1118"/>
            <ac:picMk id="8" creationId="{8EC5AC0A-DB7A-45C1-9146-3EEAF886EA0B}"/>
          </ac:picMkLst>
        </pc:picChg>
        <pc:picChg chg="add mod">
          <ac:chgData name="明智 高" userId="13106cc9a47d8e8b" providerId="LiveId" clId="{D7D37069-53A9-422E-A092-2F782118B5C5}" dt="2020-09-20T08:01:49.466" v="438" actId="14100"/>
          <ac:picMkLst>
            <pc:docMk/>
            <pc:sldMk cId="3497272213" sldId="1118"/>
            <ac:picMk id="10" creationId="{B81EECDF-290F-43DA-BD84-4B02B88D2781}"/>
          </ac:picMkLst>
        </pc:picChg>
        <pc:picChg chg="add mod">
          <ac:chgData name="明智 高" userId="13106cc9a47d8e8b" providerId="LiveId" clId="{D7D37069-53A9-422E-A092-2F782118B5C5}" dt="2020-09-20T08:01:29.451" v="431" actId="14100"/>
          <ac:picMkLst>
            <pc:docMk/>
            <pc:sldMk cId="3497272213" sldId="1118"/>
            <ac:picMk id="12" creationId="{A94818F6-2D3E-4CAF-B51E-52CAAED2D531}"/>
          </ac:picMkLst>
        </pc:picChg>
      </pc:sldChg>
      <pc:sldChg chg="addSp delSp modSp new mod modClrScheme chgLayout">
        <pc:chgData name="明智 高" userId="13106cc9a47d8e8b" providerId="LiveId" clId="{D7D37069-53A9-422E-A092-2F782118B5C5}" dt="2020-09-20T06:50:28.248" v="274" actId="1440"/>
        <pc:sldMkLst>
          <pc:docMk/>
          <pc:sldMk cId="853674888" sldId="1119"/>
        </pc:sldMkLst>
        <pc:spChg chg="del">
          <ac:chgData name="明智 高" userId="13106cc9a47d8e8b" providerId="LiveId" clId="{D7D37069-53A9-422E-A092-2F782118B5C5}" dt="2020-09-20T06:49:31.092" v="260" actId="700"/>
          <ac:spMkLst>
            <pc:docMk/>
            <pc:sldMk cId="853674888" sldId="1119"/>
            <ac:spMk id="2" creationId="{0E90E5E1-591F-4E37-8BAE-18C468C1CEB1}"/>
          </ac:spMkLst>
        </pc:spChg>
        <pc:spChg chg="del">
          <ac:chgData name="明智 高" userId="13106cc9a47d8e8b" providerId="LiveId" clId="{D7D37069-53A9-422E-A092-2F782118B5C5}" dt="2020-09-20T06:49:31.092" v="260" actId="700"/>
          <ac:spMkLst>
            <pc:docMk/>
            <pc:sldMk cId="853674888" sldId="1119"/>
            <ac:spMk id="3" creationId="{878478A5-31A9-444E-9BF6-21B5E85BAB5C}"/>
          </ac:spMkLst>
        </pc:spChg>
        <pc:picChg chg="add del mod">
          <ac:chgData name="明智 高" userId="13106cc9a47d8e8b" providerId="LiveId" clId="{D7D37069-53A9-422E-A092-2F782118B5C5}" dt="2020-09-20T06:49:49.948" v="265" actId="478"/>
          <ac:picMkLst>
            <pc:docMk/>
            <pc:sldMk cId="853674888" sldId="1119"/>
            <ac:picMk id="5" creationId="{58946429-F7C2-4034-A110-740B824BC7B4}"/>
          </ac:picMkLst>
        </pc:picChg>
        <pc:picChg chg="add mod modCrop">
          <ac:chgData name="明智 高" userId="13106cc9a47d8e8b" providerId="LiveId" clId="{D7D37069-53A9-422E-A092-2F782118B5C5}" dt="2020-09-20T06:50:28.248" v="274" actId="1440"/>
          <ac:picMkLst>
            <pc:docMk/>
            <pc:sldMk cId="853674888" sldId="1119"/>
            <ac:picMk id="7" creationId="{C76A280C-A592-4A23-8970-630957849CF8}"/>
          </ac:picMkLst>
        </pc:picChg>
      </pc:sldChg>
      <pc:sldChg chg="addSp delSp modSp new mod">
        <pc:chgData name="明智 高" userId="13106cc9a47d8e8b" providerId="LiveId" clId="{D7D37069-53A9-422E-A092-2F782118B5C5}" dt="2020-09-21T11:06:31.702" v="737" actId="207"/>
        <pc:sldMkLst>
          <pc:docMk/>
          <pc:sldMk cId="3705080083" sldId="1120"/>
        </pc:sldMkLst>
        <pc:spChg chg="mod">
          <ac:chgData name="明智 高" userId="13106cc9a47d8e8b" providerId="LiveId" clId="{D7D37069-53A9-422E-A092-2F782118B5C5}" dt="2020-09-20T07:50:29.234" v="359"/>
          <ac:spMkLst>
            <pc:docMk/>
            <pc:sldMk cId="3705080083" sldId="1120"/>
            <ac:spMk id="2" creationId="{52624D10-C381-4ACF-BF73-D3581E91302C}"/>
          </ac:spMkLst>
        </pc:spChg>
        <pc:spChg chg="del">
          <ac:chgData name="明智 高" userId="13106cc9a47d8e8b" providerId="LiveId" clId="{D7D37069-53A9-422E-A092-2F782118B5C5}" dt="2020-09-20T07:49:35.020" v="314" actId="1032"/>
          <ac:spMkLst>
            <pc:docMk/>
            <pc:sldMk cId="3705080083" sldId="1120"/>
            <ac:spMk id="3" creationId="{94925C4A-6267-4CBC-8CA9-790243C2979F}"/>
          </ac:spMkLst>
        </pc:spChg>
        <pc:graphicFrameChg chg="add mod modGraphic">
          <ac:chgData name="明智 高" userId="13106cc9a47d8e8b" providerId="LiveId" clId="{D7D37069-53A9-422E-A092-2F782118B5C5}" dt="2020-09-21T11:06:31.702" v="737" actId="207"/>
          <ac:graphicFrameMkLst>
            <pc:docMk/>
            <pc:sldMk cId="3705080083" sldId="1120"/>
            <ac:graphicFrameMk id="4" creationId="{53CEB6DD-D492-47ED-A37E-7F5A21B2A167}"/>
          </ac:graphicFrameMkLst>
        </pc:graphicFrameChg>
      </pc:sldChg>
      <pc:sldChg chg="addSp modSp add mod">
        <pc:chgData name="明智 高" userId="13106cc9a47d8e8b" providerId="LiveId" clId="{D7D37069-53A9-422E-A092-2F782118B5C5}" dt="2020-09-21T09:54:03.343" v="521" actId="208"/>
        <pc:sldMkLst>
          <pc:docMk/>
          <pc:sldMk cId="1614538596" sldId="1121"/>
        </pc:sldMkLst>
        <pc:spChg chg="mod">
          <ac:chgData name="明智 高" userId="13106cc9a47d8e8b" providerId="LiveId" clId="{D7D37069-53A9-422E-A092-2F782118B5C5}" dt="2020-09-21T09:53:22.964" v="515" actId="14100"/>
          <ac:spMkLst>
            <pc:docMk/>
            <pc:sldMk cId="1614538596" sldId="1121"/>
            <ac:spMk id="3" creationId="{00000000-0000-0000-0000-000000000000}"/>
          </ac:spMkLst>
        </pc:spChg>
        <pc:spChg chg="add mod">
          <ac:chgData name="明智 高" userId="13106cc9a47d8e8b" providerId="LiveId" clId="{D7D37069-53A9-422E-A092-2F782118B5C5}" dt="2020-09-21T09:53:27.543" v="516" actId="208"/>
          <ac:spMkLst>
            <pc:docMk/>
            <pc:sldMk cId="1614538596" sldId="1121"/>
            <ac:spMk id="4" creationId="{79D394E5-1E91-41AC-9A4F-D8FFBF623791}"/>
          </ac:spMkLst>
        </pc:spChg>
        <pc:spChg chg="add mod">
          <ac:chgData name="明智 高" userId="13106cc9a47d8e8b" providerId="LiveId" clId="{D7D37069-53A9-422E-A092-2F782118B5C5}" dt="2020-09-21T09:53:03.898" v="514" actId="208"/>
          <ac:spMkLst>
            <pc:docMk/>
            <pc:sldMk cId="1614538596" sldId="1121"/>
            <ac:spMk id="6" creationId="{893DD3DF-23D1-47CE-857E-AAC21F10E687}"/>
          </ac:spMkLst>
        </pc:spChg>
        <pc:spChg chg="add mod">
          <ac:chgData name="明智 高" userId="13106cc9a47d8e8b" providerId="LiveId" clId="{D7D37069-53A9-422E-A092-2F782118B5C5}" dt="2020-09-21T09:54:03.343" v="521" actId="208"/>
          <ac:spMkLst>
            <pc:docMk/>
            <pc:sldMk cId="1614538596" sldId="1121"/>
            <ac:spMk id="8" creationId="{4B7F4752-FBFB-4245-9788-CECBD0954DE2}"/>
          </ac:spMkLst>
        </pc:spChg>
      </pc:sldChg>
      <pc:sldChg chg="addSp modSp add mod">
        <pc:chgData name="明智 高" userId="13106cc9a47d8e8b" providerId="LiveId" clId="{D7D37069-53A9-422E-A092-2F782118B5C5}" dt="2020-09-21T10:54:20.394" v="636" actId="207"/>
        <pc:sldMkLst>
          <pc:docMk/>
          <pc:sldMk cId="4161164264" sldId="1122"/>
        </pc:sldMkLst>
        <pc:spChg chg="add mod">
          <ac:chgData name="明智 高" userId="13106cc9a47d8e8b" providerId="LiveId" clId="{D7D37069-53A9-422E-A092-2F782118B5C5}" dt="2020-09-21T10:54:20.394" v="636" actId="207"/>
          <ac:spMkLst>
            <pc:docMk/>
            <pc:sldMk cId="4161164264" sldId="1122"/>
            <ac:spMk id="2" creationId="{E47E051B-D8B4-4293-8BF8-518AA514C21C}"/>
          </ac:spMkLst>
        </pc:spChg>
      </pc:sldChg>
      <pc:sldChg chg="new del">
        <pc:chgData name="明智 高" userId="13106cc9a47d8e8b" providerId="LiveId" clId="{D7D37069-53A9-422E-A092-2F782118B5C5}" dt="2020-09-21T11:02:47.797" v="692" actId="47"/>
        <pc:sldMkLst>
          <pc:docMk/>
          <pc:sldMk cId="744315905" sldId="1123"/>
        </pc:sldMkLst>
      </pc:sldChg>
      <pc:sldChg chg="add ord">
        <pc:chgData name="明智 高" userId="13106cc9a47d8e8b" providerId="LiveId" clId="{D7D37069-53A9-422E-A092-2F782118B5C5}" dt="2020-09-21T11:04:21.362" v="707"/>
        <pc:sldMkLst>
          <pc:docMk/>
          <pc:sldMk cId="809059081" sldId="1124"/>
        </pc:sldMkLst>
      </pc:sldChg>
      <pc:sldChg chg="addSp modSp new mod">
        <pc:chgData name="明智 高" userId="13106cc9a47d8e8b" providerId="LiveId" clId="{D7D37069-53A9-422E-A092-2F782118B5C5}" dt="2020-09-21T11:20:26.741" v="829" actId="207"/>
        <pc:sldMkLst>
          <pc:docMk/>
          <pc:sldMk cId="2729744589" sldId="1125"/>
        </pc:sldMkLst>
        <pc:spChg chg="mod">
          <ac:chgData name="明智 高" userId="13106cc9a47d8e8b" providerId="LiveId" clId="{D7D37069-53A9-422E-A092-2F782118B5C5}" dt="2020-09-21T11:11:41.654" v="746"/>
          <ac:spMkLst>
            <pc:docMk/>
            <pc:sldMk cId="2729744589" sldId="1125"/>
            <ac:spMk id="2" creationId="{22CE734D-E766-4AE6-AE53-2BE95D4672F5}"/>
          </ac:spMkLst>
        </pc:spChg>
        <pc:spChg chg="mod">
          <ac:chgData name="明智 高" userId="13106cc9a47d8e8b" providerId="LiveId" clId="{D7D37069-53A9-422E-A092-2F782118B5C5}" dt="2020-09-21T11:20:26.741" v="829" actId="207"/>
          <ac:spMkLst>
            <pc:docMk/>
            <pc:sldMk cId="2729744589" sldId="1125"/>
            <ac:spMk id="3" creationId="{FC9190CF-33A8-43E2-8372-D04AD6C3D66D}"/>
          </ac:spMkLst>
        </pc:spChg>
        <pc:picChg chg="add mod">
          <ac:chgData name="明智 高" userId="13106cc9a47d8e8b" providerId="LiveId" clId="{D7D37069-53A9-422E-A092-2F782118B5C5}" dt="2020-09-21T11:11:58.661" v="749" actId="1076"/>
          <ac:picMkLst>
            <pc:docMk/>
            <pc:sldMk cId="2729744589" sldId="1125"/>
            <ac:picMk id="5" creationId="{D5679D6C-18F2-4958-ABEB-812F108A37D5}"/>
          </ac:picMkLst>
        </pc:picChg>
      </pc:sldChg>
      <pc:sldChg chg="addSp delSp modSp add mod">
        <pc:chgData name="明智 高" userId="13106cc9a47d8e8b" providerId="LiveId" clId="{D7D37069-53A9-422E-A092-2F782118B5C5}" dt="2020-09-21T11:20:12.300" v="827" actId="207"/>
        <pc:sldMkLst>
          <pc:docMk/>
          <pc:sldMk cId="1853908553" sldId="1126"/>
        </pc:sldMkLst>
        <pc:spChg chg="mod">
          <ac:chgData name="明智 高" userId="13106cc9a47d8e8b" providerId="LiveId" clId="{D7D37069-53A9-422E-A092-2F782118B5C5}" dt="2020-09-21T11:12:59.019" v="760"/>
          <ac:spMkLst>
            <pc:docMk/>
            <pc:sldMk cId="1853908553" sldId="1126"/>
            <ac:spMk id="2" creationId="{22CE734D-E766-4AE6-AE53-2BE95D4672F5}"/>
          </ac:spMkLst>
        </pc:spChg>
        <pc:spChg chg="mod">
          <ac:chgData name="明智 高" userId="13106cc9a47d8e8b" providerId="LiveId" clId="{D7D37069-53A9-422E-A092-2F782118B5C5}" dt="2020-09-21T11:20:12.300" v="827" actId="207"/>
          <ac:spMkLst>
            <pc:docMk/>
            <pc:sldMk cId="1853908553" sldId="1126"/>
            <ac:spMk id="3" creationId="{FC9190CF-33A8-43E2-8372-D04AD6C3D66D}"/>
          </ac:spMkLst>
        </pc:spChg>
        <pc:picChg chg="add mod">
          <ac:chgData name="明智 高" userId="13106cc9a47d8e8b" providerId="LiveId" clId="{D7D37069-53A9-422E-A092-2F782118B5C5}" dt="2020-09-21T11:13:16.412" v="763" actId="1076"/>
          <ac:picMkLst>
            <pc:docMk/>
            <pc:sldMk cId="1853908553" sldId="1126"/>
            <ac:picMk id="4" creationId="{1095CC04-631B-4DDF-91B4-A00E696F1DFC}"/>
          </ac:picMkLst>
        </pc:picChg>
        <pc:picChg chg="del">
          <ac:chgData name="明智 高" userId="13106cc9a47d8e8b" providerId="LiveId" clId="{D7D37069-53A9-422E-A092-2F782118B5C5}" dt="2020-09-21T11:12:37.216" v="753" actId="478"/>
          <ac:picMkLst>
            <pc:docMk/>
            <pc:sldMk cId="1853908553" sldId="1126"/>
            <ac:picMk id="5" creationId="{D5679D6C-18F2-4958-ABEB-812F108A37D5}"/>
          </ac:picMkLst>
        </pc:picChg>
      </pc:sldChg>
      <pc:sldChg chg="addSp delSp modSp add mod">
        <pc:chgData name="明智 高" userId="13106cc9a47d8e8b" providerId="LiveId" clId="{D7D37069-53A9-422E-A092-2F782118B5C5}" dt="2020-09-21T11:19:59.670" v="826"/>
        <pc:sldMkLst>
          <pc:docMk/>
          <pc:sldMk cId="2522871674" sldId="1127"/>
        </pc:sldMkLst>
        <pc:spChg chg="mod">
          <ac:chgData name="明智 高" userId="13106cc9a47d8e8b" providerId="LiveId" clId="{D7D37069-53A9-422E-A092-2F782118B5C5}" dt="2020-09-21T11:14:17.803" v="768" actId="6549"/>
          <ac:spMkLst>
            <pc:docMk/>
            <pc:sldMk cId="2522871674" sldId="1127"/>
            <ac:spMk id="2" creationId="{22CE734D-E766-4AE6-AE53-2BE95D4672F5}"/>
          </ac:spMkLst>
        </pc:spChg>
        <pc:spChg chg="mod">
          <ac:chgData name="明智 高" userId="13106cc9a47d8e8b" providerId="LiveId" clId="{D7D37069-53A9-422E-A092-2F782118B5C5}" dt="2020-09-21T11:19:59.670" v="826"/>
          <ac:spMkLst>
            <pc:docMk/>
            <pc:sldMk cId="2522871674" sldId="1127"/>
            <ac:spMk id="3" creationId="{FC9190CF-33A8-43E2-8372-D04AD6C3D66D}"/>
          </ac:spMkLst>
        </pc:spChg>
        <pc:picChg chg="del">
          <ac:chgData name="明智 高" userId="13106cc9a47d8e8b" providerId="LiveId" clId="{D7D37069-53A9-422E-A092-2F782118B5C5}" dt="2020-09-21T11:14:20.181" v="769" actId="478"/>
          <ac:picMkLst>
            <pc:docMk/>
            <pc:sldMk cId="2522871674" sldId="1127"/>
            <ac:picMk id="4" creationId="{1095CC04-631B-4DDF-91B4-A00E696F1DFC}"/>
          </ac:picMkLst>
        </pc:picChg>
        <pc:picChg chg="add mod">
          <ac:chgData name="明智 高" userId="13106cc9a47d8e8b" providerId="LiveId" clId="{D7D37069-53A9-422E-A092-2F782118B5C5}" dt="2020-09-21T11:14:34.341" v="771" actId="1076"/>
          <ac:picMkLst>
            <pc:docMk/>
            <pc:sldMk cId="2522871674" sldId="1127"/>
            <ac:picMk id="6" creationId="{1118D1FC-2B23-4316-B7C3-AB87B936DF6D}"/>
          </ac:picMkLst>
        </pc:picChg>
      </pc:sldChg>
      <pc:sldChg chg="addSp delSp modSp add mod">
        <pc:chgData name="明智 高" userId="13106cc9a47d8e8b" providerId="LiveId" clId="{D7D37069-53A9-422E-A092-2F782118B5C5}" dt="2020-09-21T11:20:58.570" v="830" actId="207"/>
        <pc:sldMkLst>
          <pc:docMk/>
          <pc:sldMk cId="3946022501" sldId="1128"/>
        </pc:sldMkLst>
        <pc:spChg chg="mod">
          <ac:chgData name="明智 高" userId="13106cc9a47d8e8b" providerId="LiveId" clId="{D7D37069-53A9-422E-A092-2F782118B5C5}" dt="2020-09-21T11:18:35.931" v="802" actId="20577"/>
          <ac:spMkLst>
            <pc:docMk/>
            <pc:sldMk cId="3946022501" sldId="1128"/>
            <ac:spMk id="2" creationId="{22CE734D-E766-4AE6-AE53-2BE95D4672F5}"/>
          </ac:spMkLst>
        </pc:spChg>
        <pc:spChg chg="mod">
          <ac:chgData name="明智 高" userId="13106cc9a47d8e8b" providerId="LiveId" clId="{D7D37069-53A9-422E-A092-2F782118B5C5}" dt="2020-09-21T11:20:58.570" v="830" actId="207"/>
          <ac:spMkLst>
            <pc:docMk/>
            <pc:sldMk cId="3946022501" sldId="1128"/>
            <ac:spMk id="3" creationId="{FC9190CF-33A8-43E2-8372-D04AD6C3D66D}"/>
          </ac:spMkLst>
        </pc:spChg>
        <pc:picChg chg="add del mod">
          <ac:chgData name="明智 高" userId="13106cc9a47d8e8b" providerId="LiveId" clId="{D7D37069-53A9-422E-A092-2F782118B5C5}" dt="2020-09-21T11:17:56.762" v="788" actId="22"/>
          <ac:picMkLst>
            <pc:docMk/>
            <pc:sldMk cId="3946022501" sldId="1128"/>
            <ac:picMk id="4" creationId="{1A46A2A7-BF8B-45B0-BD24-F4EBA6087BF0}"/>
          </ac:picMkLst>
        </pc:picChg>
        <pc:picChg chg="del">
          <ac:chgData name="明智 高" userId="13106cc9a47d8e8b" providerId="LiveId" clId="{D7D37069-53A9-422E-A092-2F782118B5C5}" dt="2020-09-21T11:16:39.763" v="774" actId="478"/>
          <ac:picMkLst>
            <pc:docMk/>
            <pc:sldMk cId="3946022501" sldId="1128"/>
            <ac:picMk id="6" creationId="{1118D1FC-2B23-4316-B7C3-AB87B936DF6D}"/>
          </ac:picMkLst>
        </pc:picChg>
        <pc:picChg chg="add mod">
          <ac:chgData name="明智 高" userId="13106cc9a47d8e8b" providerId="LiveId" clId="{D7D37069-53A9-422E-A092-2F782118B5C5}" dt="2020-09-21T11:19:03.741" v="808" actId="1076"/>
          <ac:picMkLst>
            <pc:docMk/>
            <pc:sldMk cId="3946022501" sldId="1128"/>
            <ac:picMk id="8" creationId="{0AC6A1D5-572A-4217-A248-7B974F17C075}"/>
          </ac:picMkLst>
        </pc:picChg>
      </pc:sldChg>
      <pc:sldChg chg="addSp modSp add mod">
        <pc:chgData name="明智 高" userId="13106cc9a47d8e8b" providerId="LiveId" clId="{D7D37069-53A9-422E-A092-2F782118B5C5}" dt="2020-09-21T11:22:54.402" v="871" actId="1076"/>
        <pc:sldMkLst>
          <pc:docMk/>
          <pc:sldMk cId="3836529711" sldId="1129"/>
        </pc:sldMkLst>
        <pc:spChg chg="add mod">
          <ac:chgData name="明智 高" userId="13106cc9a47d8e8b" providerId="LiveId" clId="{D7D37069-53A9-422E-A092-2F782118B5C5}" dt="2020-09-21T11:22:54.402" v="871" actId="1076"/>
          <ac:spMkLst>
            <pc:docMk/>
            <pc:sldMk cId="3836529711" sldId="1129"/>
            <ac:spMk id="4" creationId="{D3196EC6-D304-4922-89C7-3698BFA912CB}"/>
          </ac:spMkLst>
        </pc:spChg>
      </pc:sldChg>
      <pc:sldChg chg="addSp modSp new mod ord">
        <pc:chgData name="明智 高" userId="13106cc9a47d8e8b" providerId="LiveId" clId="{D7D37069-53A9-422E-A092-2F782118B5C5}" dt="2020-09-21T11:42:11.490" v="945" actId="1076"/>
        <pc:sldMkLst>
          <pc:docMk/>
          <pc:sldMk cId="3024523155" sldId="1130"/>
        </pc:sldMkLst>
        <pc:spChg chg="mod">
          <ac:chgData name="明智 高" userId="13106cc9a47d8e8b" providerId="LiveId" clId="{D7D37069-53A9-422E-A092-2F782118B5C5}" dt="2020-09-21T11:32:23.175" v="896" actId="20577"/>
          <ac:spMkLst>
            <pc:docMk/>
            <pc:sldMk cId="3024523155" sldId="1130"/>
            <ac:spMk id="2" creationId="{0F989299-B390-410F-A22C-520331C5976E}"/>
          </ac:spMkLst>
        </pc:spChg>
        <pc:spChg chg="mod">
          <ac:chgData name="明智 高" userId="13106cc9a47d8e8b" providerId="LiveId" clId="{D7D37069-53A9-422E-A092-2F782118B5C5}" dt="2020-09-21T11:38:18.651" v="930" actId="14100"/>
          <ac:spMkLst>
            <pc:docMk/>
            <pc:sldMk cId="3024523155" sldId="1130"/>
            <ac:spMk id="3" creationId="{47522DA0-D001-411F-9EB2-AF7ED39B8F42}"/>
          </ac:spMkLst>
        </pc:spChg>
        <pc:picChg chg="add mod">
          <ac:chgData name="明智 高" userId="13106cc9a47d8e8b" providerId="LiveId" clId="{D7D37069-53A9-422E-A092-2F782118B5C5}" dt="2020-09-21T11:42:11.490" v="945" actId="1076"/>
          <ac:picMkLst>
            <pc:docMk/>
            <pc:sldMk cId="3024523155" sldId="1130"/>
            <ac:picMk id="5" creationId="{8E276536-68D7-4E5B-9C60-FF4EA8098C6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572274-C4AE-4E17-B1ED-A2D46BE1C468}" type="doc">
      <dgm:prSet loTypeId="urn:microsoft.com/office/officeart/2005/8/layout/hProcess9" loCatId="process" qsTypeId="urn:microsoft.com/office/officeart/2005/8/quickstyle/simple1" qsCatId="simple" csTypeId="urn:microsoft.com/office/officeart/2005/8/colors/accent2_2" csCatId="accent2" phldr="1"/>
      <dgm:spPr/>
    </dgm:pt>
    <dgm:pt modelId="{B5A52688-4625-4C3A-9953-D4BCD3484198}">
      <dgm:prSet phldrT="[文字]"/>
      <dgm:spPr>
        <a:solidFill>
          <a:srgbClr val="C00000"/>
        </a:solidFill>
      </dgm:spPr>
      <dgm:t>
        <a:bodyPr/>
        <a:lstStyle/>
        <a:p>
          <a:r>
            <a:rPr lang="zh-TW" altLang="en-US" dirty="0"/>
            <a:t>誠</a:t>
          </a:r>
        </a:p>
      </dgm:t>
    </dgm:pt>
    <dgm:pt modelId="{3724D494-4B01-4CBC-AB9C-F06B36433D92}" type="parTrans" cxnId="{C1A2CEB5-1A91-407D-B605-92895FB1BD2C}">
      <dgm:prSet/>
      <dgm:spPr/>
      <dgm:t>
        <a:bodyPr/>
        <a:lstStyle/>
        <a:p>
          <a:endParaRPr lang="zh-TW" altLang="en-US"/>
        </a:p>
      </dgm:t>
    </dgm:pt>
    <dgm:pt modelId="{A0142D2E-F808-44BE-8B10-FCFF7B2D1771}" type="sibTrans" cxnId="{C1A2CEB5-1A91-407D-B605-92895FB1BD2C}">
      <dgm:prSet/>
      <dgm:spPr/>
      <dgm:t>
        <a:bodyPr/>
        <a:lstStyle/>
        <a:p>
          <a:endParaRPr lang="zh-TW" altLang="en-US"/>
        </a:p>
      </dgm:t>
    </dgm:pt>
    <dgm:pt modelId="{B398B722-F959-4979-B1C6-E85DF130308E}">
      <dgm:prSet phldrT="[文字]"/>
      <dgm:spPr/>
      <dgm:t>
        <a:bodyPr/>
        <a:lstStyle/>
        <a:p>
          <a:r>
            <a:rPr lang="zh-TW" altLang="en-US" dirty="0"/>
            <a:t>正</a:t>
          </a:r>
        </a:p>
      </dgm:t>
    </dgm:pt>
    <dgm:pt modelId="{001DC981-37DE-417F-9790-3391F2E9272B}" type="parTrans" cxnId="{E7695D8C-657B-406A-95BF-21C360BCE415}">
      <dgm:prSet/>
      <dgm:spPr/>
      <dgm:t>
        <a:bodyPr/>
        <a:lstStyle/>
        <a:p>
          <a:endParaRPr lang="zh-TW" altLang="en-US"/>
        </a:p>
      </dgm:t>
    </dgm:pt>
    <dgm:pt modelId="{26D3832B-21A9-4E81-99FC-58D3D054AE92}" type="sibTrans" cxnId="{E7695D8C-657B-406A-95BF-21C360BCE415}">
      <dgm:prSet/>
      <dgm:spPr/>
      <dgm:t>
        <a:bodyPr/>
        <a:lstStyle/>
        <a:p>
          <a:endParaRPr lang="zh-TW" altLang="en-US"/>
        </a:p>
      </dgm:t>
    </dgm:pt>
    <dgm:pt modelId="{C0D24480-F3A9-461F-BC9A-94D1D835F284}">
      <dgm:prSet phldrT="[文字]"/>
      <dgm:spPr>
        <a:solidFill>
          <a:srgbClr val="7030A0"/>
        </a:solidFill>
      </dgm:spPr>
      <dgm:t>
        <a:bodyPr/>
        <a:lstStyle/>
        <a:p>
          <a:r>
            <a:rPr lang="zh-TW" altLang="en-US" dirty="0"/>
            <a:t>和</a:t>
          </a:r>
        </a:p>
      </dgm:t>
    </dgm:pt>
    <dgm:pt modelId="{2F87A72E-9C17-4D4E-AF62-3C25EE976E31}" type="parTrans" cxnId="{C25565B0-9955-4204-9801-EA2AFF21B6CC}">
      <dgm:prSet/>
      <dgm:spPr/>
      <dgm:t>
        <a:bodyPr/>
        <a:lstStyle/>
        <a:p>
          <a:endParaRPr lang="zh-TW" altLang="en-US"/>
        </a:p>
      </dgm:t>
    </dgm:pt>
    <dgm:pt modelId="{B3DE1BF4-9C45-4F36-9B8F-AA41B3C2274B}" type="sibTrans" cxnId="{C25565B0-9955-4204-9801-EA2AFF21B6CC}">
      <dgm:prSet/>
      <dgm:spPr/>
      <dgm:t>
        <a:bodyPr/>
        <a:lstStyle/>
        <a:p>
          <a:endParaRPr lang="zh-TW" altLang="en-US"/>
        </a:p>
      </dgm:t>
    </dgm:pt>
    <dgm:pt modelId="{8F06CA81-2B04-48A3-9B02-771FB01D59B6}" type="pres">
      <dgm:prSet presAssocID="{32572274-C4AE-4E17-B1ED-A2D46BE1C468}" presName="CompostProcess" presStyleCnt="0">
        <dgm:presLayoutVars>
          <dgm:dir/>
          <dgm:resizeHandles val="exact"/>
        </dgm:presLayoutVars>
      </dgm:prSet>
      <dgm:spPr/>
    </dgm:pt>
    <dgm:pt modelId="{8E5E92D9-ECF7-4922-A805-EF0E8D2755F8}" type="pres">
      <dgm:prSet presAssocID="{32572274-C4AE-4E17-B1ED-A2D46BE1C468}" presName="arrow" presStyleLbl="bgShp" presStyleIdx="0" presStyleCnt="1"/>
      <dgm:spPr/>
    </dgm:pt>
    <dgm:pt modelId="{FEBB19CC-5E4B-4675-B7A5-DAC5416D51C6}" type="pres">
      <dgm:prSet presAssocID="{32572274-C4AE-4E17-B1ED-A2D46BE1C468}" presName="linearProcess" presStyleCnt="0"/>
      <dgm:spPr/>
    </dgm:pt>
    <dgm:pt modelId="{132EAEA6-D391-46D7-BB13-4932A750908F}" type="pres">
      <dgm:prSet presAssocID="{B5A52688-4625-4C3A-9953-D4BCD3484198}" presName="textNode" presStyleLbl="node1" presStyleIdx="0" presStyleCnt="3">
        <dgm:presLayoutVars>
          <dgm:bulletEnabled val="1"/>
        </dgm:presLayoutVars>
      </dgm:prSet>
      <dgm:spPr/>
    </dgm:pt>
    <dgm:pt modelId="{219E38A8-3D74-4B8E-8691-98CD59E716A2}" type="pres">
      <dgm:prSet presAssocID="{A0142D2E-F808-44BE-8B10-FCFF7B2D1771}" presName="sibTrans" presStyleCnt="0"/>
      <dgm:spPr/>
    </dgm:pt>
    <dgm:pt modelId="{F1E9D68E-41F2-42A2-9755-AEDA0F381D05}" type="pres">
      <dgm:prSet presAssocID="{B398B722-F959-4979-B1C6-E85DF130308E}" presName="textNode" presStyleLbl="node1" presStyleIdx="1" presStyleCnt="3">
        <dgm:presLayoutVars>
          <dgm:bulletEnabled val="1"/>
        </dgm:presLayoutVars>
      </dgm:prSet>
      <dgm:spPr/>
    </dgm:pt>
    <dgm:pt modelId="{93E49B55-BE62-48E5-A098-60F838106C7F}" type="pres">
      <dgm:prSet presAssocID="{26D3832B-21A9-4E81-99FC-58D3D054AE92}" presName="sibTrans" presStyleCnt="0"/>
      <dgm:spPr/>
    </dgm:pt>
    <dgm:pt modelId="{CB0FD279-3EB4-4E47-B588-296B52DC0463}" type="pres">
      <dgm:prSet presAssocID="{C0D24480-F3A9-461F-BC9A-94D1D835F284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C5F6982F-5FEC-41F7-B5FB-0710F9F09A50}" type="presOf" srcId="{B398B722-F959-4979-B1C6-E85DF130308E}" destId="{F1E9D68E-41F2-42A2-9755-AEDA0F381D05}" srcOrd="0" destOrd="0" presId="urn:microsoft.com/office/officeart/2005/8/layout/hProcess9"/>
    <dgm:cxn modelId="{58C33186-850F-4A20-AC46-3C9D9C2EC706}" type="presOf" srcId="{B5A52688-4625-4C3A-9953-D4BCD3484198}" destId="{132EAEA6-D391-46D7-BB13-4932A750908F}" srcOrd="0" destOrd="0" presId="urn:microsoft.com/office/officeart/2005/8/layout/hProcess9"/>
    <dgm:cxn modelId="{E7695D8C-657B-406A-95BF-21C360BCE415}" srcId="{32572274-C4AE-4E17-B1ED-A2D46BE1C468}" destId="{B398B722-F959-4979-B1C6-E85DF130308E}" srcOrd="1" destOrd="0" parTransId="{001DC981-37DE-417F-9790-3391F2E9272B}" sibTransId="{26D3832B-21A9-4E81-99FC-58D3D054AE92}"/>
    <dgm:cxn modelId="{98081DAC-10BC-4D63-9089-D0E3A395F45B}" type="presOf" srcId="{32572274-C4AE-4E17-B1ED-A2D46BE1C468}" destId="{8F06CA81-2B04-48A3-9B02-771FB01D59B6}" srcOrd="0" destOrd="0" presId="urn:microsoft.com/office/officeart/2005/8/layout/hProcess9"/>
    <dgm:cxn modelId="{487E45AD-E6FE-49E9-8B5E-EA381CCA002B}" type="presOf" srcId="{C0D24480-F3A9-461F-BC9A-94D1D835F284}" destId="{CB0FD279-3EB4-4E47-B588-296B52DC0463}" srcOrd="0" destOrd="0" presId="urn:microsoft.com/office/officeart/2005/8/layout/hProcess9"/>
    <dgm:cxn modelId="{C25565B0-9955-4204-9801-EA2AFF21B6CC}" srcId="{32572274-C4AE-4E17-B1ED-A2D46BE1C468}" destId="{C0D24480-F3A9-461F-BC9A-94D1D835F284}" srcOrd="2" destOrd="0" parTransId="{2F87A72E-9C17-4D4E-AF62-3C25EE976E31}" sibTransId="{B3DE1BF4-9C45-4F36-9B8F-AA41B3C2274B}"/>
    <dgm:cxn modelId="{C1A2CEB5-1A91-407D-B605-92895FB1BD2C}" srcId="{32572274-C4AE-4E17-B1ED-A2D46BE1C468}" destId="{B5A52688-4625-4C3A-9953-D4BCD3484198}" srcOrd="0" destOrd="0" parTransId="{3724D494-4B01-4CBC-AB9C-F06B36433D92}" sibTransId="{A0142D2E-F808-44BE-8B10-FCFF7B2D1771}"/>
    <dgm:cxn modelId="{1AF49538-F650-4611-8E2C-C54E39C00B7B}" type="presParOf" srcId="{8F06CA81-2B04-48A3-9B02-771FB01D59B6}" destId="{8E5E92D9-ECF7-4922-A805-EF0E8D2755F8}" srcOrd="0" destOrd="0" presId="urn:microsoft.com/office/officeart/2005/8/layout/hProcess9"/>
    <dgm:cxn modelId="{EE453651-A7D8-4115-9692-D66F17CDEFD3}" type="presParOf" srcId="{8F06CA81-2B04-48A3-9B02-771FB01D59B6}" destId="{FEBB19CC-5E4B-4675-B7A5-DAC5416D51C6}" srcOrd="1" destOrd="0" presId="urn:microsoft.com/office/officeart/2005/8/layout/hProcess9"/>
    <dgm:cxn modelId="{4148548C-75D0-4BEF-8A9F-D9D9BCAFE14D}" type="presParOf" srcId="{FEBB19CC-5E4B-4675-B7A5-DAC5416D51C6}" destId="{132EAEA6-D391-46D7-BB13-4932A750908F}" srcOrd="0" destOrd="0" presId="urn:microsoft.com/office/officeart/2005/8/layout/hProcess9"/>
    <dgm:cxn modelId="{4B8A2B88-EE7C-4BE0-B0DC-A9748BF7A1F1}" type="presParOf" srcId="{FEBB19CC-5E4B-4675-B7A5-DAC5416D51C6}" destId="{219E38A8-3D74-4B8E-8691-98CD59E716A2}" srcOrd="1" destOrd="0" presId="urn:microsoft.com/office/officeart/2005/8/layout/hProcess9"/>
    <dgm:cxn modelId="{D80AC916-2303-49B9-8B17-E6320FD06CBB}" type="presParOf" srcId="{FEBB19CC-5E4B-4675-B7A5-DAC5416D51C6}" destId="{F1E9D68E-41F2-42A2-9755-AEDA0F381D05}" srcOrd="2" destOrd="0" presId="urn:microsoft.com/office/officeart/2005/8/layout/hProcess9"/>
    <dgm:cxn modelId="{C55D177A-6D31-42FC-9362-26AE31EA3866}" type="presParOf" srcId="{FEBB19CC-5E4B-4675-B7A5-DAC5416D51C6}" destId="{93E49B55-BE62-48E5-A098-60F838106C7F}" srcOrd="3" destOrd="0" presId="urn:microsoft.com/office/officeart/2005/8/layout/hProcess9"/>
    <dgm:cxn modelId="{1A4AB97C-19D3-4138-B3A4-A6DFFBEF4CF7}" type="presParOf" srcId="{FEBB19CC-5E4B-4675-B7A5-DAC5416D51C6}" destId="{CB0FD279-3EB4-4E47-B588-296B52DC046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58785F-6F95-44B4-BBE8-34F9DC986856}" type="doc">
      <dgm:prSet loTypeId="urn:microsoft.com/office/officeart/2005/8/layout/radial1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zh-TW" altLang="en-US"/>
        </a:p>
      </dgm:t>
    </dgm:pt>
    <dgm:pt modelId="{3A616975-2BE4-402F-8683-545B2CF6E4BA}">
      <dgm:prSet phldrT="[文字]"/>
      <dgm:spPr/>
      <dgm:t>
        <a:bodyPr/>
        <a:lstStyle/>
        <a:p>
          <a:r>
            <a:rPr lang="zh-TW" altLang="en-US" dirty="0"/>
            <a:t>南</a:t>
          </a:r>
        </a:p>
      </dgm:t>
    </dgm:pt>
    <dgm:pt modelId="{C946570E-26AF-4B89-AC8A-6ECE99ABC9B6}" type="parTrans" cxnId="{FADD3BDF-1653-445B-A2DB-E683A0C73535}">
      <dgm:prSet/>
      <dgm:spPr/>
      <dgm:t>
        <a:bodyPr/>
        <a:lstStyle/>
        <a:p>
          <a:endParaRPr lang="zh-TW" altLang="en-US"/>
        </a:p>
      </dgm:t>
    </dgm:pt>
    <dgm:pt modelId="{B71EE71D-8E64-4542-814D-A5B8F88A05DF}" type="sibTrans" cxnId="{FADD3BDF-1653-445B-A2DB-E683A0C73535}">
      <dgm:prSet/>
      <dgm:spPr/>
      <dgm:t>
        <a:bodyPr/>
        <a:lstStyle/>
        <a:p>
          <a:endParaRPr lang="zh-TW" altLang="en-US"/>
        </a:p>
      </dgm:t>
    </dgm:pt>
    <dgm:pt modelId="{AA94D6EA-0C73-4680-8E9C-D776B80719D9}">
      <dgm:prSet phldrT="[文字]" phldr="1"/>
      <dgm:spPr/>
      <dgm:t>
        <a:bodyPr/>
        <a:lstStyle/>
        <a:p>
          <a:endParaRPr lang="zh-TW" altLang="en-US"/>
        </a:p>
      </dgm:t>
    </dgm:pt>
    <dgm:pt modelId="{E8FB1851-C74B-491F-92EB-22DE94E507F8}" type="parTrans" cxnId="{D45EDFAA-E1FE-42A9-B7A4-223159009B83}">
      <dgm:prSet/>
      <dgm:spPr/>
      <dgm:t>
        <a:bodyPr/>
        <a:lstStyle/>
        <a:p>
          <a:endParaRPr lang="zh-TW" altLang="en-US"/>
        </a:p>
      </dgm:t>
    </dgm:pt>
    <dgm:pt modelId="{40F854D2-DE15-4E99-BA9F-4E8007F67C40}" type="sibTrans" cxnId="{D45EDFAA-E1FE-42A9-B7A4-223159009B83}">
      <dgm:prSet/>
      <dgm:spPr/>
      <dgm:t>
        <a:bodyPr/>
        <a:lstStyle/>
        <a:p>
          <a:endParaRPr lang="zh-TW" altLang="en-US"/>
        </a:p>
      </dgm:t>
    </dgm:pt>
    <dgm:pt modelId="{42671795-6EC4-4FAC-A211-9410ADF9C693}">
      <dgm:prSet phldrT="[文字]" phldr="1"/>
      <dgm:spPr/>
      <dgm:t>
        <a:bodyPr/>
        <a:lstStyle/>
        <a:p>
          <a:endParaRPr lang="zh-TW" altLang="en-US"/>
        </a:p>
      </dgm:t>
    </dgm:pt>
    <dgm:pt modelId="{23038C8F-DD2A-4A12-A192-980C8F876DE0}" type="parTrans" cxnId="{F39C5257-4938-4211-A18D-600B63451D33}">
      <dgm:prSet/>
      <dgm:spPr/>
      <dgm:t>
        <a:bodyPr/>
        <a:lstStyle/>
        <a:p>
          <a:endParaRPr lang="zh-TW" altLang="en-US"/>
        </a:p>
      </dgm:t>
    </dgm:pt>
    <dgm:pt modelId="{4E865D52-4982-4C35-902B-D317591A6B23}" type="sibTrans" cxnId="{F39C5257-4938-4211-A18D-600B63451D33}">
      <dgm:prSet/>
      <dgm:spPr/>
      <dgm:t>
        <a:bodyPr/>
        <a:lstStyle/>
        <a:p>
          <a:endParaRPr lang="zh-TW" altLang="en-US"/>
        </a:p>
      </dgm:t>
    </dgm:pt>
    <dgm:pt modelId="{7EF67EE6-68FC-4824-8A80-CBA62D335CCC}">
      <dgm:prSet phldrT="[文字]" phldr="1"/>
      <dgm:spPr/>
      <dgm:t>
        <a:bodyPr/>
        <a:lstStyle/>
        <a:p>
          <a:endParaRPr lang="zh-TW" altLang="en-US"/>
        </a:p>
      </dgm:t>
    </dgm:pt>
    <dgm:pt modelId="{715F2E58-0A19-4947-BF60-8543439DB0E2}" type="parTrans" cxnId="{5860328A-F50F-41BD-8DE3-DA227A8980EA}">
      <dgm:prSet/>
      <dgm:spPr/>
      <dgm:t>
        <a:bodyPr/>
        <a:lstStyle/>
        <a:p>
          <a:endParaRPr lang="zh-TW" altLang="en-US"/>
        </a:p>
      </dgm:t>
    </dgm:pt>
    <dgm:pt modelId="{A946C7ED-8117-4CC9-AA78-39C79EA5D240}" type="sibTrans" cxnId="{5860328A-F50F-41BD-8DE3-DA227A8980EA}">
      <dgm:prSet/>
      <dgm:spPr/>
      <dgm:t>
        <a:bodyPr/>
        <a:lstStyle/>
        <a:p>
          <a:endParaRPr lang="zh-TW" altLang="en-US"/>
        </a:p>
      </dgm:t>
    </dgm:pt>
    <dgm:pt modelId="{A68D56A9-6D4D-4662-B63A-412DB4BAFEB7}">
      <dgm:prSet phldrT="[文字]" phldr="1"/>
      <dgm:spPr/>
      <dgm:t>
        <a:bodyPr/>
        <a:lstStyle/>
        <a:p>
          <a:endParaRPr lang="zh-TW" altLang="en-US" dirty="0"/>
        </a:p>
      </dgm:t>
    </dgm:pt>
    <dgm:pt modelId="{027E2DEE-83EC-4BC1-9C55-545CDA0FDA3D}" type="parTrans" cxnId="{B54D5328-A535-4194-A084-7EEAD30C4928}">
      <dgm:prSet/>
      <dgm:spPr/>
      <dgm:t>
        <a:bodyPr/>
        <a:lstStyle/>
        <a:p>
          <a:endParaRPr lang="zh-TW" altLang="en-US"/>
        </a:p>
      </dgm:t>
    </dgm:pt>
    <dgm:pt modelId="{60AD35EA-7537-4DE9-A1F0-CE7DDCA964DB}" type="sibTrans" cxnId="{B54D5328-A535-4194-A084-7EEAD30C4928}">
      <dgm:prSet/>
      <dgm:spPr/>
      <dgm:t>
        <a:bodyPr/>
        <a:lstStyle/>
        <a:p>
          <a:endParaRPr lang="zh-TW" altLang="en-US"/>
        </a:p>
      </dgm:t>
    </dgm:pt>
    <dgm:pt modelId="{C884A4B5-06A0-4EE8-B243-FC05B43B1129}">
      <dgm:prSet phldrT="[文字]"/>
      <dgm:spPr/>
      <dgm:t>
        <a:bodyPr/>
        <a:lstStyle/>
        <a:p>
          <a:endParaRPr lang="zh-TW" altLang="en-US" dirty="0"/>
        </a:p>
      </dgm:t>
    </dgm:pt>
    <dgm:pt modelId="{6AB86998-6C4B-4180-96D8-609CE1441F26}" type="parTrans" cxnId="{203F64C6-E23A-417C-8F0A-78B74C756A9F}">
      <dgm:prSet/>
      <dgm:spPr/>
      <dgm:t>
        <a:bodyPr/>
        <a:lstStyle/>
        <a:p>
          <a:endParaRPr lang="zh-TW" altLang="en-US"/>
        </a:p>
      </dgm:t>
    </dgm:pt>
    <dgm:pt modelId="{DA622073-2597-4C88-BA3B-0815E4E2AA7B}" type="sibTrans" cxnId="{203F64C6-E23A-417C-8F0A-78B74C756A9F}">
      <dgm:prSet/>
      <dgm:spPr/>
      <dgm:t>
        <a:bodyPr/>
        <a:lstStyle/>
        <a:p>
          <a:endParaRPr lang="zh-TW" altLang="en-US"/>
        </a:p>
      </dgm:t>
    </dgm:pt>
    <dgm:pt modelId="{171D08FD-281C-46A3-8ACE-2320ECF9953D}">
      <dgm:prSet phldrT="[文字]"/>
      <dgm:spPr/>
      <dgm:t>
        <a:bodyPr/>
        <a:lstStyle/>
        <a:p>
          <a:endParaRPr lang="zh-TW" altLang="en-US" dirty="0"/>
        </a:p>
      </dgm:t>
    </dgm:pt>
    <dgm:pt modelId="{A0A7BD95-CD3C-4D73-8A09-C4D0E2B32B5C}" type="parTrans" cxnId="{F22D7700-EB55-42E9-9A00-27A16DA28E4B}">
      <dgm:prSet/>
      <dgm:spPr/>
      <dgm:t>
        <a:bodyPr/>
        <a:lstStyle/>
        <a:p>
          <a:endParaRPr lang="zh-TW" altLang="en-US"/>
        </a:p>
      </dgm:t>
    </dgm:pt>
    <dgm:pt modelId="{5A166E8B-A8FE-454F-91D6-1FD8C44785B4}" type="sibTrans" cxnId="{F22D7700-EB55-42E9-9A00-27A16DA28E4B}">
      <dgm:prSet/>
      <dgm:spPr/>
      <dgm:t>
        <a:bodyPr/>
        <a:lstStyle/>
        <a:p>
          <a:endParaRPr lang="zh-TW" altLang="en-US"/>
        </a:p>
      </dgm:t>
    </dgm:pt>
    <dgm:pt modelId="{FFF4C9BC-1395-4CAD-8DCE-3294F0EEB199}">
      <dgm:prSet phldrT="[文字]"/>
      <dgm:spPr/>
      <dgm:t>
        <a:bodyPr/>
        <a:lstStyle/>
        <a:p>
          <a:endParaRPr lang="zh-TW" altLang="en-US" dirty="0"/>
        </a:p>
      </dgm:t>
    </dgm:pt>
    <dgm:pt modelId="{5EB737EE-E27B-4350-9A89-E8CC89193AB7}" type="parTrans" cxnId="{DEA83C86-D4BA-4D0F-9721-2CEE943D8EE7}">
      <dgm:prSet/>
      <dgm:spPr/>
      <dgm:t>
        <a:bodyPr/>
        <a:lstStyle/>
        <a:p>
          <a:endParaRPr lang="zh-TW" altLang="en-US"/>
        </a:p>
      </dgm:t>
    </dgm:pt>
    <dgm:pt modelId="{CDB8A6C4-ED65-40C8-AE96-D1EB504F4183}" type="sibTrans" cxnId="{DEA83C86-D4BA-4D0F-9721-2CEE943D8EE7}">
      <dgm:prSet/>
      <dgm:spPr/>
      <dgm:t>
        <a:bodyPr/>
        <a:lstStyle/>
        <a:p>
          <a:endParaRPr lang="zh-TW" altLang="en-US"/>
        </a:p>
      </dgm:t>
    </dgm:pt>
    <dgm:pt modelId="{D60C84B6-E2C9-46D0-9CFE-A8D44B957754}">
      <dgm:prSet phldrT="[文字]"/>
      <dgm:spPr/>
      <dgm:t>
        <a:bodyPr/>
        <a:lstStyle/>
        <a:p>
          <a:endParaRPr lang="zh-TW" altLang="en-US" dirty="0"/>
        </a:p>
      </dgm:t>
    </dgm:pt>
    <dgm:pt modelId="{1C2E899F-A7C5-4373-BC44-7648DE917CD6}" type="parTrans" cxnId="{1A92171B-BA0C-4DA4-90EB-A89693D3C15E}">
      <dgm:prSet/>
      <dgm:spPr/>
      <dgm:t>
        <a:bodyPr/>
        <a:lstStyle/>
        <a:p>
          <a:endParaRPr lang="zh-TW" altLang="en-US"/>
        </a:p>
      </dgm:t>
    </dgm:pt>
    <dgm:pt modelId="{94E80488-52A8-4BF9-9846-5B6F83A48330}" type="sibTrans" cxnId="{1A92171B-BA0C-4DA4-90EB-A89693D3C15E}">
      <dgm:prSet/>
      <dgm:spPr/>
      <dgm:t>
        <a:bodyPr/>
        <a:lstStyle/>
        <a:p>
          <a:endParaRPr lang="zh-TW" altLang="en-US"/>
        </a:p>
      </dgm:t>
    </dgm:pt>
    <dgm:pt modelId="{FCCD2539-BD2B-4DFF-BD1E-EF7D5111EE81}" type="pres">
      <dgm:prSet presAssocID="{5C58785F-6F95-44B4-BBE8-34F9DC98685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CAACEC-5D84-4313-A455-86180A96AF07}" type="pres">
      <dgm:prSet presAssocID="{3A616975-2BE4-402F-8683-545B2CF6E4BA}" presName="centerShape" presStyleLbl="node0" presStyleIdx="0" presStyleCnt="1"/>
      <dgm:spPr/>
    </dgm:pt>
    <dgm:pt modelId="{210F6AA5-C1E5-450A-98E4-811597E4ED31}" type="pres">
      <dgm:prSet presAssocID="{E8FB1851-C74B-491F-92EB-22DE94E507F8}" presName="Name9" presStyleLbl="parChTrans1D2" presStyleIdx="0" presStyleCnt="8"/>
      <dgm:spPr/>
    </dgm:pt>
    <dgm:pt modelId="{621F1EE5-8B09-4581-AF4F-B33464DA7339}" type="pres">
      <dgm:prSet presAssocID="{E8FB1851-C74B-491F-92EB-22DE94E507F8}" presName="connTx" presStyleLbl="parChTrans1D2" presStyleIdx="0" presStyleCnt="8"/>
      <dgm:spPr/>
    </dgm:pt>
    <dgm:pt modelId="{AC9B1706-3F96-42BE-A3FE-F39A9D4D3178}" type="pres">
      <dgm:prSet presAssocID="{AA94D6EA-0C73-4680-8E9C-D776B80719D9}" presName="node" presStyleLbl="node1" presStyleIdx="0" presStyleCnt="8">
        <dgm:presLayoutVars>
          <dgm:bulletEnabled val="1"/>
        </dgm:presLayoutVars>
      </dgm:prSet>
      <dgm:spPr/>
    </dgm:pt>
    <dgm:pt modelId="{66EBCB7E-712B-4B60-ADF7-F0B1DE1C7F10}" type="pres">
      <dgm:prSet presAssocID="{23038C8F-DD2A-4A12-A192-980C8F876DE0}" presName="Name9" presStyleLbl="parChTrans1D2" presStyleIdx="1" presStyleCnt="8"/>
      <dgm:spPr/>
    </dgm:pt>
    <dgm:pt modelId="{41477191-AD3C-4A26-9F88-3BD26EEE14A1}" type="pres">
      <dgm:prSet presAssocID="{23038C8F-DD2A-4A12-A192-980C8F876DE0}" presName="connTx" presStyleLbl="parChTrans1D2" presStyleIdx="1" presStyleCnt="8"/>
      <dgm:spPr/>
    </dgm:pt>
    <dgm:pt modelId="{7F64041F-C651-4E4F-8904-75EE19480A19}" type="pres">
      <dgm:prSet presAssocID="{42671795-6EC4-4FAC-A211-9410ADF9C693}" presName="node" presStyleLbl="node1" presStyleIdx="1" presStyleCnt="8">
        <dgm:presLayoutVars>
          <dgm:bulletEnabled val="1"/>
        </dgm:presLayoutVars>
      </dgm:prSet>
      <dgm:spPr/>
    </dgm:pt>
    <dgm:pt modelId="{DE2008A1-B7EE-4302-B3CF-19923ED89862}" type="pres">
      <dgm:prSet presAssocID="{715F2E58-0A19-4947-BF60-8543439DB0E2}" presName="Name9" presStyleLbl="parChTrans1D2" presStyleIdx="2" presStyleCnt="8"/>
      <dgm:spPr/>
    </dgm:pt>
    <dgm:pt modelId="{5AE03DFB-0E9A-42A2-972B-9A538666D1F4}" type="pres">
      <dgm:prSet presAssocID="{715F2E58-0A19-4947-BF60-8543439DB0E2}" presName="connTx" presStyleLbl="parChTrans1D2" presStyleIdx="2" presStyleCnt="8"/>
      <dgm:spPr/>
    </dgm:pt>
    <dgm:pt modelId="{7479B12B-99FE-4E81-B524-33CACB10B32A}" type="pres">
      <dgm:prSet presAssocID="{7EF67EE6-68FC-4824-8A80-CBA62D335CCC}" presName="node" presStyleLbl="node1" presStyleIdx="2" presStyleCnt="8">
        <dgm:presLayoutVars>
          <dgm:bulletEnabled val="1"/>
        </dgm:presLayoutVars>
      </dgm:prSet>
      <dgm:spPr/>
    </dgm:pt>
    <dgm:pt modelId="{CD39F7A0-2944-4894-B0AE-87D32B725B74}" type="pres">
      <dgm:prSet presAssocID="{027E2DEE-83EC-4BC1-9C55-545CDA0FDA3D}" presName="Name9" presStyleLbl="parChTrans1D2" presStyleIdx="3" presStyleCnt="8"/>
      <dgm:spPr/>
    </dgm:pt>
    <dgm:pt modelId="{ECB707D7-DC2D-4952-A54B-1C5382B1CD18}" type="pres">
      <dgm:prSet presAssocID="{027E2DEE-83EC-4BC1-9C55-545CDA0FDA3D}" presName="connTx" presStyleLbl="parChTrans1D2" presStyleIdx="3" presStyleCnt="8"/>
      <dgm:spPr/>
    </dgm:pt>
    <dgm:pt modelId="{BE48F33C-A9C8-4D54-B601-61253CEC47EF}" type="pres">
      <dgm:prSet presAssocID="{A68D56A9-6D4D-4662-B63A-412DB4BAFEB7}" presName="node" presStyleLbl="node1" presStyleIdx="3" presStyleCnt="8">
        <dgm:presLayoutVars>
          <dgm:bulletEnabled val="1"/>
        </dgm:presLayoutVars>
      </dgm:prSet>
      <dgm:spPr/>
    </dgm:pt>
    <dgm:pt modelId="{1EF9565D-C0E8-4F01-9A24-15C40747B6CB}" type="pres">
      <dgm:prSet presAssocID="{A0A7BD95-CD3C-4D73-8A09-C4D0E2B32B5C}" presName="Name9" presStyleLbl="parChTrans1D2" presStyleIdx="4" presStyleCnt="8"/>
      <dgm:spPr/>
    </dgm:pt>
    <dgm:pt modelId="{160A800A-CD95-4E8B-B7CE-D7D74CACA257}" type="pres">
      <dgm:prSet presAssocID="{A0A7BD95-CD3C-4D73-8A09-C4D0E2B32B5C}" presName="connTx" presStyleLbl="parChTrans1D2" presStyleIdx="4" presStyleCnt="8"/>
      <dgm:spPr/>
    </dgm:pt>
    <dgm:pt modelId="{DEBAB450-C6E5-42E4-8BE1-0C03F8EC9D3F}" type="pres">
      <dgm:prSet presAssocID="{171D08FD-281C-46A3-8ACE-2320ECF9953D}" presName="node" presStyleLbl="node1" presStyleIdx="4" presStyleCnt="8">
        <dgm:presLayoutVars>
          <dgm:bulletEnabled val="1"/>
        </dgm:presLayoutVars>
      </dgm:prSet>
      <dgm:spPr/>
    </dgm:pt>
    <dgm:pt modelId="{31AAA925-A738-453F-AEBF-07F264E2D602}" type="pres">
      <dgm:prSet presAssocID="{5EB737EE-E27B-4350-9A89-E8CC89193AB7}" presName="Name9" presStyleLbl="parChTrans1D2" presStyleIdx="5" presStyleCnt="8"/>
      <dgm:spPr/>
    </dgm:pt>
    <dgm:pt modelId="{2685953E-8185-41B2-9BAD-4207781BD2CC}" type="pres">
      <dgm:prSet presAssocID="{5EB737EE-E27B-4350-9A89-E8CC89193AB7}" presName="connTx" presStyleLbl="parChTrans1D2" presStyleIdx="5" presStyleCnt="8"/>
      <dgm:spPr/>
    </dgm:pt>
    <dgm:pt modelId="{43BC861C-1861-4516-B65E-9EDC6A9154FB}" type="pres">
      <dgm:prSet presAssocID="{FFF4C9BC-1395-4CAD-8DCE-3294F0EEB199}" presName="node" presStyleLbl="node1" presStyleIdx="5" presStyleCnt="8">
        <dgm:presLayoutVars>
          <dgm:bulletEnabled val="1"/>
        </dgm:presLayoutVars>
      </dgm:prSet>
      <dgm:spPr/>
    </dgm:pt>
    <dgm:pt modelId="{1A1E4759-1FC6-4FCA-8BE7-3BF0F944511E}" type="pres">
      <dgm:prSet presAssocID="{1C2E899F-A7C5-4373-BC44-7648DE917CD6}" presName="Name9" presStyleLbl="parChTrans1D2" presStyleIdx="6" presStyleCnt="8"/>
      <dgm:spPr/>
    </dgm:pt>
    <dgm:pt modelId="{7D47F39F-E7A9-4853-8E11-AD57EE94E061}" type="pres">
      <dgm:prSet presAssocID="{1C2E899F-A7C5-4373-BC44-7648DE917CD6}" presName="connTx" presStyleLbl="parChTrans1D2" presStyleIdx="6" presStyleCnt="8"/>
      <dgm:spPr/>
    </dgm:pt>
    <dgm:pt modelId="{60C5274B-9E31-4EDD-8E79-8DF44D0AC43E}" type="pres">
      <dgm:prSet presAssocID="{D60C84B6-E2C9-46D0-9CFE-A8D44B957754}" presName="node" presStyleLbl="node1" presStyleIdx="6" presStyleCnt="8">
        <dgm:presLayoutVars>
          <dgm:bulletEnabled val="1"/>
        </dgm:presLayoutVars>
      </dgm:prSet>
      <dgm:spPr/>
    </dgm:pt>
    <dgm:pt modelId="{B0907235-932B-49F3-8A8A-89813423FA92}" type="pres">
      <dgm:prSet presAssocID="{6AB86998-6C4B-4180-96D8-609CE1441F26}" presName="Name9" presStyleLbl="parChTrans1D2" presStyleIdx="7" presStyleCnt="8"/>
      <dgm:spPr/>
    </dgm:pt>
    <dgm:pt modelId="{B177B18B-A808-4A24-BC5B-381B54CE3233}" type="pres">
      <dgm:prSet presAssocID="{6AB86998-6C4B-4180-96D8-609CE1441F26}" presName="connTx" presStyleLbl="parChTrans1D2" presStyleIdx="7" presStyleCnt="8"/>
      <dgm:spPr/>
    </dgm:pt>
    <dgm:pt modelId="{257E5D89-D72A-408B-BF90-90BAD8BD3CBD}" type="pres">
      <dgm:prSet presAssocID="{C884A4B5-06A0-4EE8-B243-FC05B43B1129}" presName="node" presStyleLbl="node1" presStyleIdx="7" presStyleCnt="8">
        <dgm:presLayoutVars>
          <dgm:bulletEnabled val="1"/>
        </dgm:presLayoutVars>
      </dgm:prSet>
      <dgm:spPr/>
    </dgm:pt>
  </dgm:ptLst>
  <dgm:cxnLst>
    <dgm:cxn modelId="{F22D7700-EB55-42E9-9A00-27A16DA28E4B}" srcId="{3A616975-2BE4-402F-8683-545B2CF6E4BA}" destId="{171D08FD-281C-46A3-8ACE-2320ECF9953D}" srcOrd="4" destOrd="0" parTransId="{A0A7BD95-CD3C-4D73-8A09-C4D0E2B32B5C}" sibTransId="{5A166E8B-A8FE-454F-91D6-1FD8C44785B4}"/>
    <dgm:cxn modelId="{3EFAF601-D972-4295-B3B4-D59922B17B5D}" type="presOf" srcId="{5EB737EE-E27B-4350-9A89-E8CC89193AB7}" destId="{31AAA925-A738-453F-AEBF-07F264E2D602}" srcOrd="0" destOrd="0" presId="urn:microsoft.com/office/officeart/2005/8/layout/radial1"/>
    <dgm:cxn modelId="{77636D02-5A8F-4AF3-BC6C-0DF44CFF4E1B}" type="presOf" srcId="{7EF67EE6-68FC-4824-8A80-CBA62D335CCC}" destId="{7479B12B-99FE-4E81-B524-33CACB10B32A}" srcOrd="0" destOrd="0" presId="urn:microsoft.com/office/officeart/2005/8/layout/radial1"/>
    <dgm:cxn modelId="{EAB51B04-E95B-4CC7-B357-FF03F4C26C5A}" type="presOf" srcId="{027E2DEE-83EC-4BC1-9C55-545CDA0FDA3D}" destId="{CD39F7A0-2944-4894-B0AE-87D32B725B74}" srcOrd="0" destOrd="0" presId="urn:microsoft.com/office/officeart/2005/8/layout/radial1"/>
    <dgm:cxn modelId="{5B116A05-CE6F-443C-AA43-8B21C58EF55C}" type="presOf" srcId="{715F2E58-0A19-4947-BF60-8543439DB0E2}" destId="{DE2008A1-B7EE-4302-B3CF-19923ED89862}" srcOrd="0" destOrd="0" presId="urn:microsoft.com/office/officeart/2005/8/layout/radial1"/>
    <dgm:cxn modelId="{F4A54008-9467-437A-BAC4-0A4A7F974BB2}" type="presOf" srcId="{171D08FD-281C-46A3-8ACE-2320ECF9953D}" destId="{DEBAB450-C6E5-42E4-8BE1-0C03F8EC9D3F}" srcOrd="0" destOrd="0" presId="urn:microsoft.com/office/officeart/2005/8/layout/radial1"/>
    <dgm:cxn modelId="{DF6BB717-D3C1-4978-82EA-C8C7B69F5B07}" type="presOf" srcId="{23038C8F-DD2A-4A12-A192-980C8F876DE0}" destId="{41477191-AD3C-4A26-9F88-3BD26EEE14A1}" srcOrd="1" destOrd="0" presId="urn:microsoft.com/office/officeart/2005/8/layout/radial1"/>
    <dgm:cxn modelId="{1A92171B-BA0C-4DA4-90EB-A89693D3C15E}" srcId="{3A616975-2BE4-402F-8683-545B2CF6E4BA}" destId="{D60C84B6-E2C9-46D0-9CFE-A8D44B957754}" srcOrd="6" destOrd="0" parTransId="{1C2E899F-A7C5-4373-BC44-7648DE917CD6}" sibTransId="{94E80488-52A8-4BF9-9846-5B6F83A48330}"/>
    <dgm:cxn modelId="{CAD4AF1B-829E-4E3B-93AF-0BECCD1EB1AE}" type="presOf" srcId="{5C58785F-6F95-44B4-BBE8-34F9DC986856}" destId="{FCCD2539-BD2B-4DFF-BD1E-EF7D5111EE81}" srcOrd="0" destOrd="0" presId="urn:microsoft.com/office/officeart/2005/8/layout/radial1"/>
    <dgm:cxn modelId="{B54D5328-A535-4194-A084-7EEAD30C4928}" srcId="{3A616975-2BE4-402F-8683-545B2CF6E4BA}" destId="{A68D56A9-6D4D-4662-B63A-412DB4BAFEB7}" srcOrd="3" destOrd="0" parTransId="{027E2DEE-83EC-4BC1-9C55-545CDA0FDA3D}" sibTransId="{60AD35EA-7537-4DE9-A1F0-CE7DDCA964DB}"/>
    <dgm:cxn modelId="{CD359832-7E7C-484A-B622-29D879A4F832}" type="presOf" srcId="{A0A7BD95-CD3C-4D73-8A09-C4D0E2B32B5C}" destId="{160A800A-CD95-4E8B-B7CE-D7D74CACA257}" srcOrd="1" destOrd="0" presId="urn:microsoft.com/office/officeart/2005/8/layout/radial1"/>
    <dgm:cxn modelId="{38AE1633-2804-4032-AD1A-B5DAF37F5B10}" type="presOf" srcId="{715F2E58-0A19-4947-BF60-8543439DB0E2}" destId="{5AE03DFB-0E9A-42A2-972B-9A538666D1F4}" srcOrd="1" destOrd="0" presId="urn:microsoft.com/office/officeart/2005/8/layout/radial1"/>
    <dgm:cxn modelId="{784AD367-9109-42B9-858A-FF0057516361}" type="presOf" srcId="{5EB737EE-E27B-4350-9A89-E8CC89193AB7}" destId="{2685953E-8185-41B2-9BAD-4207781BD2CC}" srcOrd="1" destOrd="0" presId="urn:microsoft.com/office/officeart/2005/8/layout/radial1"/>
    <dgm:cxn modelId="{D3338B48-AD67-4B6F-8A6C-54B30501CF82}" type="presOf" srcId="{6AB86998-6C4B-4180-96D8-609CE1441F26}" destId="{B0907235-932B-49F3-8A8A-89813423FA92}" srcOrd="0" destOrd="0" presId="urn:microsoft.com/office/officeart/2005/8/layout/radial1"/>
    <dgm:cxn modelId="{82222B4B-DC84-4667-AED1-08F833B00D54}" type="presOf" srcId="{42671795-6EC4-4FAC-A211-9410ADF9C693}" destId="{7F64041F-C651-4E4F-8904-75EE19480A19}" srcOrd="0" destOrd="0" presId="urn:microsoft.com/office/officeart/2005/8/layout/radial1"/>
    <dgm:cxn modelId="{1359AD6F-030D-40B3-ADC9-A2536D2A7DFA}" type="presOf" srcId="{FFF4C9BC-1395-4CAD-8DCE-3294F0EEB199}" destId="{43BC861C-1861-4516-B65E-9EDC6A9154FB}" srcOrd="0" destOrd="0" presId="urn:microsoft.com/office/officeart/2005/8/layout/radial1"/>
    <dgm:cxn modelId="{A07BF04F-F548-4022-80E4-9F28231CAE99}" type="presOf" srcId="{1C2E899F-A7C5-4373-BC44-7648DE917CD6}" destId="{1A1E4759-1FC6-4FCA-8BE7-3BF0F944511E}" srcOrd="0" destOrd="0" presId="urn:microsoft.com/office/officeart/2005/8/layout/radial1"/>
    <dgm:cxn modelId="{78ED1B54-C4A9-44D2-A954-D332925A910D}" type="presOf" srcId="{D60C84B6-E2C9-46D0-9CFE-A8D44B957754}" destId="{60C5274B-9E31-4EDD-8E79-8DF44D0AC43E}" srcOrd="0" destOrd="0" presId="urn:microsoft.com/office/officeart/2005/8/layout/radial1"/>
    <dgm:cxn modelId="{F39C5257-4938-4211-A18D-600B63451D33}" srcId="{3A616975-2BE4-402F-8683-545B2CF6E4BA}" destId="{42671795-6EC4-4FAC-A211-9410ADF9C693}" srcOrd="1" destOrd="0" parTransId="{23038C8F-DD2A-4A12-A192-980C8F876DE0}" sibTransId="{4E865D52-4982-4C35-902B-D317591A6B23}"/>
    <dgm:cxn modelId="{78066478-2E25-4C96-8B78-C68ECBBED0A2}" type="presOf" srcId="{C884A4B5-06A0-4EE8-B243-FC05B43B1129}" destId="{257E5D89-D72A-408B-BF90-90BAD8BD3CBD}" srcOrd="0" destOrd="0" presId="urn:microsoft.com/office/officeart/2005/8/layout/radial1"/>
    <dgm:cxn modelId="{15B9C080-D655-4E0F-88ED-7F825EF2E793}" type="presOf" srcId="{E8FB1851-C74B-491F-92EB-22DE94E507F8}" destId="{621F1EE5-8B09-4581-AF4F-B33464DA7339}" srcOrd="1" destOrd="0" presId="urn:microsoft.com/office/officeart/2005/8/layout/radial1"/>
    <dgm:cxn modelId="{7E408585-445F-403D-B5C7-E5806BB8FD7C}" type="presOf" srcId="{6AB86998-6C4B-4180-96D8-609CE1441F26}" destId="{B177B18B-A808-4A24-BC5B-381B54CE3233}" srcOrd="1" destOrd="0" presId="urn:microsoft.com/office/officeart/2005/8/layout/radial1"/>
    <dgm:cxn modelId="{DEA83C86-D4BA-4D0F-9721-2CEE943D8EE7}" srcId="{3A616975-2BE4-402F-8683-545B2CF6E4BA}" destId="{FFF4C9BC-1395-4CAD-8DCE-3294F0EEB199}" srcOrd="5" destOrd="0" parTransId="{5EB737EE-E27B-4350-9A89-E8CC89193AB7}" sibTransId="{CDB8A6C4-ED65-40C8-AE96-D1EB504F4183}"/>
    <dgm:cxn modelId="{5860328A-F50F-41BD-8DE3-DA227A8980EA}" srcId="{3A616975-2BE4-402F-8683-545B2CF6E4BA}" destId="{7EF67EE6-68FC-4824-8A80-CBA62D335CCC}" srcOrd="2" destOrd="0" parTransId="{715F2E58-0A19-4947-BF60-8543439DB0E2}" sibTransId="{A946C7ED-8117-4CC9-AA78-39C79EA5D240}"/>
    <dgm:cxn modelId="{18B5EA8A-5EA8-42C7-9483-4978EB6F52C0}" type="presOf" srcId="{027E2DEE-83EC-4BC1-9C55-545CDA0FDA3D}" destId="{ECB707D7-DC2D-4952-A54B-1C5382B1CD18}" srcOrd="1" destOrd="0" presId="urn:microsoft.com/office/officeart/2005/8/layout/radial1"/>
    <dgm:cxn modelId="{204770A0-AE07-4E4F-8240-EA6629C74D75}" type="presOf" srcId="{23038C8F-DD2A-4A12-A192-980C8F876DE0}" destId="{66EBCB7E-712B-4B60-ADF7-F0B1DE1C7F10}" srcOrd="0" destOrd="0" presId="urn:microsoft.com/office/officeart/2005/8/layout/radial1"/>
    <dgm:cxn modelId="{D45EDFAA-E1FE-42A9-B7A4-223159009B83}" srcId="{3A616975-2BE4-402F-8683-545B2CF6E4BA}" destId="{AA94D6EA-0C73-4680-8E9C-D776B80719D9}" srcOrd="0" destOrd="0" parTransId="{E8FB1851-C74B-491F-92EB-22DE94E507F8}" sibTransId="{40F854D2-DE15-4E99-BA9F-4E8007F67C40}"/>
    <dgm:cxn modelId="{04FE5FAE-7CD3-45B6-94BA-EB4F154344D9}" type="presOf" srcId="{A68D56A9-6D4D-4662-B63A-412DB4BAFEB7}" destId="{BE48F33C-A9C8-4D54-B601-61253CEC47EF}" srcOrd="0" destOrd="0" presId="urn:microsoft.com/office/officeart/2005/8/layout/radial1"/>
    <dgm:cxn modelId="{042AC1AF-D7D2-4D0E-A9A9-5877E9CE502A}" type="presOf" srcId="{1C2E899F-A7C5-4373-BC44-7648DE917CD6}" destId="{7D47F39F-E7A9-4853-8E11-AD57EE94E061}" srcOrd="1" destOrd="0" presId="urn:microsoft.com/office/officeart/2005/8/layout/radial1"/>
    <dgm:cxn modelId="{9381E6B7-BDB3-4212-8FB4-1FFE4AF864BD}" type="presOf" srcId="{3A616975-2BE4-402F-8683-545B2CF6E4BA}" destId="{F5CAACEC-5D84-4313-A455-86180A96AF07}" srcOrd="0" destOrd="0" presId="urn:microsoft.com/office/officeart/2005/8/layout/radial1"/>
    <dgm:cxn modelId="{C49990C4-20CE-402F-8130-B93312449432}" type="presOf" srcId="{AA94D6EA-0C73-4680-8E9C-D776B80719D9}" destId="{AC9B1706-3F96-42BE-A3FE-F39A9D4D3178}" srcOrd="0" destOrd="0" presId="urn:microsoft.com/office/officeart/2005/8/layout/radial1"/>
    <dgm:cxn modelId="{203F64C6-E23A-417C-8F0A-78B74C756A9F}" srcId="{3A616975-2BE4-402F-8683-545B2CF6E4BA}" destId="{C884A4B5-06A0-4EE8-B243-FC05B43B1129}" srcOrd="7" destOrd="0" parTransId="{6AB86998-6C4B-4180-96D8-609CE1441F26}" sibTransId="{DA622073-2597-4C88-BA3B-0815E4E2AA7B}"/>
    <dgm:cxn modelId="{FADD3BDF-1653-445B-A2DB-E683A0C73535}" srcId="{5C58785F-6F95-44B4-BBE8-34F9DC986856}" destId="{3A616975-2BE4-402F-8683-545B2CF6E4BA}" srcOrd="0" destOrd="0" parTransId="{C946570E-26AF-4B89-AC8A-6ECE99ABC9B6}" sibTransId="{B71EE71D-8E64-4542-814D-A5B8F88A05DF}"/>
    <dgm:cxn modelId="{B7D416F9-727B-462A-A1F5-BA76F5F02DD8}" type="presOf" srcId="{E8FB1851-C74B-491F-92EB-22DE94E507F8}" destId="{210F6AA5-C1E5-450A-98E4-811597E4ED31}" srcOrd="0" destOrd="0" presId="urn:microsoft.com/office/officeart/2005/8/layout/radial1"/>
    <dgm:cxn modelId="{091527FF-0D98-4DF1-895E-4E503B01692A}" type="presOf" srcId="{A0A7BD95-CD3C-4D73-8A09-C4D0E2B32B5C}" destId="{1EF9565D-C0E8-4F01-9A24-15C40747B6CB}" srcOrd="0" destOrd="0" presId="urn:microsoft.com/office/officeart/2005/8/layout/radial1"/>
    <dgm:cxn modelId="{EAE8B5D8-DBDB-4056-9C1D-B08D60968974}" type="presParOf" srcId="{FCCD2539-BD2B-4DFF-BD1E-EF7D5111EE81}" destId="{F5CAACEC-5D84-4313-A455-86180A96AF07}" srcOrd="0" destOrd="0" presId="urn:microsoft.com/office/officeart/2005/8/layout/radial1"/>
    <dgm:cxn modelId="{F8A8162A-D9F1-49E3-9C4F-4D7F5874C1E5}" type="presParOf" srcId="{FCCD2539-BD2B-4DFF-BD1E-EF7D5111EE81}" destId="{210F6AA5-C1E5-450A-98E4-811597E4ED31}" srcOrd="1" destOrd="0" presId="urn:microsoft.com/office/officeart/2005/8/layout/radial1"/>
    <dgm:cxn modelId="{B8945433-B7E6-4481-B9B2-D90B48040DA2}" type="presParOf" srcId="{210F6AA5-C1E5-450A-98E4-811597E4ED31}" destId="{621F1EE5-8B09-4581-AF4F-B33464DA7339}" srcOrd="0" destOrd="0" presId="urn:microsoft.com/office/officeart/2005/8/layout/radial1"/>
    <dgm:cxn modelId="{5F695238-4115-4FA9-8337-C37226A895E2}" type="presParOf" srcId="{FCCD2539-BD2B-4DFF-BD1E-EF7D5111EE81}" destId="{AC9B1706-3F96-42BE-A3FE-F39A9D4D3178}" srcOrd="2" destOrd="0" presId="urn:microsoft.com/office/officeart/2005/8/layout/radial1"/>
    <dgm:cxn modelId="{743CAA80-EE7E-4520-9E72-68D6C6BCF1E1}" type="presParOf" srcId="{FCCD2539-BD2B-4DFF-BD1E-EF7D5111EE81}" destId="{66EBCB7E-712B-4B60-ADF7-F0B1DE1C7F10}" srcOrd="3" destOrd="0" presId="urn:microsoft.com/office/officeart/2005/8/layout/radial1"/>
    <dgm:cxn modelId="{62DF4559-FFB5-4ECC-B844-838D07ED8419}" type="presParOf" srcId="{66EBCB7E-712B-4B60-ADF7-F0B1DE1C7F10}" destId="{41477191-AD3C-4A26-9F88-3BD26EEE14A1}" srcOrd="0" destOrd="0" presId="urn:microsoft.com/office/officeart/2005/8/layout/radial1"/>
    <dgm:cxn modelId="{FF79AFE6-1FE8-42FA-AE8B-189C8A7108B7}" type="presParOf" srcId="{FCCD2539-BD2B-4DFF-BD1E-EF7D5111EE81}" destId="{7F64041F-C651-4E4F-8904-75EE19480A19}" srcOrd="4" destOrd="0" presId="urn:microsoft.com/office/officeart/2005/8/layout/radial1"/>
    <dgm:cxn modelId="{B7732F14-0264-4BD7-81B6-821C329DF25D}" type="presParOf" srcId="{FCCD2539-BD2B-4DFF-BD1E-EF7D5111EE81}" destId="{DE2008A1-B7EE-4302-B3CF-19923ED89862}" srcOrd="5" destOrd="0" presId="urn:microsoft.com/office/officeart/2005/8/layout/radial1"/>
    <dgm:cxn modelId="{C54745C6-85E9-4BDC-AE8D-BA204902C7F7}" type="presParOf" srcId="{DE2008A1-B7EE-4302-B3CF-19923ED89862}" destId="{5AE03DFB-0E9A-42A2-972B-9A538666D1F4}" srcOrd="0" destOrd="0" presId="urn:microsoft.com/office/officeart/2005/8/layout/radial1"/>
    <dgm:cxn modelId="{63C184B7-D08E-43E5-AD83-92803A08C5C1}" type="presParOf" srcId="{FCCD2539-BD2B-4DFF-BD1E-EF7D5111EE81}" destId="{7479B12B-99FE-4E81-B524-33CACB10B32A}" srcOrd="6" destOrd="0" presId="urn:microsoft.com/office/officeart/2005/8/layout/radial1"/>
    <dgm:cxn modelId="{023EB882-66CC-40F1-9703-FF39BFF771C7}" type="presParOf" srcId="{FCCD2539-BD2B-4DFF-BD1E-EF7D5111EE81}" destId="{CD39F7A0-2944-4894-B0AE-87D32B725B74}" srcOrd="7" destOrd="0" presId="urn:microsoft.com/office/officeart/2005/8/layout/radial1"/>
    <dgm:cxn modelId="{BF87030F-AD76-4C44-94BF-FB17D1AB7310}" type="presParOf" srcId="{CD39F7A0-2944-4894-B0AE-87D32B725B74}" destId="{ECB707D7-DC2D-4952-A54B-1C5382B1CD18}" srcOrd="0" destOrd="0" presId="urn:microsoft.com/office/officeart/2005/8/layout/radial1"/>
    <dgm:cxn modelId="{FC0EA037-6E63-49CC-BA00-5EB4E279910D}" type="presParOf" srcId="{FCCD2539-BD2B-4DFF-BD1E-EF7D5111EE81}" destId="{BE48F33C-A9C8-4D54-B601-61253CEC47EF}" srcOrd="8" destOrd="0" presId="urn:microsoft.com/office/officeart/2005/8/layout/radial1"/>
    <dgm:cxn modelId="{05934399-7924-475C-973E-8D1522B31024}" type="presParOf" srcId="{FCCD2539-BD2B-4DFF-BD1E-EF7D5111EE81}" destId="{1EF9565D-C0E8-4F01-9A24-15C40747B6CB}" srcOrd="9" destOrd="0" presId="urn:microsoft.com/office/officeart/2005/8/layout/radial1"/>
    <dgm:cxn modelId="{458A278F-A4D4-4E65-9F19-AA887B7C963A}" type="presParOf" srcId="{1EF9565D-C0E8-4F01-9A24-15C40747B6CB}" destId="{160A800A-CD95-4E8B-B7CE-D7D74CACA257}" srcOrd="0" destOrd="0" presId="urn:microsoft.com/office/officeart/2005/8/layout/radial1"/>
    <dgm:cxn modelId="{16B0BED1-33D2-4F46-95C1-1BF4F6C4F3BD}" type="presParOf" srcId="{FCCD2539-BD2B-4DFF-BD1E-EF7D5111EE81}" destId="{DEBAB450-C6E5-42E4-8BE1-0C03F8EC9D3F}" srcOrd="10" destOrd="0" presId="urn:microsoft.com/office/officeart/2005/8/layout/radial1"/>
    <dgm:cxn modelId="{8218F219-6106-4632-BF56-DBAAA7B1C9EF}" type="presParOf" srcId="{FCCD2539-BD2B-4DFF-BD1E-EF7D5111EE81}" destId="{31AAA925-A738-453F-AEBF-07F264E2D602}" srcOrd="11" destOrd="0" presId="urn:microsoft.com/office/officeart/2005/8/layout/radial1"/>
    <dgm:cxn modelId="{333A3C43-8C7F-4A90-9A50-0E1F9358B31D}" type="presParOf" srcId="{31AAA925-A738-453F-AEBF-07F264E2D602}" destId="{2685953E-8185-41B2-9BAD-4207781BD2CC}" srcOrd="0" destOrd="0" presId="urn:microsoft.com/office/officeart/2005/8/layout/radial1"/>
    <dgm:cxn modelId="{1781E341-7E12-40D2-B78A-968353BB04FD}" type="presParOf" srcId="{FCCD2539-BD2B-4DFF-BD1E-EF7D5111EE81}" destId="{43BC861C-1861-4516-B65E-9EDC6A9154FB}" srcOrd="12" destOrd="0" presId="urn:microsoft.com/office/officeart/2005/8/layout/radial1"/>
    <dgm:cxn modelId="{F780AAED-90F8-4DF8-97EB-8A055667A5A2}" type="presParOf" srcId="{FCCD2539-BD2B-4DFF-BD1E-EF7D5111EE81}" destId="{1A1E4759-1FC6-4FCA-8BE7-3BF0F944511E}" srcOrd="13" destOrd="0" presId="urn:microsoft.com/office/officeart/2005/8/layout/radial1"/>
    <dgm:cxn modelId="{13477EF4-67C4-4B2C-8EF2-DAB89CF57FBF}" type="presParOf" srcId="{1A1E4759-1FC6-4FCA-8BE7-3BF0F944511E}" destId="{7D47F39F-E7A9-4853-8E11-AD57EE94E061}" srcOrd="0" destOrd="0" presId="urn:microsoft.com/office/officeart/2005/8/layout/radial1"/>
    <dgm:cxn modelId="{4FC64328-7AD9-4B26-B426-086796D7B538}" type="presParOf" srcId="{FCCD2539-BD2B-4DFF-BD1E-EF7D5111EE81}" destId="{60C5274B-9E31-4EDD-8E79-8DF44D0AC43E}" srcOrd="14" destOrd="0" presId="urn:microsoft.com/office/officeart/2005/8/layout/radial1"/>
    <dgm:cxn modelId="{4157B96A-906F-486A-B625-DC124CAC2301}" type="presParOf" srcId="{FCCD2539-BD2B-4DFF-BD1E-EF7D5111EE81}" destId="{B0907235-932B-49F3-8A8A-89813423FA92}" srcOrd="15" destOrd="0" presId="urn:microsoft.com/office/officeart/2005/8/layout/radial1"/>
    <dgm:cxn modelId="{A55A0568-44D7-4424-8ABA-F11616111489}" type="presParOf" srcId="{B0907235-932B-49F3-8A8A-89813423FA92}" destId="{B177B18B-A808-4A24-BC5B-381B54CE3233}" srcOrd="0" destOrd="0" presId="urn:microsoft.com/office/officeart/2005/8/layout/radial1"/>
    <dgm:cxn modelId="{A8EE5122-5318-4F4A-BA25-59115F1E6F32}" type="presParOf" srcId="{FCCD2539-BD2B-4DFF-BD1E-EF7D5111EE81}" destId="{257E5D89-D72A-408B-BF90-90BAD8BD3CBD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58785F-6F95-44B4-BBE8-34F9DC986856}" type="doc">
      <dgm:prSet loTypeId="urn:microsoft.com/office/officeart/2005/8/layout/radial1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zh-TW" altLang="en-US"/>
        </a:p>
      </dgm:t>
    </dgm:pt>
    <dgm:pt modelId="{3A616975-2BE4-402F-8683-545B2CF6E4BA}">
      <dgm:prSet phldrT="[文字]"/>
      <dgm:spPr/>
      <dgm:t>
        <a:bodyPr/>
        <a:lstStyle/>
        <a:p>
          <a:r>
            <a:rPr lang="zh-TW" altLang="en-US" dirty="0"/>
            <a:t>北</a:t>
          </a:r>
          <a:endParaRPr lang="en-US" altLang="zh-TW" dirty="0"/>
        </a:p>
      </dgm:t>
    </dgm:pt>
    <dgm:pt modelId="{C946570E-26AF-4B89-AC8A-6ECE99ABC9B6}" type="parTrans" cxnId="{FADD3BDF-1653-445B-A2DB-E683A0C73535}">
      <dgm:prSet/>
      <dgm:spPr/>
      <dgm:t>
        <a:bodyPr/>
        <a:lstStyle/>
        <a:p>
          <a:endParaRPr lang="zh-TW" altLang="en-US"/>
        </a:p>
      </dgm:t>
    </dgm:pt>
    <dgm:pt modelId="{B71EE71D-8E64-4542-814D-A5B8F88A05DF}" type="sibTrans" cxnId="{FADD3BDF-1653-445B-A2DB-E683A0C73535}">
      <dgm:prSet/>
      <dgm:spPr/>
      <dgm:t>
        <a:bodyPr/>
        <a:lstStyle/>
        <a:p>
          <a:endParaRPr lang="zh-TW" altLang="en-US"/>
        </a:p>
      </dgm:t>
    </dgm:pt>
    <dgm:pt modelId="{AA94D6EA-0C73-4680-8E9C-D776B80719D9}">
      <dgm:prSet phldrT="[文字]" phldr="1"/>
      <dgm:spPr/>
      <dgm:t>
        <a:bodyPr/>
        <a:lstStyle/>
        <a:p>
          <a:endParaRPr lang="zh-TW" altLang="en-US"/>
        </a:p>
      </dgm:t>
    </dgm:pt>
    <dgm:pt modelId="{E8FB1851-C74B-491F-92EB-22DE94E507F8}" type="parTrans" cxnId="{D45EDFAA-E1FE-42A9-B7A4-223159009B83}">
      <dgm:prSet/>
      <dgm:spPr/>
      <dgm:t>
        <a:bodyPr/>
        <a:lstStyle/>
        <a:p>
          <a:endParaRPr lang="zh-TW" altLang="en-US"/>
        </a:p>
      </dgm:t>
    </dgm:pt>
    <dgm:pt modelId="{40F854D2-DE15-4E99-BA9F-4E8007F67C40}" type="sibTrans" cxnId="{D45EDFAA-E1FE-42A9-B7A4-223159009B83}">
      <dgm:prSet/>
      <dgm:spPr/>
      <dgm:t>
        <a:bodyPr/>
        <a:lstStyle/>
        <a:p>
          <a:endParaRPr lang="zh-TW" altLang="en-US"/>
        </a:p>
      </dgm:t>
    </dgm:pt>
    <dgm:pt modelId="{42671795-6EC4-4FAC-A211-9410ADF9C693}">
      <dgm:prSet phldrT="[文字]" phldr="1"/>
      <dgm:spPr/>
      <dgm:t>
        <a:bodyPr/>
        <a:lstStyle/>
        <a:p>
          <a:endParaRPr lang="zh-TW" altLang="en-US"/>
        </a:p>
      </dgm:t>
    </dgm:pt>
    <dgm:pt modelId="{23038C8F-DD2A-4A12-A192-980C8F876DE0}" type="parTrans" cxnId="{F39C5257-4938-4211-A18D-600B63451D33}">
      <dgm:prSet/>
      <dgm:spPr/>
      <dgm:t>
        <a:bodyPr/>
        <a:lstStyle/>
        <a:p>
          <a:endParaRPr lang="zh-TW" altLang="en-US"/>
        </a:p>
      </dgm:t>
    </dgm:pt>
    <dgm:pt modelId="{4E865D52-4982-4C35-902B-D317591A6B23}" type="sibTrans" cxnId="{F39C5257-4938-4211-A18D-600B63451D33}">
      <dgm:prSet/>
      <dgm:spPr/>
      <dgm:t>
        <a:bodyPr/>
        <a:lstStyle/>
        <a:p>
          <a:endParaRPr lang="zh-TW" altLang="en-US"/>
        </a:p>
      </dgm:t>
    </dgm:pt>
    <dgm:pt modelId="{7EF67EE6-68FC-4824-8A80-CBA62D335CCC}">
      <dgm:prSet phldrT="[文字]" phldr="1"/>
      <dgm:spPr/>
      <dgm:t>
        <a:bodyPr/>
        <a:lstStyle/>
        <a:p>
          <a:endParaRPr lang="zh-TW" altLang="en-US"/>
        </a:p>
      </dgm:t>
    </dgm:pt>
    <dgm:pt modelId="{715F2E58-0A19-4947-BF60-8543439DB0E2}" type="parTrans" cxnId="{5860328A-F50F-41BD-8DE3-DA227A8980EA}">
      <dgm:prSet/>
      <dgm:spPr/>
      <dgm:t>
        <a:bodyPr/>
        <a:lstStyle/>
        <a:p>
          <a:endParaRPr lang="zh-TW" altLang="en-US"/>
        </a:p>
      </dgm:t>
    </dgm:pt>
    <dgm:pt modelId="{A946C7ED-8117-4CC9-AA78-39C79EA5D240}" type="sibTrans" cxnId="{5860328A-F50F-41BD-8DE3-DA227A8980EA}">
      <dgm:prSet/>
      <dgm:spPr/>
      <dgm:t>
        <a:bodyPr/>
        <a:lstStyle/>
        <a:p>
          <a:endParaRPr lang="zh-TW" altLang="en-US"/>
        </a:p>
      </dgm:t>
    </dgm:pt>
    <dgm:pt modelId="{A68D56A9-6D4D-4662-B63A-412DB4BAFEB7}">
      <dgm:prSet phldrT="[文字]" phldr="1"/>
      <dgm:spPr/>
      <dgm:t>
        <a:bodyPr/>
        <a:lstStyle/>
        <a:p>
          <a:endParaRPr lang="zh-TW" altLang="en-US" dirty="0"/>
        </a:p>
      </dgm:t>
    </dgm:pt>
    <dgm:pt modelId="{027E2DEE-83EC-4BC1-9C55-545CDA0FDA3D}" type="parTrans" cxnId="{B54D5328-A535-4194-A084-7EEAD30C4928}">
      <dgm:prSet/>
      <dgm:spPr/>
      <dgm:t>
        <a:bodyPr/>
        <a:lstStyle/>
        <a:p>
          <a:endParaRPr lang="zh-TW" altLang="en-US"/>
        </a:p>
      </dgm:t>
    </dgm:pt>
    <dgm:pt modelId="{60AD35EA-7537-4DE9-A1F0-CE7DDCA964DB}" type="sibTrans" cxnId="{B54D5328-A535-4194-A084-7EEAD30C4928}">
      <dgm:prSet/>
      <dgm:spPr/>
      <dgm:t>
        <a:bodyPr/>
        <a:lstStyle/>
        <a:p>
          <a:endParaRPr lang="zh-TW" altLang="en-US"/>
        </a:p>
      </dgm:t>
    </dgm:pt>
    <dgm:pt modelId="{C884A4B5-06A0-4EE8-B243-FC05B43B1129}">
      <dgm:prSet phldrT="[文字]"/>
      <dgm:spPr/>
      <dgm:t>
        <a:bodyPr/>
        <a:lstStyle/>
        <a:p>
          <a:endParaRPr lang="zh-TW" altLang="en-US" dirty="0"/>
        </a:p>
      </dgm:t>
    </dgm:pt>
    <dgm:pt modelId="{6AB86998-6C4B-4180-96D8-609CE1441F26}" type="parTrans" cxnId="{203F64C6-E23A-417C-8F0A-78B74C756A9F}">
      <dgm:prSet/>
      <dgm:spPr/>
      <dgm:t>
        <a:bodyPr/>
        <a:lstStyle/>
        <a:p>
          <a:endParaRPr lang="zh-TW" altLang="en-US"/>
        </a:p>
      </dgm:t>
    </dgm:pt>
    <dgm:pt modelId="{DA622073-2597-4C88-BA3B-0815E4E2AA7B}" type="sibTrans" cxnId="{203F64C6-E23A-417C-8F0A-78B74C756A9F}">
      <dgm:prSet/>
      <dgm:spPr/>
      <dgm:t>
        <a:bodyPr/>
        <a:lstStyle/>
        <a:p>
          <a:endParaRPr lang="zh-TW" altLang="en-US"/>
        </a:p>
      </dgm:t>
    </dgm:pt>
    <dgm:pt modelId="{171D08FD-281C-46A3-8ACE-2320ECF9953D}">
      <dgm:prSet phldrT="[文字]"/>
      <dgm:spPr/>
      <dgm:t>
        <a:bodyPr/>
        <a:lstStyle/>
        <a:p>
          <a:endParaRPr lang="zh-TW" altLang="en-US" dirty="0"/>
        </a:p>
      </dgm:t>
    </dgm:pt>
    <dgm:pt modelId="{A0A7BD95-CD3C-4D73-8A09-C4D0E2B32B5C}" type="parTrans" cxnId="{F22D7700-EB55-42E9-9A00-27A16DA28E4B}">
      <dgm:prSet/>
      <dgm:spPr/>
      <dgm:t>
        <a:bodyPr/>
        <a:lstStyle/>
        <a:p>
          <a:endParaRPr lang="zh-TW" altLang="en-US"/>
        </a:p>
      </dgm:t>
    </dgm:pt>
    <dgm:pt modelId="{5A166E8B-A8FE-454F-91D6-1FD8C44785B4}" type="sibTrans" cxnId="{F22D7700-EB55-42E9-9A00-27A16DA28E4B}">
      <dgm:prSet/>
      <dgm:spPr/>
      <dgm:t>
        <a:bodyPr/>
        <a:lstStyle/>
        <a:p>
          <a:endParaRPr lang="zh-TW" altLang="en-US"/>
        </a:p>
      </dgm:t>
    </dgm:pt>
    <dgm:pt modelId="{FFF4C9BC-1395-4CAD-8DCE-3294F0EEB199}">
      <dgm:prSet phldrT="[文字]"/>
      <dgm:spPr/>
      <dgm:t>
        <a:bodyPr/>
        <a:lstStyle/>
        <a:p>
          <a:endParaRPr lang="zh-TW" altLang="en-US" dirty="0"/>
        </a:p>
      </dgm:t>
    </dgm:pt>
    <dgm:pt modelId="{5EB737EE-E27B-4350-9A89-E8CC89193AB7}" type="parTrans" cxnId="{DEA83C86-D4BA-4D0F-9721-2CEE943D8EE7}">
      <dgm:prSet/>
      <dgm:spPr/>
      <dgm:t>
        <a:bodyPr/>
        <a:lstStyle/>
        <a:p>
          <a:endParaRPr lang="zh-TW" altLang="en-US"/>
        </a:p>
      </dgm:t>
    </dgm:pt>
    <dgm:pt modelId="{CDB8A6C4-ED65-40C8-AE96-D1EB504F4183}" type="sibTrans" cxnId="{DEA83C86-D4BA-4D0F-9721-2CEE943D8EE7}">
      <dgm:prSet/>
      <dgm:spPr/>
      <dgm:t>
        <a:bodyPr/>
        <a:lstStyle/>
        <a:p>
          <a:endParaRPr lang="zh-TW" altLang="en-US"/>
        </a:p>
      </dgm:t>
    </dgm:pt>
    <dgm:pt modelId="{D60C84B6-E2C9-46D0-9CFE-A8D44B957754}">
      <dgm:prSet phldrT="[文字]"/>
      <dgm:spPr/>
      <dgm:t>
        <a:bodyPr/>
        <a:lstStyle/>
        <a:p>
          <a:endParaRPr lang="zh-TW" altLang="en-US" dirty="0"/>
        </a:p>
      </dgm:t>
    </dgm:pt>
    <dgm:pt modelId="{1C2E899F-A7C5-4373-BC44-7648DE917CD6}" type="parTrans" cxnId="{1A92171B-BA0C-4DA4-90EB-A89693D3C15E}">
      <dgm:prSet/>
      <dgm:spPr/>
      <dgm:t>
        <a:bodyPr/>
        <a:lstStyle/>
        <a:p>
          <a:endParaRPr lang="zh-TW" altLang="en-US"/>
        </a:p>
      </dgm:t>
    </dgm:pt>
    <dgm:pt modelId="{94E80488-52A8-4BF9-9846-5B6F83A48330}" type="sibTrans" cxnId="{1A92171B-BA0C-4DA4-90EB-A89693D3C15E}">
      <dgm:prSet/>
      <dgm:spPr/>
      <dgm:t>
        <a:bodyPr/>
        <a:lstStyle/>
        <a:p>
          <a:endParaRPr lang="zh-TW" altLang="en-US"/>
        </a:p>
      </dgm:t>
    </dgm:pt>
    <dgm:pt modelId="{D4495627-AE70-4951-AE0B-522FE2866FD3}">
      <dgm:prSet/>
      <dgm:spPr/>
      <dgm:t>
        <a:bodyPr/>
        <a:lstStyle/>
        <a:p>
          <a:endParaRPr lang="zh-TW" altLang="en-US"/>
        </a:p>
      </dgm:t>
    </dgm:pt>
    <dgm:pt modelId="{6F0CB1C6-86AD-41EC-BE55-A6DEA3C921D2}" type="parTrans" cxnId="{D53CEC28-8D73-4B7F-947C-2BBA9B360A4B}">
      <dgm:prSet/>
      <dgm:spPr/>
      <dgm:t>
        <a:bodyPr/>
        <a:lstStyle/>
        <a:p>
          <a:endParaRPr lang="zh-TW" altLang="en-US"/>
        </a:p>
      </dgm:t>
    </dgm:pt>
    <dgm:pt modelId="{33E0B08A-843F-4624-A9A9-A1838563C1C0}" type="sibTrans" cxnId="{D53CEC28-8D73-4B7F-947C-2BBA9B360A4B}">
      <dgm:prSet/>
      <dgm:spPr/>
      <dgm:t>
        <a:bodyPr/>
        <a:lstStyle/>
        <a:p>
          <a:endParaRPr lang="zh-TW" altLang="en-US"/>
        </a:p>
      </dgm:t>
    </dgm:pt>
    <dgm:pt modelId="{A7F1E6CC-7210-43B9-9380-F362D0FCB5F3}">
      <dgm:prSet/>
      <dgm:spPr/>
    </dgm:pt>
    <dgm:pt modelId="{7724AEEA-710C-49A0-8C3B-2D8BE4074545}" type="parTrans" cxnId="{9B7ED3AF-3C22-4A31-8381-BF71E0544C62}">
      <dgm:prSet/>
      <dgm:spPr/>
      <dgm:t>
        <a:bodyPr/>
        <a:lstStyle/>
        <a:p>
          <a:endParaRPr lang="zh-TW" altLang="en-US"/>
        </a:p>
      </dgm:t>
    </dgm:pt>
    <dgm:pt modelId="{B7B035AF-AC34-42DD-B303-63A47D33659A}" type="sibTrans" cxnId="{9B7ED3AF-3C22-4A31-8381-BF71E0544C62}">
      <dgm:prSet/>
      <dgm:spPr/>
      <dgm:t>
        <a:bodyPr/>
        <a:lstStyle/>
        <a:p>
          <a:endParaRPr lang="zh-TW" altLang="en-US"/>
        </a:p>
      </dgm:t>
    </dgm:pt>
    <dgm:pt modelId="{FCCD2539-BD2B-4DFF-BD1E-EF7D5111EE81}" type="pres">
      <dgm:prSet presAssocID="{5C58785F-6F95-44B4-BBE8-34F9DC98685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CAACEC-5D84-4313-A455-86180A96AF07}" type="pres">
      <dgm:prSet presAssocID="{3A616975-2BE4-402F-8683-545B2CF6E4BA}" presName="centerShape" presStyleLbl="node0" presStyleIdx="0" presStyleCnt="1"/>
      <dgm:spPr/>
    </dgm:pt>
    <dgm:pt modelId="{210F6AA5-C1E5-450A-98E4-811597E4ED31}" type="pres">
      <dgm:prSet presAssocID="{E8FB1851-C74B-491F-92EB-22DE94E507F8}" presName="Name9" presStyleLbl="parChTrans1D2" presStyleIdx="0" presStyleCnt="8"/>
      <dgm:spPr/>
    </dgm:pt>
    <dgm:pt modelId="{621F1EE5-8B09-4581-AF4F-B33464DA7339}" type="pres">
      <dgm:prSet presAssocID="{E8FB1851-C74B-491F-92EB-22DE94E507F8}" presName="connTx" presStyleLbl="parChTrans1D2" presStyleIdx="0" presStyleCnt="8"/>
      <dgm:spPr/>
    </dgm:pt>
    <dgm:pt modelId="{AC9B1706-3F96-42BE-A3FE-F39A9D4D3178}" type="pres">
      <dgm:prSet presAssocID="{AA94D6EA-0C73-4680-8E9C-D776B80719D9}" presName="node" presStyleLbl="node1" presStyleIdx="0" presStyleCnt="8">
        <dgm:presLayoutVars>
          <dgm:bulletEnabled val="1"/>
        </dgm:presLayoutVars>
      </dgm:prSet>
      <dgm:spPr/>
    </dgm:pt>
    <dgm:pt modelId="{66EBCB7E-712B-4B60-ADF7-F0B1DE1C7F10}" type="pres">
      <dgm:prSet presAssocID="{23038C8F-DD2A-4A12-A192-980C8F876DE0}" presName="Name9" presStyleLbl="parChTrans1D2" presStyleIdx="1" presStyleCnt="8"/>
      <dgm:spPr/>
    </dgm:pt>
    <dgm:pt modelId="{41477191-AD3C-4A26-9F88-3BD26EEE14A1}" type="pres">
      <dgm:prSet presAssocID="{23038C8F-DD2A-4A12-A192-980C8F876DE0}" presName="connTx" presStyleLbl="parChTrans1D2" presStyleIdx="1" presStyleCnt="8"/>
      <dgm:spPr/>
    </dgm:pt>
    <dgm:pt modelId="{7F64041F-C651-4E4F-8904-75EE19480A19}" type="pres">
      <dgm:prSet presAssocID="{42671795-6EC4-4FAC-A211-9410ADF9C693}" presName="node" presStyleLbl="node1" presStyleIdx="1" presStyleCnt="8">
        <dgm:presLayoutVars>
          <dgm:bulletEnabled val="1"/>
        </dgm:presLayoutVars>
      </dgm:prSet>
      <dgm:spPr/>
    </dgm:pt>
    <dgm:pt modelId="{DE2008A1-B7EE-4302-B3CF-19923ED89862}" type="pres">
      <dgm:prSet presAssocID="{715F2E58-0A19-4947-BF60-8543439DB0E2}" presName="Name9" presStyleLbl="parChTrans1D2" presStyleIdx="2" presStyleCnt="8"/>
      <dgm:spPr/>
    </dgm:pt>
    <dgm:pt modelId="{5AE03DFB-0E9A-42A2-972B-9A538666D1F4}" type="pres">
      <dgm:prSet presAssocID="{715F2E58-0A19-4947-BF60-8543439DB0E2}" presName="connTx" presStyleLbl="parChTrans1D2" presStyleIdx="2" presStyleCnt="8"/>
      <dgm:spPr/>
    </dgm:pt>
    <dgm:pt modelId="{7479B12B-99FE-4E81-B524-33CACB10B32A}" type="pres">
      <dgm:prSet presAssocID="{7EF67EE6-68FC-4824-8A80-CBA62D335CCC}" presName="node" presStyleLbl="node1" presStyleIdx="2" presStyleCnt="8">
        <dgm:presLayoutVars>
          <dgm:bulletEnabled val="1"/>
        </dgm:presLayoutVars>
      </dgm:prSet>
      <dgm:spPr/>
    </dgm:pt>
    <dgm:pt modelId="{CD39F7A0-2944-4894-B0AE-87D32B725B74}" type="pres">
      <dgm:prSet presAssocID="{027E2DEE-83EC-4BC1-9C55-545CDA0FDA3D}" presName="Name9" presStyleLbl="parChTrans1D2" presStyleIdx="3" presStyleCnt="8"/>
      <dgm:spPr/>
    </dgm:pt>
    <dgm:pt modelId="{ECB707D7-DC2D-4952-A54B-1C5382B1CD18}" type="pres">
      <dgm:prSet presAssocID="{027E2DEE-83EC-4BC1-9C55-545CDA0FDA3D}" presName="connTx" presStyleLbl="parChTrans1D2" presStyleIdx="3" presStyleCnt="8"/>
      <dgm:spPr/>
    </dgm:pt>
    <dgm:pt modelId="{BE48F33C-A9C8-4D54-B601-61253CEC47EF}" type="pres">
      <dgm:prSet presAssocID="{A68D56A9-6D4D-4662-B63A-412DB4BAFEB7}" presName="node" presStyleLbl="node1" presStyleIdx="3" presStyleCnt="8">
        <dgm:presLayoutVars>
          <dgm:bulletEnabled val="1"/>
        </dgm:presLayoutVars>
      </dgm:prSet>
      <dgm:spPr/>
    </dgm:pt>
    <dgm:pt modelId="{1EF9565D-C0E8-4F01-9A24-15C40747B6CB}" type="pres">
      <dgm:prSet presAssocID="{A0A7BD95-CD3C-4D73-8A09-C4D0E2B32B5C}" presName="Name9" presStyleLbl="parChTrans1D2" presStyleIdx="4" presStyleCnt="8"/>
      <dgm:spPr/>
    </dgm:pt>
    <dgm:pt modelId="{160A800A-CD95-4E8B-B7CE-D7D74CACA257}" type="pres">
      <dgm:prSet presAssocID="{A0A7BD95-CD3C-4D73-8A09-C4D0E2B32B5C}" presName="connTx" presStyleLbl="parChTrans1D2" presStyleIdx="4" presStyleCnt="8"/>
      <dgm:spPr/>
    </dgm:pt>
    <dgm:pt modelId="{DEBAB450-C6E5-42E4-8BE1-0C03F8EC9D3F}" type="pres">
      <dgm:prSet presAssocID="{171D08FD-281C-46A3-8ACE-2320ECF9953D}" presName="node" presStyleLbl="node1" presStyleIdx="4" presStyleCnt="8">
        <dgm:presLayoutVars>
          <dgm:bulletEnabled val="1"/>
        </dgm:presLayoutVars>
      </dgm:prSet>
      <dgm:spPr/>
    </dgm:pt>
    <dgm:pt modelId="{31AAA925-A738-453F-AEBF-07F264E2D602}" type="pres">
      <dgm:prSet presAssocID="{5EB737EE-E27B-4350-9A89-E8CC89193AB7}" presName="Name9" presStyleLbl="parChTrans1D2" presStyleIdx="5" presStyleCnt="8"/>
      <dgm:spPr/>
    </dgm:pt>
    <dgm:pt modelId="{2685953E-8185-41B2-9BAD-4207781BD2CC}" type="pres">
      <dgm:prSet presAssocID="{5EB737EE-E27B-4350-9A89-E8CC89193AB7}" presName="connTx" presStyleLbl="parChTrans1D2" presStyleIdx="5" presStyleCnt="8"/>
      <dgm:spPr/>
    </dgm:pt>
    <dgm:pt modelId="{43BC861C-1861-4516-B65E-9EDC6A9154FB}" type="pres">
      <dgm:prSet presAssocID="{FFF4C9BC-1395-4CAD-8DCE-3294F0EEB199}" presName="node" presStyleLbl="node1" presStyleIdx="5" presStyleCnt="8">
        <dgm:presLayoutVars>
          <dgm:bulletEnabled val="1"/>
        </dgm:presLayoutVars>
      </dgm:prSet>
      <dgm:spPr/>
    </dgm:pt>
    <dgm:pt modelId="{1A1E4759-1FC6-4FCA-8BE7-3BF0F944511E}" type="pres">
      <dgm:prSet presAssocID="{1C2E899F-A7C5-4373-BC44-7648DE917CD6}" presName="Name9" presStyleLbl="parChTrans1D2" presStyleIdx="6" presStyleCnt="8"/>
      <dgm:spPr/>
    </dgm:pt>
    <dgm:pt modelId="{7D47F39F-E7A9-4853-8E11-AD57EE94E061}" type="pres">
      <dgm:prSet presAssocID="{1C2E899F-A7C5-4373-BC44-7648DE917CD6}" presName="connTx" presStyleLbl="parChTrans1D2" presStyleIdx="6" presStyleCnt="8"/>
      <dgm:spPr/>
    </dgm:pt>
    <dgm:pt modelId="{60C5274B-9E31-4EDD-8E79-8DF44D0AC43E}" type="pres">
      <dgm:prSet presAssocID="{D60C84B6-E2C9-46D0-9CFE-A8D44B957754}" presName="node" presStyleLbl="node1" presStyleIdx="6" presStyleCnt="8">
        <dgm:presLayoutVars>
          <dgm:bulletEnabled val="1"/>
        </dgm:presLayoutVars>
      </dgm:prSet>
      <dgm:spPr/>
    </dgm:pt>
    <dgm:pt modelId="{B0907235-932B-49F3-8A8A-89813423FA92}" type="pres">
      <dgm:prSet presAssocID="{6AB86998-6C4B-4180-96D8-609CE1441F26}" presName="Name9" presStyleLbl="parChTrans1D2" presStyleIdx="7" presStyleCnt="8"/>
      <dgm:spPr/>
    </dgm:pt>
    <dgm:pt modelId="{B177B18B-A808-4A24-BC5B-381B54CE3233}" type="pres">
      <dgm:prSet presAssocID="{6AB86998-6C4B-4180-96D8-609CE1441F26}" presName="connTx" presStyleLbl="parChTrans1D2" presStyleIdx="7" presStyleCnt="8"/>
      <dgm:spPr/>
    </dgm:pt>
    <dgm:pt modelId="{257E5D89-D72A-408B-BF90-90BAD8BD3CBD}" type="pres">
      <dgm:prSet presAssocID="{C884A4B5-06A0-4EE8-B243-FC05B43B1129}" presName="node" presStyleLbl="node1" presStyleIdx="7" presStyleCnt="8">
        <dgm:presLayoutVars>
          <dgm:bulletEnabled val="1"/>
        </dgm:presLayoutVars>
      </dgm:prSet>
      <dgm:spPr/>
    </dgm:pt>
  </dgm:ptLst>
  <dgm:cxnLst>
    <dgm:cxn modelId="{F22D7700-EB55-42E9-9A00-27A16DA28E4B}" srcId="{3A616975-2BE4-402F-8683-545B2CF6E4BA}" destId="{171D08FD-281C-46A3-8ACE-2320ECF9953D}" srcOrd="4" destOrd="0" parTransId="{A0A7BD95-CD3C-4D73-8A09-C4D0E2B32B5C}" sibTransId="{5A166E8B-A8FE-454F-91D6-1FD8C44785B4}"/>
    <dgm:cxn modelId="{3EFAF601-D972-4295-B3B4-D59922B17B5D}" type="presOf" srcId="{5EB737EE-E27B-4350-9A89-E8CC89193AB7}" destId="{31AAA925-A738-453F-AEBF-07F264E2D602}" srcOrd="0" destOrd="0" presId="urn:microsoft.com/office/officeart/2005/8/layout/radial1"/>
    <dgm:cxn modelId="{77636D02-5A8F-4AF3-BC6C-0DF44CFF4E1B}" type="presOf" srcId="{7EF67EE6-68FC-4824-8A80-CBA62D335CCC}" destId="{7479B12B-99FE-4E81-B524-33CACB10B32A}" srcOrd="0" destOrd="0" presId="urn:microsoft.com/office/officeart/2005/8/layout/radial1"/>
    <dgm:cxn modelId="{EAB51B04-E95B-4CC7-B357-FF03F4C26C5A}" type="presOf" srcId="{027E2DEE-83EC-4BC1-9C55-545CDA0FDA3D}" destId="{CD39F7A0-2944-4894-B0AE-87D32B725B74}" srcOrd="0" destOrd="0" presId="urn:microsoft.com/office/officeart/2005/8/layout/radial1"/>
    <dgm:cxn modelId="{5B116A05-CE6F-443C-AA43-8B21C58EF55C}" type="presOf" srcId="{715F2E58-0A19-4947-BF60-8543439DB0E2}" destId="{DE2008A1-B7EE-4302-B3CF-19923ED89862}" srcOrd="0" destOrd="0" presId="urn:microsoft.com/office/officeart/2005/8/layout/radial1"/>
    <dgm:cxn modelId="{F4A54008-9467-437A-BAC4-0A4A7F974BB2}" type="presOf" srcId="{171D08FD-281C-46A3-8ACE-2320ECF9953D}" destId="{DEBAB450-C6E5-42E4-8BE1-0C03F8EC9D3F}" srcOrd="0" destOrd="0" presId="urn:microsoft.com/office/officeart/2005/8/layout/radial1"/>
    <dgm:cxn modelId="{DF6BB717-D3C1-4978-82EA-C8C7B69F5B07}" type="presOf" srcId="{23038C8F-DD2A-4A12-A192-980C8F876DE0}" destId="{41477191-AD3C-4A26-9F88-3BD26EEE14A1}" srcOrd="1" destOrd="0" presId="urn:microsoft.com/office/officeart/2005/8/layout/radial1"/>
    <dgm:cxn modelId="{1A92171B-BA0C-4DA4-90EB-A89693D3C15E}" srcId="{3A616975-2BE4-402F-8683-545B2CF6E4BA}" destId="{D60C84B6-E2C9-46D0-9CFE-A8D44B957754}" srcOrd="6" destOrd="0" parTransId="{1C2E899F-A7C5-4373-BC44-7648DE917CD6}" sibTransId="{94E80488-52A8-4BF9-9846-5B6F83A48330}"/>
    <dgm:cxn modelId="{CAD4AF1B-829E-4E3B-93AF-0BECCD1EB1AE}" type="presOf" srcId="{5C58785F-6F95-44B4-BBE8-34F9DC986856}" destId="{FCCD2539-BD2B-4DFF-BD1E-EF7D5111EE81}" srcOrd="0" destOrd="0" presId="urn:microsoft.com/office/officeart/2005/8/layout/radial1"/>
    <dgm:cxn modelId="{B54D5328-A535-4194-A084-7EEAD30C4928}" srcId="{3A616975-2BE4-402F-8683-545B2CF6E4BA}" destId="{A68D56A9-6D4D-4662-B63A-412DB4BAFEB7}" srcOrd="3" destOrd="0" parTransId="{027E2DEE-83EC-4BC1-9C55-545CDA0FDA3D}" sibTransId="{60AD35EA-7537-4DE9-A1F0-CE7DDCA964DB}"/>
    <dgm:cxn modelId="{D53CEC28-8D73-4B7F-947C-2BBA9B360A4B}" srcId="{5C58785F-6F95-44B4-BBE8-34F9DC986856}" destId="{D4495627-AE70-4951-AE0B-522FE2866FD3}" srcOrd="2" destOrd="0" parTransId="{6F0CB1C6-86AD-41EC-BE55-A6DEA3C921D2}" sibTransId="{33E0B08A-843F-4624-A9A9-A1838563C1C0}"/>
    <dgm:cxn modelId="{CD359832-7E7C-484A-B622-29D879A4F832}" type="presOf" srcId="{A0A7BD95-CD3C-4D73-8A09-C4D0E2B32B5C}" destId="{160A800A-CD95-4E8B-B7CE-D7D74CACA257}" srcOrd="1" destOrd="0" presId="urn:microsoft.com/office/officeart/2005/8/layout/radial1"/>
    <dgm:cxn modelId="{38AE1633-2804-4032-AD1A-B5DAF37F5B10}" type="presOf" srcId="{715F2E58-0A19-4947-BF60-8543439DB0E2}" destId="{5AE03DFB-0E9A-42A2-972B-9A538666D1F4}" srcOrd="1" destOrd="0" presId="urn:microsoft.com/office/officeart/2005/8/layout/radial1"/>
    <dgm:cxn modelId="{784AD367-9109-42B9-858A-FF0057516361}" type="presOf" srcId="{5EB737EE-E27B-4350-9A89-E8CC89193AB7}" destId="{2685953E-8185-41B2-9BAD-4207781BD2CC}" srcOrd="1" destOrd="0" presId="urn:microsoft.com/office/officeart/2005/8/layout/radial1"/>
    <dgm:cxn modelId="{D3338B48-AD67-4B6F-8A6C-54B30501CF82}" type="presOf" srcId="{6AB86998-6C4B-4180-96D8-609CE1441F26}" destId="{B0907235-932B-49F3-8A8A-89813423FA92}" srcOrd="0" destOrd="0" presId="urn:microsoft.com/office/officeart/2005/8/layout/radial1"/>
    <dgm:cxn modelId="{82222B4B-DC84-4667-AED1-08F833B00D54}" type="presOf" srcId="{42671795-6EC4-4FAC-A211-9410ADF9C693}" destId="{7F64041F-C651-4E4F-8904-75EE19480A19}" srcOrd="0" destOrd="0" presId="urn:microsoft.com/office/officeart/2005/8/layout/radial1"/>
    <dgm:cxn modelId="{1359AD6F-030D-40B3-ADC9-A2536D2A7DFA}" type="presOf" srcId="{FFF4C9BC-1395-4CAD-8DCE-3294F0EEB199}" destId="{43BC861C-1861-4516-B65E-9EDC6A9154FB}" srcOrd="0" destOrd="0" presId="urn:microsoft.com/office/officeart/2005/8/layout/radial1"/>
    <dgm:cxn modelId="{A07BF04F-F548-4022-80E4-9F28231CAE99}" type="presOf" srcId="{1C2E899F-A7C5-4373-BC44-7648DE917CD6}" destId="{1A1E4759-1FC6-4FCA-8BE7-3BF0F944511E}" srcOrd="0" destOrd="0" presId="urn:microsoft.com/office/officeart/2005/8/layout/radial1"/>
    <dgm:cxn modelId="{78ED1B54-C4A9-44D2-A954-D332925A910D}" type="presOf" srcId="{D60C84B6-E2C9-46D0-9CFE-A8D44B957754}" destId="{60C5274B-9E31-4EDD-8E79-8DF44D0AC43E}" srcOrd="0" destOrd="0" presId="urn:microsoft.com/office/officeart/2005/8/layout/radial1"/>
    <dgm:cxn modelId="{F39C5257-4938-4211-A18D-600B63451D33}" srcId="{3A616975-2BE4-402F-8683-545B2CF6E4BA}" destId="{42671795-6EC4-4FAC-A211-9410ADF9C693}" srcOrd="1" destOrd="0" parTransId="{23038C8F-DD2A-4A12-A192-980C8F876DE0}" sibTransId="{4E865D52-4982-4C35-902B-D317591A6B23}"/>
    <dgm:cxn modelId="{78066478-2E25-4C96-8B78-C68ECBBED0A2}" type="presOf" srcId="{C884A4B5-06A0-4EE8-B243-FC05B43B1129}" destId="{257E5D89-D72A-408B-BF90-90BAD8BD3CBD}" srcOrd="0" destOrd="0" presId="urn:microsoft.com/office/officeart/2005/8/layout/radial1"/>
    <dgm:cxn modelId="{15B9C080-D655-4E0F-88ED-7F825EF2E793}" type="presOf" srcId="{E8FB1851-C74B-491F-92EB-22DE94E507F8}" destId="{621F1EE5-8B09-4581-AF4F-B33464DA7339}" srcOrd="1" destOrd="0" presId="urn:microsoft.com/office/officeart/2005/8/layout/radial1"/>
    <dgm:cxn modelId="{7E408585-445F-403D-B5C7-E5806BB8FD7C}" type="presOf" srcId="{6AB86998-6C4B-4180-96D8-609CE1441F26}" destId="{B177B18B-A808-4A24-BC5B-381B54CE3233}" srcOrd="1" destOrd="0" presId="urn:microsoft.com/office/officeart/2005/8/layout/radial1"/>
    <dgm:cxn modelId="{DEA83C86-D4BA-4D0F-9721-2CEE943D8EE7}" srcId="{3A616975-2BE4-402F-8683-545B2CF6E4BA}" destId="{FFF4C9BC-1395-4CAD-8DCE-3294F0EEB199}" srcOrd="5" destOrd="0" parTransId="{5EB737EE-E27B-4350-9A89-E8CC89193AB7}" sibTransId="{CDB8A6C4-ED65-40C8-AE96-D1EB504F4183}"/>
    <dgm:cxn modelId="{5860328A-F50F-41BD-8DE3-DA227A8980EA}" srcId="{3A616975-2BE4-402F-8683-545B2CF6E4BA}" destId="{7EF67EE6-68FC-4824-8A80-CBA62D335CCC}" srcOrd="2" destOrd="0" parTransId="{715F2E58-0A19-4947-BF60-8543439DB0E2}" sibTransId="{A946C7ED-8117-4CC9-AA78-39C79EA5D240}"/>
    <dgm:cxn modelId="{18B5EA8A-5EA8-42C7-9483-4978EB6F52C0}" type="presOf" srcId="{027E2DEE-83EC-4BC1-9C55-545CDA0FDA3D}" destId="{ECB707D7-DC2D-4952-A54B-1C5382B1CD18}" srcOrd="1" destOrd="0" presId="urn:microsoft.com/office/officeart/2005/8/layout/radial1"/>
    <dgm:cxn modelId="{204770A0-AE07-4E4F-8240-EA6629C74D75}" type="presOf" srcId="{23038C8F-DD2A-4A12-A192-980C8F876DE0}" destId="{66EBCB7E-712B-4B60-ADF7-F0B1DE1C7F10}" srcOrd="0" destOrd="0" presId="urn:microsoft.com/office/officeart/2005/8/layout/radial1"/>
    <dgm:cxn modelId="{D45EDFAA-E1FE-42A9-B7A4-223159009B83}" srcId="{3A616975-2BE4-402F-8683-545B2CF6E4BA}" destId="{AA94D6EA-0C73-4680-8E9C-D776B80719D9}" srcOrd="0" destOrd="0" parTransId="{E8FB1851-C74B-491F-92EB-22DE94E507F8}" sibTransId="{40F854D2-DE15-4E99-BA9F-4E8007F67C40}"/>
    <dgm:cxn modelId="{04FE5FAE-7CD3-45B6-94BA-EB4F154344D9}" type="presOf" srcId="{A68D56A9-6D4D-4662-B63A-412DB4BAFEB7}" destId="{BE48F33C-A9C8-4D54-B601-61253CEC47EF}" srcOrd="0" destOrd="0" presId="urn:microsoft.com/office/officeart/2005/8/layout/radial1"/>
    <dgm:cxn modelId="{042AC1AF-D7D2-4D0E-A9A9-5877E9CE502A}" type="presOf" srcId="{1C2E899F-A7C5-4373-BC44-7648DE917CD6}" destId="{7D47F39F-E7A9-4853-8E11-AD57EE94E061}" srcOrd="1" destOrd="0" presId="urn:microsoft.com/office/officeart/2005/8/layout/radial1"/>
    <dgm:cxn modelId="{9B7ED3AF-3C22-4A31-8381-BF71E0544C62}" srcId="{5C58785F-6F95-44B4-BBE8-34F9DC986856}" destId="{A7F1E6CC-7210-43B9-9380-F362D0FCB5F3}" srcOrd="1" destOrd="0" parTransId="{7724AEEA-710C-49A0-8C3B-2D8BE4074545}" sibTransId="{B7B035AF-AC34-42DD-B303-63A47D33659A}"/>
    <dgm:cxn modelId="{9381E6B7-BDB3-4212-8FB4-1FFE4AF864BD}" type="presOf" srcId="{3A616975-2BE4-402F-8683-545B2CF6E4BA}" destId="{F5CAACEC-5D84-4313-A455-86180A96AF07}" srcOrd="0" destOrd="0" presId="urn:microsoft.com/office/officeart/2005/8/layout/radial1"/>
    <dgm:cxn modelId="{C49990C4-20CE-402F-8130-B93312449432}" type="presOf" srcId="{AA94D6EA-0C73-4680-8E9C-D776B80719D9}" destId="{AC9B1706-3F96-42BE-A3FE-F39A9D4D3178}" srcOrd="0" destOrd="0" presId="urn:microsoft.com/office/officeart/2005/8/layout/radial1"/>
    <dgm:cxn modelId="{203F64C6-E23A-417C-8F0A-78B74C756A9F}" srcId="{3A616975-2BE4-402F-8683-545B2CF6E4BA}" destId="{C884A4B5-06A0-4EE8-B243-FC05B43B1129}" srcOrd="7" destOrd="0" parTransId="{6AB86998-6C4B-4180-96D8-609CE1441F26}" sibTransId="{DA622073-2597-4C88-BA3B-0815E4E2AA7B}"/>
    <dgm:cxn modelId="{FADD3BDF-1653-445B-A2DB-E683A0C73535}" srcId="{5C58785F-6F95-44B4-BBE8-34F9DC986856}" destId="{3A616975-2BE4-402F-8683-545B2CF6E4BA}" srcOrd="0" destOrd="0" parTransId="{C946570E-26AF-4B89-AC8A-6ECE99ABC9B6}" sibTransId="{B71EE71D-8E64-4542-814D-A5B8F88A05DF}"/>
    <dgm:cxn modelId="{B7D416F9-727B-462A-A1F5-BA76F5F02DD8}" type="presOf" srcId="{E8FB1851-C74B-491F-92EB-22DE94E507F8}" destId="{210F6AA5-C1E5-450A-98E4-811597E4ED31}" srcOrd="0" destOrd="0" presId="urn:microsoft.com/office/officeart/2005/8/layout/radial1"/>
    <dgm:cxn modelId="{091527FF-0D98-4DF1-895E-4E503B01692A}" type="presOf" srcId="{A0A7BD95-CD3C-4D73-8A09-C4D0E2B32B5C}" destId="{1EF9565D-C0E8-4F01-9A24-15C40747B6CB}" srcOrd="0" destOrd="0" presId="urn:microsoft.com/office/officeart/2005/8/layout/radial1"/>
    <dgm:cxn modelId="{EAE8B5D8-DBDB-4056-9C1D-B08D60968974}" type="presParOf" srcId="{FCCD2539-BD2B-4DFF-BD1E-EF7D5111EE81}" destId="{F5CAACEC-5D84-4313-A455-86180A96AF07}" srcOrd="0" destOrd="0" presId="urn:microsoft.com/office/officeart/2005/8/layout/radial1"/>
    <dgm:cxn modelId="{F8A8162A-D9F1-49E3-9C4F-4D7F5874C1E5}" type="presParOf" srcId="{FCCD2539-BD2B-4DFF-BD1E-EF7D5111EE81}" destId="{210F6AA5-C1E5-450A-98E4-811597E4ED31}" srcOrd="1" destOrd="0" presId="urn:microsoft.com/office/officeart/2005/8/layout/radial1"/>
    <dgm:cxn modelId="{B8945433-B7E6-4481-B9B2-D90B48040DA2}" type="presParOf" srcId="{210F6AA5-C1E5-450A-98E4-811597E4ED31}" destId="{621F1EE5-8B09-4581-AF4F-B33464DA7339}" srcOrd="0" destOrd="0" presId="urn:microsoft.com/office/officeart/2005/8/layout/radial1"/>
    <dgm:cxn modelId="{5F695238-4115-4FA9-8337-C37226A895E2}" type="presParOf" srcId="{FCCD2539-BD2B-4DFF-BD1E-EF7D5111EE81}" destId="{AC9B1706-3F96-42BE-A3FE-F39A9D4D3178}" srcOrd="2" destOrd="0" presId="urn:microsoft.com/office/officeart/2005/8/layout/radial1"/>
    <dgm:cxn modelId="{743CAA80-EE7E-4520-9E72-68D6C6BCF1E1}" type="presParOf" srcId="{FCCD2539-BD2B-4DFF-BD1E-EF7D5111EE81}" destId="{66EBCB7E-712B-4B60-ADF7-F0B1DE1C7F10}" srcOrd="3" destOrd="0" presId="urn:microsoft.com/office/officeart/2005/8/layout/radial1"/>
    <dgm:cxn modelId="{62DF4559-FFB5-4ECC-B844-838D07ED8419}" type="presParOf" srcId="{66EBCB7E-712B-4B60-ADF7-F0B1DE1C7F10}" destId="{41477191-AD3C-4A26-9F88-3BD26EEE14A1}" srcOrd="0" destOrd="0" presId="urn:microsoft.com/office/officeart/2005/8/layout/radial1"/>
    <dgm:cxn modelId="{FF79AFE6-1FE8-42FA-AE8B-189C8A7108B7}" type="presParOf" srcId="{FCCD2539-BD2B-4DFF-BD1E-EF7D5111EE81}" destId="{7F64041F-C651-4E4F-8904-75EE19480A19}" srcOrd="4" destOrd="0" presId="urn:microsoft.com/office/officeart/2005/8/layout/radial1"/>
    <dgm:cxn modelId="{B7732F14-0264-4BD7-81B6-821C329DF25D}" type="presParOf" srcId="{FCCD2539-BD2B-4DFF-BD1E-EF7D5111EE81}" destId="{DE2008A1-B7EE-4302-B3CF-19923ED89862}" srcOrd="5" destOrd="0" presId="urn:microsoft.com/office/officeart/2005/8/layout/radial1"/>
    <dgm:cxn modelId="{C54745C6-85E9-4BDC-AE8D-BA204902C7F7}" type="presParOf" srcId="{DE2008A1-B7EE-4302-B3CF-19923ED89862}" destId="{5AE03DFB-0E9A-42A2-972B-9A538666D1F4}" srcOrd="0" destOrd="0" presId="urn:microsoft.com/office/officeart/2005/8/layout/radial1"/>
    <dgm:cxn modelId="{63C184B7-D08E-43E5-AD83-92803A08C5C1}" type="presParOf" srcId="{FCCD2539-BD2B-4DFF-BD1E-EF7D5111EE81}" destId="{7479B12B-99FE-4E81-B524-33CACB10B32A}" srcOrd="6" destOrd="0" presId="urn:microsoft.com/office/officeart/2005/8/layout/radial1"/>
    <dgm:cxn modelId="{023EB882-66CC-40F1-9703-FF39BFF771C7}" type="presParOf" srcId="{FCCD2539-BD2B-4DFF-BD1E-EF7D5111EE81}" destId="{CD39F7A0-2944-4894-B0AE-87D32B725B74}" srcOrd="7" destOrd="0" presId="urn:microsoft.com/office/officeart/2005/8/layout/radial1"/>
    <dgm:cxn modelId="{BF87030F-AD76-4C44-94BF-FB17D1AB7310}" type="presParOf" srcId="{CD39F7A0-2944-4894-B0AE-87D32B725B74}" destId="{ECB707D7-DC2D-4952-A54B-1C5382B1CD18}" srcOrd="0" destOrd="0" presId="urn:microsoft.com/office/officeart/2005/8/layout/radial1"/>
    <dgm:cxn modelId="{FC0EA037-6E63-49CC-BA00-5EB4E279910D}" type="presParOf" srcId="{FCCD2539-BD2B-4DFF-BD1E-EF7D5111EE81}" destId="{BE48F33C-A9C8-4D54-B601-61253CEC47EF}" srcOrd="8" destOrd="0" presId="urn:microsoft.com/office/officeart/2005/8/layout/radial1"/>
    <dgm:cxn modelId="{05934399-7924-475C-973E-8D1522B31024}" type="presParOf" srcId="{FCCD2539-BD2B-4DFF-BD1E-EF7D5111EE81}" destId="{1EF9565D-C0E8-4F01-9A24-15C40747B6CB}" srcOrd="9" destOrd="0" presId="urn:microsoft.com/office/officeart/2005/8/layout/radial1"/>
    <dgm:cxn modelId="{458A278F-A4D4-4E65-9F19-AA887B7C963A}" type="presParOf" srcId="{1EF9565D-C0E8-4F01-9A24-15C40747B6CB}" destId="{160A800A-CD95-4E8B-B7CE-D7D74CACA257}" srcOrd="0" destOrd="0" presId="urn:microsoft.com/office/officeart/2005/8/layout/radial1"/>
    <dgm:cxn modelId="{16B0BED1-33D2-4F46-95C1-1BF4F6C4F3BD}" type="presParOf" srcId="{FCCD2539-BD2B-4DFF-BD1E-EF7D5111EE81}" destId="{DEBAB450-C6E5-42E4-8BE1-0C03F8EC9D3F}" srcOrd="10" destOrd="0" presId="urn:microsoft.com/office/officeart/2005/8/layout/radial1"/>
    <dgm:cxn modelId="{8218F219-6106-4632-BF56-DBAAA7B1C9EF}" type="presParOf" srcId="{FCCD2539-BD2B-4DFF-BD1E-EF7D5111EE81}" destId="{31AAA925-A738-453F-AEBF-07F264E2D602}" srcOrd="11" destOrd="0" presId="urn:microsoft.com/office/officeart/2005/8/layout/radial1"/>
    <dgm:cxn modelId="{333A3C43-8C7F-4A90-9A50-0E1F9358B31D}" type="presParOf" srcId="{31AAA925-A738-453F-AEBF-07F264E2D602}" destId="{2685953E-8185-41B2-9BAD-4207781BD2CC}" srcOrd="0" destOrd="0" presId="urn:microsoft.com/office/officeart/2005/8/layout/radial1"/>
    <dgm:cxn modelId="{1781E341-7E12-40D2-B78A-968353BB04FD}" type="presParOf" srcId="{FCCD2539-BD2B-4DFF-BD1E-EF7D5111EE81}" destId="{43BC861C-1861-4516-B65E-9EDC6A9154FB}" srcOrd="12" destOrd="0" presId="urn:microsoft.com/office/officeart/2005/8/layout/radial1"/>
    <dgm:cxn modelId="{F780AAED-90F8-4DF8-97EB-8A055667A5A2}" type="presParOf" srcId="{FCCD2539-BD2B-4DFF-BD1E-EF7D5111EE81}" destId="{1A1E4759-1FC6-4FCA-8BE7-3BF0F944511E}" srcOrd="13" destOrd="0" presId="urn:microsoft.com/office/officeart/2005/8/layout/radial1"/>
    <dgm:cxn modelId="{13477EF4-67C4-4B2C-8EF2-DAB89CF57FBF}" type="presParOf" srcId="{1A1E4759-1FC6-4FCA-8BE7-3BF0F944511E}" destId="{7D47F39F-E7A9-4853-8E11-AD57EE94E061}" srcOrd="0" destOrd="0" presId="urn:microsoft.com/office/officeart/2005/8/layout/radial1"/>
    <dgm:cxn modelId="{4FC64328-7AD9-4B26-B426-086796D7B538}" type="presParOf" srcId="{FCCD2539-BD2B-4DFF-BD1E-EF7D5111EE81}" destId="{60C5274B-9E31-4EDD-8E79-8DF44D0AC43E}" srcOrd="14" destOrd="0" presId="urn:microsoft.com/office/officeart/2005/8/layout/radial1"/>
    <dgm:cxn modelId="{4157B96A-906F-486A-B625-DC124CAC2301}" type="presParOf" srcId="{FCCD2539-BD2B-4DFF-BD1E-EF7D5111EE81}" destId="{B0907235-932B-49F3-8A8A-89813423FA92}" srcOrd="15" destOrd="0" presId="urn:microsoft.com/office/officeart/2005/8/layout/radial1"/>
    <dgm:cxn modelId="{A55A0568-44D7-4424-8ABA-F11616111489}" type="presParOf" srcId="{B0907235-932B-49F3-8A8A-89813423FA92}" destId="{B177B18B-A808-4A24-BC5B-381B54CE3233}" srcOrd="0" destOrd="0" presId="urn:microsoft.com/office/officeart/2005/8/layout/radial1"/>
    <dgm:cxn modelId="{A8EE5122-5318-4F4A-BA25-59115F1E6F32}" type="presParOf" srcId="{FCCD2539-BD2B-4DFF-BD1E-EF7D5111EE81}" destId="{257E5D89-D72A-408B-BF90-90BAD8BD3CBD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58785F-6F95-44B4-BBE8-34F9DC986856}" type="doc">
      <dgm:prSet loTypeId="urn:microsoft.com/office/officeart/2005/8/layout/radial1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zh-TW" altLang="en-US"/>
        </a:p>
      </dgm:t>
    </dgm:pt>
    <dgm:pt modelId="{3A616975-2BE4-402F-8683-545B2CF6E4BA}">
      <dgm:prSet phldrT="[文字]"/>
      <dgm:spPr/>
      <dgm:t>
        <a:bodyPr/>
        <a:lstStyle/>
        <a:p>
          <a:r>
            <a:rPr lang="zh-TW" altLang="en-US" dirty="0"/>
            <a:t>東</a:t>
          </a:r>
        </a:p>
      </dgm:t>
    </dgm:pt>
    <dgm:pt modelId="{C946570E-26AF-4B89-AC8A-6ECE99ABC9B6}" type="parTrans" cxnId="{FADD3BDF-1653-445B-A2DB-E683A0C73535}">
      <dgm:prSet/>
      <dgm:spPr/>
      <dgm:t>
        <a:bodyPr/>
        <a:lstStyle/>
        <a:p>
          <a:endParaRPr lang="zh-TW" altLang="en-US"/>
        </a:p>
      </dgm:t>
    </dgm:pt>
    <dgm:pt modelId="{B71EE71D-8E64-4542-814D-A5B8F88A05DF}" type="sibTrans" cxnId="{FADD3BDF-1653-445B-A2DB-E683A0C73535}">
      <dgm:prSet/>
      <dgm:spPr/>
      <dgm:t>
        <a:bodyPr/>
        <a:lstStyle/>
        <a:p>
          <a:endParaRPr lang="zh-TW" altLang="en-US"/>
        </a:p>
      </dgm:t>
    </dgm:pt>
    <dgm:pt modelId="{AA94D6EA-0C73-4680-8E9C-D776B80719D9}">
      <dgm:prSet phldrT="[文字]" phldr="1"/>
      <dgm:spPr/>
      <dgm:t>
        <a:bodyPr/>
        <a:lstStyle/>
        <a:p>
          <a:endParaRPr lang="zh-TW" altLang="en-US"/>
        </a:p>
      </dgm:t>
    </dgm:pt>
    <dgm:pt modelId="{E8FB1851-C74B-491F-92EB-22DE94E507F8}" type="parTrans" cxnId="{D45EDFAA-E1FE-42A9-B7A4-223159009B83}">
      <dgm:prSet/>
      <dgm:spPr/>
      <dgm:t>
        <a:bodyPr/>
        <a:lstStyle/>
        <a:p>
          <a:endParaRPr lang="zh-TW" altLang="en-US"/>
        </a:p>
      </dgm:t>
    </dgm:pt>
    <dgm:pt modelId="{40F854D2-DE15-4E99-BA9F-4E8007F67C40}" type="sibTrans" cxnId="{D45EDFAA-E1FE-42A9-B7A4-223159009B83}">
      <dgm:prSet/>
      <dgm:spPr/>
      <dgm:t>
        <a:bodyPr/>
        <a:lstStyle/>
        <a:p>
          <a:endParaRPr lang="zh-TW" altLang="en-US"/>
        </a:p>
      </dgm:t>
    </dgm:pt>
    <dgm:pt modelId="{42671795-6EC4-4FAC-A211-9410ADF9C693}">
      <dgm:prSet phldrT="[文字]" phldr="1"/>
      <dgm:spPr/>
      <dgm:t>
        <a:bodyPr/>
        <a:lstStyle/>
        <a:p>
          <a:endParaRPr lang="zh-TW" altLang="en-US"/>
        </a:p>
      </dgm:t>
    </dgm:pt>
    <dgm:pt modelId="{23038C8F-DD2A-4A12-A192-980C8F876DE0}" type="parTrans" cxnId="{F39C5257-4938-4211-A18D-600B63451D33}">
      <dgm:prSet/>
      <dgm:spPr/>
      <dgm:t>
        <a:bodyPr/>
        <a:lstStyle/>
        <a:p>
          <a:endParaRPr lang="zh-TW" altLang="en-US"/>
        </a:p>
      </dgm:t>
    </dgm:pt>
    <dgm:pt modelId="{4E865D52-4982-4C35-902B-D317591A6B23}" type="sibTrans" cxnId="{F39C5257-4938-4211-A18D-600B63451D33}">
      <dgm:prSet/>
      <dgm:spPr/>
      <dgm:t>
        <a:bodyPr/>
        <a:lstStyle/>
        <a:p>
          <a:endParaRPr lang="zh-TW" altLang="en-US"/>
        </a:p>
      </dgm:t>
    </dgm:pt>
    <dgm:pt modelId="{7EF67EE6-68FC-4824-8A80-CBA62D335CCC}">
      <dgm:prSet phldrT="[文字]" phldr="1"/>
      <dgm:spPr/>
      <dgm:t>
        <a:bodyPr/>
        <a:lstStyle/>
        <a:p>
          <a:endParaRPr lang="zh-TW" altLang="en-US"/>
        </a:p>
      </dgm:t>
    </dgm:pt>
    <dgm:pt modelId="{715F2E58-0A19-4947-BF60-8543439DB0E2}" type="parTrans" cxnId="{5860328A-F50F-41BD-8DE3-DA227A8980EA}">
      <dgm:prSet/>
      <dgm:spPr/>
      <dgm:t>
        <a:bodyPr/>
        <a:lstStyle/>
        <a:p>
          <a:endParaRPr lang="zh-TW" altLang="en-US"/>
        </a:p>
      </dgm:t>
    </dgm:pt>
    <dgm:pt modelId="{A946C7ED-8117-4CC9-AA78-39C79EA5D240}" type="sibTrans" cxnId="{5860328A-F50F-41BD-8DE3-DA227A8980EA}">
      <dgm:prSet/>
      <dgm:spPr/>
      <dgm:t>
        <a:bodyPr/>
        <a:lstStyle/>
        <a:p>
          <a:endParaRPr lang="zh-TW" altLang="en-US"/>
        </a:p>
      </dgm:t>
    </dgm:pt>
    <dgm:pt modelId="{A68D56A9-6D4D-4662-B63A-412DB4BAFEB7}">
      <dgm:prSet phldrT="[文字]" phldr="1"/>
      <dgm:spPr/>
      <dgm:t>
        <a:bodyPr/>
        <a:lstStyle/>
        <a:p>
          <a:endParaRPr lang="zh-TW" altLang="en-US" dirty="0"/>
        </a:p>
      </dgm:t>
    </dgm:pt>
    <dgm:pt modelId="{027E2DEE-83EC-4BC1-9C55-545CDA0FDA3D}" type="parTrans" cxnId="{B54D5328-A535-4194-A084-7EEAD30C4928}">
      <dgm:prSet/>
      <dgm:spPr/>
      <dgm:t>
        <a:bodyPr/>
        <a:lstStyle/>
        <a:p>
          <a:endParaRPr lang="zh-TW" altLang="en-US"/>
        </a:p>
      </dgm:t>
    </dgm:pt>
    <dgm:pt modelId="{60AD35EA-7537-4DE9-A1F0-CE7DDCA964DB}" type="sibTrans" cxnId="{B54D5328-A535-4194-A084-7EEAD30C4928}">
      <dgm:prSet/>
      <dgm:spPr/>
      <dgm:t>
        <a:bodyPr/>
        <a:lstStyle/>
        <a:p>
          <a:endParaRPr lang="zh-TW" altLang="en-US"/>
        </a:p>
      </dgm:t>
    </dgm:pt>
    <dgm:pt modelId="{C884A4B5-06A0-4EE8-B243-FC05B43B1129}">
      <dgm:prSet phldrT="[文字]"/>
      <dgm:spPr/>
      <dgm:t>
        <a:bodyPr/>
        <a:lstStyle/>
        <a:p>
          <a:endParaRPr lang="zh-TW" altLang="en-US" dirty="0"/>
        </a:p>
      </dgm:t>
    </dgm:pt>
    <dgm:pt modelId="{6AB86998-6C4B-4180-96D8-609CE1441F26}" type="parTrans" cxnId="{203F64C6-E23A-417C-8F0A-78B74C756A9F}">
      <dgm:prSet/>
      <dgm:spPr/>
      <dgm:t>
        <a:bodyPr/>
        <a:lstStyle/>
        <a:p>
          <a:endParaRPr lang="zh-TW" altLang="en-US"/>
        </a:p>
      </dgm:t>
    </dgm:pt>
    <dgm:pt modelId="{DA622073-2597-4C88-BA3B-0815E4E2AA7B}" type="sibTrans" cxnId="{203F64C6-E23A-417C-8F0A-78B74C756A9F}">
      <dgm:prSet/>
      <dgm:spPr/>
      <dgm:t>
        <a:bodyPr/>
        <a:lstStyle/>
        <a:p>
          <a:endParaRPr lang="zh-TW" altLang="en-US"/>
        </a:p>
      </dgm:t>
    </dgm:pt>
    <dgm:pt modelId="{171D08FD-281C-46A3-8ACE-2320ECF9953D}">
      <dgm:prSet phldrT="[文字]"/>
      <dgm:spPr/>
      <dgm:t>
        <a:bodyPr/>
        <a:lstStyle/>
        <a:p>
          <a:endParaRPr lang="zh-TW" altLang="en-US" dirty="0"/>
        </a:p>
      </dgm:t>
    </dgm:pt>
    <dgm:pt modelId="{A0A7BD95-CD3C-4D73-8A09-C4D0E2B32B5C}" type="parTrans" cxnId="{F22D7700-EB55-42E9-9A00-27A16DA28E4B}">
      <dgm:prSet/>
      <dgm:spPr/>
      <dgm:t>
        <a:bodyPr/>
        <a:lstStyle/>
        <a:p>
          <a:endParaRPr lang="zh-TW" altLang="en-US"/>
        </a:p>
      </dgm:t>
    </dgm:pt>
    <dgm:pt modelId="{5A166E8B-A8FE-454F-91D6-1FD8C44785B4}" type="sibTrans" cxnId="{F22D7700-EB55-42E9-9A00-27A16DA28E4B}">
      <dgm:prSet/>
      <dgm:spPr/>
      <dgm:t>
        <a:bodyPr/>
        <a:lstStyle/>
        <a:p>
          <a:endParaRPr lang="zh-TW" altLang="en-US"/>
        </a:p>
      </dgm:t>
    </dgm:pt>
    <dgm:pt modelId="{FFF4C9BC-1395-4CAD-8DCE-3294F0EEB199}">
      <dgm:prSet phldrT="[文字]"/>
      <dgm:spPr/>
      <dgm:t>
        <a:bodyPr/>
        <a:lstStyle/>
        <a:p>
          <a:endParaRPr lang="zh-TW" altLang="en-US" dirty="0"/>
        </a:p>
      </dgm:t>
    </dgm:pt>
    <dgm:pt modelId="{5EB737EE-E27B-4350-9A89-E8CC89193AB7}" type="parTrans" cxnId="{DEA83C86-D4BA-4D0F-9721-2CEE943D8EE7}">
      <dgm:prSet/>
      <dgm:spPr/>
      <dgm:t>
        <a:bodyPr/>
        <a:lstStyle/>
        <a:p>
          <a:endParaRPr lang="zh-TW" altLang="en-US"/>
        </a:p>
      </dgm:t>
    </dgm:pt>
    <dgm:pt modelId="{CDB8A6C4-ED65-40C8-AE96-D1EB504F4183}" type="sibTrans" cxnId="{DEA83C86-D4BA-4D0F-9721-2CEE943D8EE7}">
      <dgm:prSet/>
      <dgm:spPr/>
      <dgm:t>
        <a:bodyPr/>
        <a:lstStyle/>
        <a:p>
          <a:endParaRPr lang="zh-TW" altLang="en-US"/>
        </a:p>
      </dgm:t>
    </dgm:pt>
    <dgm:pt modelId="{D60C84B6-E2C9-46D0-9CFE-A8D44B957754}">
      <dgm:prSet phldrT="[文字]"/>
      <dgm:spPr/>
      <dgm:t>
        <a:bodyPr/>
        <a:lstStyle/>
        <a:p>
          <a:endParaRPr lang="zh-TW" altLang="en-US" dirty="0"/>
        </a:p>
      </dgm:t>
    </dgm:pt>
    <dgm:pt modelId="{1C2E899F-A7C5-4373-BC44-7648DE917CD6}" type="parTrans" cxnId="{1A92171B-BA0C-4DA4-90EB-A89693D3C15E}">
      <dgm:prSet/>
      <dgm:spPr/>
      <dgm:t>
        <a:bodyPr/>
        <a:lstStyle/>
        <a:p>
          <a:endParaRPr lang="zh-TW" altLang="en-US"/>
        </a:p>
      </dgm:t>
    </dgm:pt>
    <dgm:pt modelId="{94E80488-52A8-4BF9-9846-5B6F83A48330}" type="sibTrans" cxnId="{1A92171B-BA0C-4DA4-90EB-A89693D3C15E}">
      <dgm:prSet/>
      <dgm:spPr/>
      <dgm:t>
        <a:bodyPr/>
        <a:lstStyle/>
        <a:p>
          <a:endParaRPr lang="zh-TW" altLang="en-US"/>
        </a:p>
      </dgm:t>
    </dgm:pt>
    <dgm:pt modelId="{FCCD2539-BD2B-4DFF-BD1E-EF7D5111EE81}" type="pres">
      <dgm:prSet presAssocID="{5C58785F-6F95-44B4-BBE8-34F9DC98685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CAACEC-5D84-4313-A455-86180A96AF07}" type="pres">
      <dgm:prSet presAssocID="{3A616975-2BE4-402F-8683-545B2CF6E4BA}" presName="centerShape" presStyleLbl="node0" presStyleIdx="0" presStyleCnt="1"/>
      <dgm:spPr/>
    </dgm:pt>
    <dgm:pt modelId="{210F6AA5-C1E5-450A-98E4-811597E4ED31}" type="pres">
      <dgm:prSet presAssocID="{E8FB1851-C74B-491F-92EB-22DE94E507F8}" presName="Name9" presStyleLbl="parChTrans1D2" presStyleIdx="0" presStyleCnt="8"/>
      <dgm:spPr/>
    </dgm:pt>
    <dgm:pt modelId="{621F1EE5-8B09-4581-AF4F-B33464DA7339}" type="pres">
      <dgm:prSet presAssocID="{E8FB1851-C74B-491F-92EB-22DE94E507F8}" presName="connTx" presStyleLbl="parChTrans1D2" presStyleIdx="0" presStyleCnt="8"/>
      <dgm:spPr/>
    </dgm:pt>
    <dgm:pt modelId="{AC9B1706-3F96-42BE-A3FE-F39A9D4D3178}" type="pres">
      <dgm:prSet presAssocID="{AA94D6EA-0C73-4680-8E9C-D776B80719D9}" presName="node" presStyleLbl="node1" presStyleIdx="0" presStyleCnt="8">
        <dgm:presLayoutVars>
          <dgm:bulletEnabled val="1"/>
        </dgm:presLayoutVars>
      </dgm:prSet>
      <dgm:spPr/>
    </dgm:pt>
    <dgm:pt modelId="{66EBCB7E-712B-4B60-ADF7-F0B1DE1C7F10}" type="pres">
      <dgm:prSet presAssocID="{23038C8F-DD2A-4A12-A192-980C8F876DE0}" presName="Name9" presStyleLbl="parChTrans1D2" presStyleIdx="1" presStyleCnt="8"/>
      <dgm:spPr/>
    </dgm:pt>
    <dgm:pt modelId="{41477191-AD3C-4A26-9F88-3BD26EEE14A1}" type="pres">
      <dgm:prSet presAssocID="{23038C8F-DD2A-4A12-A192-980C8F876DE0}" presName="connTx" presStyleLbl="parChTrans1D2" presStyleIdx="1" presStyleCnt="8"/>
      <dgm:spPr/>
    </dgm:pt>
    <dgm:pt modelId="{7F64041F-C651-4E4F-8904-75EE19480A19}" type="pres">
      <dgm:prSet presAssocID="{42671795-6EC4-4FAC-A211-9410ADF9C693}" presName="node" presStyleLbl="node1" presStyleIdx="1" presStyleCnt="8">
        <dgm:presLayoutVars>
          <dgm:bulletEnabled val="1"/>
        </dgm:presLayoutVars>
      </dgm:prSet>
      <dgm:spPr/>
    </dgm:pt>
    <dgm:pt modelId="{DE2008A1-B7EE-4302-B3CF-19923ED89862}" type="pres">
      <dgm:prSet presAssocID="{715F2E58-0A19-4947-BF60-8543439DB0E2}" presName="Name9" presStyleLbl="parChTrans1D2" presStyleIdx="2" presStyleCnt="8"/>
      <dgm:spPr/>
    </dgm:pt>
    <dgm:pt modelId="{5AE03DFB-0E9A-42A2-972B-9A538666D1F4}" type="pres">
      <dgm:prSet presAssocID="{715F2E58-0A19-4947-BF60-8543439DB0E2}" presName="connTx" presStyleLbl="parChTrans1D2" presStyleIdx="2" presStyleCnt="8"/>
      <dgm:spPr/>
    </dgm:pt>
    <dgm:pt modelId="{7479B12B-99FE-4E81-B524-33CACB10B32A}" type="pres">
      <dgm:prSet presAssocID="{7EF67EE6-68FC-4824-8A80-CBA62D335CCC}" presName="node" presStyleLbl="node1" presStyleIdx="2" presStyleCnt="8">
        <dgm:presLayoutVars>
          <dgm:bulletEnabled val="1"/>
        </dgm:presLayoutVars>
      </dgm:prSet>
      <dgm:spPr/>
    </dgm:pt>
    <dgm:pt modelId="{CD39F7A0-2944-4894-B0AE-87D32B725B74}" type="pres">
      <dgm:prSet presAssocID="{027E2DEE-83EC-4BC1-9C55-545CDA0FDA3D}" presName="Name9" presStyleLbl="parChTrans1D2" presStyleIdx="3" presStyleCnt="8"/>
      <dgm:spPr/>
    </dgm:pt>
    <dgm:pt modelId="{ECB707D7-DC2D-4952-A54B-1C5382B1CD18}" type="pres">
      <dgm:prSet presAssocID="{027E2DEE-83EC-4BC1-9C55-545CDA0FDA3D}" presName="connTx" presStyleLbl="parChTrans1D2" presStyleIdx="3" presStyleCnt="8"/>
      <dgm:spPr/>
    </dgm:pt>
    <dgm:pt modelId="{BE48F33C-A9C8-4D54-B601-61253CEC47EF}" type="pres">
      <dgm:prSet presAssocID="{A68D56A9-6D4D-4662-B63A-412DB4BAFEB7}" presName="node" presStyleLbl="node1" presStyleIdx="3" presStyleCnt="8">
        <dgm:presLayoutVars>
          <dgm:bulletEnabled val="1"/>
        </dgm:presLayoutVars>
      </dgm:prSet>
      <dgm:spPr/>
    </dgm:pt>
    <dgm:pt modelId="{1EF9565D-C0E8-4F01-9A24-15C40747B6CB}" type="pres">
      <dgm:prSet presAssocID="{A0A7BD95-CD3C-4D73-8A09-C4D0E2B32B5C}" presName="Name9" presStyleLbl="parChTrans1D2" presStyleIdx="4" presStyleCnt="8"/>
      <dgm:spPr/>
    </dgm:pt>
    <dgm:pt modelId="{160A800A-CD95-4E8B-B7CE-D7D74CACA257}" type="pres">
      <dgm:prSet presAssocID="{A0A7BD95-CD3C-4D73-8A09-C4D0E2B32B5C}" presName="connTx" presStyleLbl="parChTrans1D2" presStyleIdx="4" presStyleCnt="8"/>
      <dgm:spPr/>
    </dgm:pt>
    <dgm:pt modelId="{DEBAB450-C6E5-42E4-8BE1-0C03F8EC9D3F}" type="pres">
      <dgm:prSet presAssocID="{171D08FD-281C-46A3-8ACE-2320ECF9953D}" presName="node" presStyleLbl="node1" presStyleIdx="4" presStyleCnt="8">
        <dgm:presLayoutVars>
          <dgm:bulletEnabled val="1"/>
        </dgm:presLayoutVars>
      </dgm:prSet>
      <dgm:spPr/>
    </dgm:pt>
    <dgm:pt modelId="{31AAA925-A738-453F-AEBF-07F264E2D602}" type="pres">
      <dgm:prSet presAssocID="{5EB737EE-E27B-4350-9A89-E8CC89193AB7}" presName="Name9" presStyleLbl="parChTrans1D2" presStyleIdx="5" presStyleCnt="8"/>
      <dgm:spPr/>
    </dgm:pt>
    <dgm:pt modelId="{2685953E-8185-41B2-9BAD-4207781BD2CC}" type="pres">
      <dgm:prSet presAssocID="{5EB737EE-E27B-4350-9A89-E8CC89193AB7}" presName="connTx" presStyleLbl="parChTrans1D2" presStyleIdx="5" presStyleCnt="8"/>
      <dgm:spPr/>
    </dgm:pt>
    <dgm:pt modelId="{43BC861C-1861-4516-B65E-9EDC6A9154FB}" type="pres">
      <dgm:prSet presAssocID="{FFF4C9BC-1395-4CAD-8DCE-3294F0EEB199}" presName="node" presStyleLbl="node1" presStyleIdx="5" presStyleCnt="8">
        <dgm:presLayoutVars>
          <dgm:bulletEnabled val="1"/>
        </dgm:presLayoutVars>
      </dgm:prSet>
      <dgm:spPr/>
    </dgm:pt>
    <dgm:pt modelId="{1A1E4759-1FC6-4FCA-8BE7-3BF0F944511E}" type="pres">
      <dgm:prSet presAssocID="{1C2E899F-A7C5-4373-BC44-7648DE917CD6}" presName="Name9" presStyleLbl="parChTrans1D2" presStyleIdx="6" presStyleCnt="8"/>
      <dgm:spPr/>
    </dgm:pt>
    <dgm:pt modelId="{7D47F39F-E7A9-4853-8E11-AD57EE94E061}" type="pres">
      <dgm:prSet presAssocID="{1C2E899F-A7C5-4373-BC44-7648DE917CD6}" presName="connTx" presStyleLbl="parChTrans1D2" presStyleIdx="6" presStyleCnt="8"/>
      <dgm:spPr/>
    </dgm:pt>
    <dgm:pt modelId="{60C5274B-9E31-4EDD-8E79-8DF44D0AC43E}" type="pres">
      <dgm:prSet presAssocID="{D60C84B6-E2C9-46D0-9CFE-A8D44B957754}" presName="node" presStyleLbl="node1" presStyleIdx="6" presStyleCnt="8">
        <dgm:presLayoutVars>
          <dgm:bulletEnabled val="1"/>
        </dgm:presLayoutVars>
      </dgm:prSet>
      <dgm:spPr/>
    </dgm:pt>
    <dgm:pt modelId="{B0907235-932B-49F3-8A8A-89813423FA92}" type="pres">
      <dgm:prSet presAssocID="{6AB86998-6C4B-4180-96D8-609CE1441F26}" presName="Name9" presStyleLbl="parChTrans1D2" presStyleIdx="7" presStyleCnt="8"/>
      <dgm:spPr/>
    </dgm:pt>
    <dgm:pt modelId="{B177B18B-A808-4A24-BC5B-381B54CE3233}" type="pres">
      <dgm:prSet presAssocID="{6AB86998-6C4B-4180-96D8-609CE1441F26}" presName="connTx" presStyleLbl="parChTrans1D2" presStyleIdx="7" presStyleCnt="8"/>
      <dgm:spPr/>
    </dgm:pt>
    <dgm:pt modelId="{257E5D89-D72A-408B-BF90-90BAD8BD3CBD}" type="pres">
      <dgm:prSet presAssocID="{C884A4B5-06A0-4EE8-B243-FC05B43B1129}" presName="node" presStyleLbl="node1" presStyleIdx="7" presStyleCnt="8">
        <dgm:presLayoutVars>
          <dgm:bulletEnabled val="1"/>
        </dgm:presLayoutVars>
      </dgm:prSet>
      <dgm:spPr/>
    </dgm:pt>
  </dgm:ptLst>
  <dgm:cxnLst>
    <dgm:cxn modelId="{F22D7700-EB55-42E9-9A00-27A16DA28E4B}" srcId="{3A616975-2BE4-402F-8683-545B2CF6E4BA}" destId="{171D08FD-281C-46A3-8ACE-2320ECF9953D}" srcOrd="4" destOrd="0" parTransId="{A0A7BD95-CD3C-4D73-8A09-C4D0E2B32B5C}" sibTransId="{5A166E8B-A8FE-454F-91D6-1FD8C44785B4}"/>
    <dgm:cxn modelId="{3EFAF601-D972-4295-B3B4-D59922B17B5D}" type="presOf" srcId="{5EB737EE-E27B-4350-9A89-E8CC89193AB7}" destId="{31AAA925-A738-453F-AEBF-07F264E2D602}" srcOrd="0" destOrd="0" presId="urn:microsoft.com/office/officeart/2005/8/layout/radial1"/>
    <dgm:cxn modelId="{77636D02-5A8F-4AF3-BC6C-0DF44CFF4E1B}" type="presOf" srcId="{7EF67EE6-68FC-4824-8A80-CBA62D335CCC}" destId="{7479B12B-99FE-4E81-B524-33CACB10B32A}" srcOrd="0" destOrd="0" presId="urn:microsoft.com/office/officeart/2005/8/layout/radial1"/>
    <dgm:cxn modelId="{EAB51B04-E95B-4CC7-B357-FF03F4C26C5A}" type="presOf" srcId="{027E2DEE-83EC-4BC1-9C55-545CDA0FDA3D}" destId="{CD39F7A0-2944-4894-B0AE-87D32B725B74}" srcOrd="0" destOrd="0" presId="urn:microsoft.com/office/officeart/2005/8/layout/radial1"/>
    <dgm:cxn modelId="{5B116A05-CE6F-443C-AA43-8B21C58EF55C}" type="presOf" srcId="{715F2E58-0A19-4947-BF60-8543439DB0E2}" destId="{DE2008A1-B7EE-4302-B3CF-19923ED89862}" srcOrd="0" destOrd="0" presId="urn:microsoft.com/office/officeart/2005/8/layout/radial1"/>
    <dgm:cxn modelId="{F4A54008-9467-437A-BAC4-0A4A7F974BB2}" type="presOf" srcId="{171D08FD-281C-46A3-8ACE-2320ECF9953D}" destId="{DEBAB450-C6E5-42E4-8BE1-0C03F8EC9D3F}" srcOrd="0" destOrd="0" presId="urn:microsoft.com/office/officeart/2005/8/layout/radial1"/>
    <dgm:cxn modelId="{DF6BB717-D3C1-4978-82EA-C8C7B69F5B07}" type="presOf" srcId="{23038C8F-DD2A-4A12-A192-980C8F876DE0}" destId="{41477191-AD3C-4A26-9F88-3BD26EEE14A1}" srcOrd="1" destOrd="0" presId="urn:microsoft.com/office/officeart/2005/8/layout/radial1"/>
    <dgm:cxn modelId="{1A92171B-BA0C-4DA4-90EB-A89693D3C15E}" srcId="{3A616975-2BE4-402F-8683-545B2CF6E4BA}" destId="{D60C84B6-E2C9-46D0-9CFE-A8D44B957754}" srcOrd="6" destOrd="0" parTransId="{1C2E899F-A7C5-4373-BC44-7648DE917CD6}" sibTransId="{94E80488-52A8-4BF9-9846-5B6F83A48330}"/>
    <dgm:cxn modelId="{CAD4AF1B-829E-4E3B-93AF-0BECCD1EB1AE}" type="presOf" srcId="{5C58785F-6F95-44B4-BBE8-34F9DC986856}" destId="{FCCD2539-BD2B-4DFF-BD1E-EF7D5111EE81}" srcOrd="0" destOrd="0" presId="urn:microsoft.com/office/officeart/2005/8/layout/radial1"/>
    <dgm:cxn modelId="{B54D5328-A535-4194-A084-7EEAD30C4928}" srcId="{3A616975-2BE4-402F-8683-545B2CF6E4BA}" destId="{A68D56A9-6D4D-4662-B63A-412DB4BAFEB7}" srcOrd="3" destOrd="0" parTransId="{027E2DEE-83EC-4BC1-9C55-545CDA0FDA3D}" sibTransId="{60AD35EA-7537-4DE9-A1F0-CE7DDCA964DB}"/>
    <dgm:cxn modelId="{CD359832-7E7C-484A-B622-29D879A4F832}" type="presOf" srcId="{A0A7BD95-CD3C-4D73-8A09-C4D0E2B32B5C}" destId="{160A800A-CD95-4E8B-B7CE-D7D74CACA257}" srcOrd="1" destOrd="0" presId="urn:microsoft.com/office/officeart/2005/8/layout/radial1"/>
    <dgm:cxn modelId="{38AE1633-2804-4032-AD1A-B5DAF37F5B10}" type="presOf" srcId="{715F2E58-0A19-4947-BF60-8543439DB0E2}" destId="{5AE03DFB-0E9A-42A2-972B-9A538666D1F4}" srcOrd="1" destOrd="0" presId="urn:microsoft.com/office/officeart/2005/8/layout/radial1"/>
    <dgm:cxn modelId="{784AD367-9109-42B9-858A-FF0057516361}" type="presOf" srcId="{5EB737EE-E27B-4350-9A89-E8CC89193AB7}" destId="{2685953E-8185-41B2-9BAD-4207781BD2CC}" srcOrd="1" destOrd="0" presId="urn:microsoft.com/office/officeart/2005/8/layout/radial1"/>
    <dgm:cxn modelId="{D3338B48-AD67-4B6F-8A6C-54B30501CF82}" type="presOf" srcId="{6AB86998-6C4B-4180-96D8-609CE1441F26}" destId="{B0907235-932B-49F3-8A8A-89813423FA92}" srcOrd="0" destOrd="0" presId="urn:microsoft.com/office/officeart/2005/8/layout/radial1"/>
    <dgm:cxn modelId="{82222B4B-DC84-4667-AED1-08F833B00D54}" type="presOf" srcId="{42671795-6EC4-4FAC-A211-9410ADF9C693}" destId="{7F64041F-C651-4E4F-8904-75EE19480A19}" srcOrd="0" destOrd="0" presId="urn:microsoft.com/office/officeart/2005/8/layout/radial1"/>
    <dgm:cxn modelId="{1359AD6F-030D-40B3-ADC9-A2536D2A7DFA}" type="presOf" srcId="{FFF4C9BC-1395-4CAD-8DCE-3294F0EEB199}" destId="{43BC861C-1861-4516-B65E-9EDC6A9154FB}" srcOrd="0" destOrd="0" presId="urn:microsoft.com/office/officeart/2005/8/layout/radial1"/>
    <dgm:cxn modelId="{A07BF04F-F548-4022-80E4-9F28231CAE99}" type="presOf" srcId="{1C2E899F-A7C5-4373-BC44-7648DE917CD6}" destId="{1A1E4759-1FC6-4FCA-8BE7-3BF0F944511E}" srcOrd="0" destOrd="0" presId="urn:microsoft.com/office/officeart/2005/8/layout/radial1"/>
    <dgm:cxn modelId="{78ED1B54-C4A9-44D2-A954-D332925A910D}" type="presOf" srcId="{D60C84B6-E2C9-46D0-9CFE-A8D44B957754}" destId="{60C5274B-9E31-4EDD-8E79-8DF44D0AC43E}" srcOrd="0" destOrd="0" presId="urn:microsoft.com/office/officeart/2005/8/layout/radial1"/>
    <dgm:cxn modelId="{F39C5257-4938-4211-A18D-600B63451D33}" srcId="{3A616975-2BE4-402F-8683-545B2CF6E4BA}" destId="{42671795-6EC4-4FAC-A211-9410ADF9C693}" srcOrd="1" destOrd="0" parTransId="{23038C8F-DD2A-4A12-A192-980C8F876DE0}" sibTransId="{4E865D52-4982-4C35-902B-D317591A6B23}"/>
    <dgm:cxn modelId="{78066478-2E25-4C96-8B78-C68ECBBED0A2}" type="presOf" srcId="{C884A4B5-06A0-4EE8-B243-FC05B43B1129}" destId="{257E5D89-D72A-408B-BF90-90BAD8BD3CBD}" srcOrd="0" destOrd="0" presId="urn:microsoft.com/office/officeart/2005/8/layout/radial1"/>
    <dgm:cxn modelId="{15B9C080-D655-4E0F-88ED-7F825EF2E793}" type="presOf" srcId="{E8FB1851-C74B-491F-92EB-22DE94E507F8}" destId="{621F1EE5-8B09-4581-AF4F-B33464DA7339}" srcOrd="1" destOrd="0" presId="urn:microsoft.com/office/officeart/2005/8/layout/radial1"/>
    <dgm:cxn modelId="{7E408585-445F-403D-B5C7-E5806BB8FD7C}" type="presOf" srcId="{6AB86998-6C4B-4180-96D8-609CE1441F26}" destId="{B177B18B-A808-4A24-BC5B-381B54CE3233}" srcOrd="1" destOrd="0" presId="urn:microsoft.com/office/officeart/2005/8/layout/radial1"/>
    <dgm:cxn modelId="{DEA83C86-D4BA-4D0F-9721-2CEE943D8EE7}" srcId="{3A616975-2BE4-402F-8683-545B2CF6E4BA}" destId="{FFF4C9BC-1395-4CAD-8DCE-3294F0EEB199}" srcOrd="5" destOrd="0" parTransId="{5EB737EE-E27B-4350-9A89-E8CC89193AB7}" sibTransId="{CDB8A6C4-ED65-40C8-AE96-D1EB504F4183}"/>
    <dgm:cxn modelId="{5860328A-F50F-41BD-8DE3-DA227A8980EA}" srcId="{3A616975-2BE4-402F-8683-545B2CF6E4BA}" destId="{7EF67EE6-68FC-4824-8A80-CBA62D335CCC}" srcOrd="2" destOrd="0" parTransId="{715F2E58-0A19-4947-BF60-8543439DB0E2}" sibTransId="{A946C7ED-8117-4CC9-AA78-39C79EA5D240}"/>
    <dgm:cxn modelId="{18B5EA8A-5EA8-42C7-9483-4978EB6F52C0}" type="presOf" srcId="{027E2DEE-83EC-4BC1-9C55-545CDA0FDA3D}" destId="{ECB707D7-DC2D-4952-A54B-1C5382B1CD18}" srcOrd="1" destOrd="0" presId="urn:microsoft.com/office/officeart/2005/8/layout/radial1"/>
    <dgm:cxn modelId="{204770A0-AE07-4E4F-8240-EA6629C74D75}" type="presOf" srcId="{23038C8F-DD2A-4A12-A192-980C8F876DE0}" destId="{66EBCB7E-712B-4B60-ADF7-F0B1DE1C7F10}" srcOrd="0" destOrd="0" presId="urn:microsoft.com/office/officeart/2005/8/layout/radial1"/>
    <dgm:cxn modelId="{D45EDFAA-E1FE-42A9-B7A4-223159009B83}" srcId="{3A616975-2BE4-402F-8683-545B2CF6E4BA}" destId="{AA94D6EA-0C73-4680-8E9C-D776B80719D9}" srcOrd="0" destOrd="0" parTransId="{E8FB1851-C74B-491F-92EB-22DE94E507F8}" sibTransId="{40F854D2-DE15-4E99-BA9F-4E8007F67C40}"/>
    <dgm:cxn modelId="{04FE5FAE-7CD3-45B6-94BA-EB4F154344D9}" type="presOf" srcId="{A68D56A9-6D4D-4662-B63A-412DB4BAFEB7}" destId="{BE48F33C-A9C8-4D54-B601-61253CEC47EF}" srcOrd="0" destOrd="0" presId="urn:microsoft.com/office/officeart/2005/8/layout/radial1"/>
    <dgm:cxn modelId="{042AC1AF-D7D2-4D0E-A9A9-5877E9CE502A}" type="presOf" srcId="{1C2E899F-A7C5-4373-BC44-7648DE917CD6}" destId="{7D47F39F-E7A9-4853-8E11-AD57EE94E061}" srcOrd="1" destOrd="0" presId="urn:microsoft.com/office/officeart/2005/8/layout/radial1"/>
    <dgm:cxn modelId="{9381E6B7-BDB3-4212-8FB4-1FFE4AF864BD}" type="presOf" srcId="{3A616975-2BE4-402F-8683-545B2CF6E4BA}" destId="{F5CAACEC-5D84-4313-A455-86180A96AF07}" srcOrd="0" destOrd="0" presId="urn:microsoft.com/office/officeart/2005/8/layout/radial1"/>
    <dgm:cxn modelId="{C49990C4-20CE-402F-8130-B93312449432}" type="presOf" srcId="{AA94D6EA-0C73-4680-8E9C-D776B80719D9}" destId="{AC9B1706-3F96-42BE-A3FE-F39A9D4D3178}" srcOrd="0" destOrd="0" presId="urn:microsoft.com/office/officeart/2005/8/layout/radial1"/>
    <dgm:cxn modelId="{203F64C6-E23A-417C-8F0A-78B74C756A9F}" srcId="{3A616975-2BE4-402F-8683-545B2CF6E4BA}" destId="{C884A4B5-06A0-4EE8-B243-FC05B43B1129}" srcOrd="7" destOrd="0" parTransId="{6AB86998-6C4B-4180-96D8-609CE1441F26}" sibTransId="{DA622073-2597-4C88-BA3B-0815E4E2AA7B}"/>
    <dgm:cxn modelId="{FADD3BDF-1653-445B-A2DB-E683A0C73535}" srcId="{5C58785F-6F95-44B4-BBE8-34F9DC986856}" destId="{3A616975-2BE4-402F-8683-545B2CF6E4BA}" srcOrd="0" destOrd="0" parTransId="{C946570E-26AF-4B89-AC8A-6ECE99ABC9B6}" sibTransId="{B71EE71D-8E64-4542-814D-A5B8F88A05DF}"/>
    <dgm:cxn modelId="{B7D416F9-727B-462A-A1F5-BA76F5F02DD8}" type="presOf" srcId="{E8FB1851-C74B-491F-92EB-22DE94E507F8}" destId="{210F6AA5-C1E5-450A-98E4-811597E4ED31}" srcOrd="0" destOrd="0" presId="urn:microsoft.com/office/officeart/2005/8/layout/radial1"/>
    <dgm:cxn modelId="{091527FF-0D98-4DF1-895E-4E503B01692A}" type="presOf" srcId="{A0A7BD95-CD3C-4D73-8A09-C4D0E2B32B5C}" destId="{1EF9565D-C0E8-4F01-9A24-15C40747B6CB}" srcOrd="0" destOrd="0" presId="urn:microsoft.com/office/officeart/2005/8/layout/radial1"/>
    <dgm:cxn modelId="{EAE8B5D8-DBDB-4056-9C1D-B08D60968974}" type="presParOf" srcId="{FCCD2539-BD2B-4DFF-BD1E-EF7D5111EE81}" destId="{F5CAACEC-5D84-4313-A455-86180A96AF07}" srcOrd="0" destOrd="0" presId="urn:microsoft.com/office/officeart/2005/8/layout/radial1"/>
    <dgm:cxn modelId="{F8A8162A-D9F1-49E3-9C4F-4D7F5874C1E5}" type="presParOf" srcId="{FCCD2539-BD2B-4DFF-BD1E-EF7D5111EE81}" destId="{210F6AA5-C1E5-450A-98E4-811597E4ED31}" srcOrd="1" destOrd="0" presId="urn:microsoft.com/office/officeart/2005/8/layout/radial1"/>
    <dgm:cxn modelId="{B8945433-B7E6-4481-B9B2-D90B48040DA2}" type="presParOf" srcId="{210F6AA5-C1E5-450A-98E4-811597E4ED31}" destId="{621F1EE5-8B09-4581-AF4F-B33464DA7339}" srcOrd="0" destOrd="0" presId="urn:microsoft.com/office/officeart/2005/8/layout/radial1"/>
    <dgm:cxn modelId="{5F695238-4115-4FA9-8337-C37226A895E2}" type="presParOf" srcId="{FCCD2539-BD2B-4DFF-BD1E-EF7D5111EE81}" destId="{AC9B1706-3F96-42BE-A3FE-F39A9D4D3178}" srcOrd="2" destOrd="0" presId="urn:microsoft.com/office/officeart/2005/8/layout/radial1"/>
    <dgm:cxn modelId="{743CAA80-EE7E-4520-9E72-68D6C6BCF1E1}" type="presParOf" srcId="{FCCD2539-BD2B-4DFF-BD1E-EF7D5111EE81}" destId="{66EBCB7E-712B-4B60-ADF7-F0B1DE1C7F10}" srcOrd="3" destOrd="0" presId="urn:microsoft.com/office/officeart/2005/8/layout/radial1"/>
    <dgm:cxn modelId="{62DF4559-FFB5-4ECC-B844-838D07ED8419}" type="presParOf" srcId="{66EBCB7E-712B-4B60-ADF7-F0B1DE1C7F10}" destId="{41477191-AD3C-4A26-9F88-3BD26EEE14A1}" srcOrd="0" destOrd="0" presId="urn:microsoft.com/office/officeart/2005/8/layout/radial1"/>
    <dgm:cxn modelId="{FF79AFE6-1FE8-42FA-AE8B-189C8A7108B7}" type="presParOf" srcId="{FCCD2539-BD2B-4DFF-BD1E-EF7D5111EE81}" destId="{7F64041F-C651-4E4F-8904-75EE19480A19}" srcOrd="4" destOrd="0" presId="urn:microsoft.com/office/officeart/2005/8/layout/radial1"/>
    <dgm:cxn modelId="{B7732F14-0264-4BD7-81B6-821C329DF25D}" type="presParOf" srcId="{FCCD2539-BD2B-4DFF-BD1E-EF7D5111EE81}" destId="{DE2008A1-B7EE-4302-B3CF-19923ED89862}" srcOrd="5" destOrd="0" presId="urn:microsoft.com/office/officeart/2005/8/layout/radial1"/>
    <dgm:cxn modelId="{C54745C6-85E9-4BDC-AE8D-BA204902C7F7}" type="presParOf" srcId="{DE2008A1-B7EE-4302-B3CF-19923ED89862}" destId="{5AE03DFB-0E9A-42A2-972B-9A538666D1F4}" srcOrd="0" destOrd="0" presId="urn:microsoft.com/office/officeart/2005/8/layout/radial1"/>
    <dgm:cxn modelId="{63C184B7-D08E-43E5-AD83-92803A08C5C1}" type="presParOf" srcId="{FCCD2539-BD2B-4DFF-BD1E-EF7D5111EE81}" destId="{7479B12B-99FE-4E81-B524-33CACB10B32A}" srcOrd="6" destOrd="0" presId="urn:microsoft.com/office/officeart/2005/8/layout/radial1"/>
    <dgm:cxn modelId="{023EB882-66CC-40F1-9703-FF39BFF771C7}" type="presParOf" srcId="{FCCD2539-BD2B-4DFF-BD1E-EF7D5111EE81}" destId="{CD39F7A0-2944-4894-B0AE-87D32B725B74}" srcOrd="7" destOrd="0" presId="urn:microsoft.com/office/officeart/2005/8/layout/radial1"/>
    <dgm:cxn modelId="{BF87030F-AD76-4C44-94BF-FB17D1AB7310}" type="presParOf" srcId="{CD39F7A0-2944-4894-B0AE-87D32B725B74}" destId="{ECB707D7-DC2D-4952-A54B-1C5382B1CD18}" srcOrd="0" destOrd="0" presId="urn:microsoft.com/office/officeart/2005/8/layout/radial1"/>
    <dgm:cxn modelId="{FC0EA037-6E63-49CC-BA00-5EB4E279910D}" type="presParOf" srcId="{FCCD2539-BD2B-4DFF-BD1E-EF7D5111EE81}" destId="{BE48F33C-A9C8-4D54-B601-61253CEC47EF}" srcOrd="8" destOrd="0" presId="urn:microsoft.com/office/officeart/2005/8/layout/radial1"/>
    <dgm:cxn modelId="{05934399-7924-475C-973E-8D1522B31024}" type="presParOf" srcId="{FCCD2539-BD2B-4DFF-BD1E-EF7D5111EE81}" destId="{1EF9565D-C0E8-4F01-9A24-15C40747B6CB}" srcOrd="9" destOrd="0" presId="urn:microsoft.com/office/officeart/2005/8/layout/radial1"/>
    <dgm:cxn modelId="{458A278F-A4D4-4E65-9F19-AA887B7C963A}" type="presParOf" srcId="{1EF9565D-C0E8-4F01-9A24-15C40747B6CB}" destId="{160A800A-CD95-4E8B-B7CE-D7D74CACA257}" srcOrd="0" destOrd="0" presId="urn:microsoft.com/office/officeart/2005/8/layout/radial1"/>
    <dgm:cxn modelId="{16B0BED1-33D2-4F46-95C1-1BF4F6C4F3BD}" type="presParOf" srcId="{FCCD2539-BD2B-4DFF-BD1E-EF7D5111EE81}" destId="{DEBAB450-C6E5-42E4-8BE1-0C03F8EC9D3F}" srcOrd="10" destOrd="0" presId="urn:microsoft.com/office/officeart/2005/8/layout/radial1"/>
    <dgm:cxn modelId="{8218F219-6106-4632-BF56-DBAAA7B1C9EF}" type="presParOf" srcId="{FCCD2539-BD2B-4DFF-BD1E-EF7D5111EE81}" destId="{31AAA925-A738-453F-AEBF-07F264E2D602}" srcOrd="11" destOrd="0" presId="urn:microsoft.com/office/officeart/2005/8/layout/radial1"/>
    <dgm:cxn modelId="{333A3C43-8C7F-4A90-9A50-0E1F9358B31D}" type="presParOf" srcId="{31AAA925-A738-453F-AEBF-07F264E2D602}" destId="{2685953E-8185-41B2-9BAD-4207781BD2CC}" srcOrd="0" destOrd="0" presId="urn:microsoft.com/office/officeart/2005/8/layout/radial1"/>
    <dgm:cxn modelId="{1781E341-7E12-40D2-B78A-968353BB04FD}" type="presParOf" srcId="{FCCD2539-BD2B-4DFF-BD1E-EF7D5111EE81}" destId="{43BC861C-1861-4516-B65E-9EDC6A9154FB}" srcOrd="12" destOrd="0" presId="urn:microsoft.com/office/officeart/2005/8/layout/radial1"/>
    <dgm:cxn modelId="{F780AAED-90F8-4DF8-97EB-8A055667A5A2}" type="presParOf" srcId="{FCCD2539-BD2B-4DFF-BD1E-EF7D5111EE81}" destId="{1A1E4759-1FC6-4FCA-8BE7-3BF0F944511E}" srcOrd="13" destOrd="0" presId="urn:microsoft.com/office/officeart/2005/8/layout/radial1"/>
    <dgm:cxn modelId="{13477EF4-67C4-4B2C-8EF2-DAB89CF57FBF}" type="presParOf" srcId="{1A1E4759-1FC6-4FCA-8BE7-3BF0F944511E}" destId="{7D47F39F-E7A9-4853-8E11-AD57EE94E061}" srcOrd="0" destOrd="0" presId="urn:microsoft.com/office/officeart/2005/8/layout/radial1"/>
    <dgm:cxn modelId="{4FC64328-7AD9-4B26-B426-086796D7B538}" type="presParOf" srcId="{FCCD2539-BD2B-4DFF-BD1E-EF7D5111EE81}" destId="{60C5274B-9E31-4EDD-8E79-8DF44D0AC43E}" srcOrd="14" destOrd="0" presId="urn:microsoft.com/office/officeart/2005/8/layout/radial1"/>
    <dgm:cxn modelId="{4157B96A-906F-486A-B625-DC124CAC2301}" type="presParOf" srcId="{FCCD2539-BD2B-4DFF-BD1E-EF7D5111EE81}" destId="{B0907235-932B-49F3-8A8A-89813423FA92}" srcOrd="15" destOrd="0" presId="urn:microsoft.com/office/officeart/2005/8/layout/radial1"/>
    <dgm:cxn modelId="{A55A0568-44D7-4424-8ABA-F11616111489}" type="presParOf" srcId="{B0907235-932B-49F3-8A8A-89813423FA92}" destId="{B177B18B-A808-4A24-BC5B-381B54CE3233}" srcOrd="0" destOrd="0" presId="urn:microsoft.com/office/officeart/2005/8/layout/radial1"/>
    <dgm:cxn modelId="{A8EE5122-5318-4F4A-BA25-59115F1E6F32}" type="presParOf" srcId="{FCCD2539-BD2B-4DFF-BD1E-EF7D5111EE81}" destId="{257E5D89-D72A-408B-BF90-90BAD8BD3CBD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58785F-6F95-44B4-BBE8-34F9DC986856}" type="doc">
      <dgm:prSet loTypeId="urn:microsoft.com/office/officeart/2005/8/layout/radial1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zh-TW" altLang="en-US"/>
        </a:p>
      </dgm:t>
    </dgm:pt>
    <dgm:pt modelId="{3A616975-2BE4-402F-8683-545B2CF6E4BA}">
      <dgm:prSet phldrT="[文字]"/>
      <dgm:spPr/>
      <dgm:t>
        <a:bodyPr/>
        <a:lstStyle/>
        <a:p>
          <a:r>
            <a:rPr lang="zh-TW" altLang="en-US" dirty="0"/>
            <a:t>西</a:t>
          </a:r>
        </a:p>
      </dgm:t>
    </dgm:pt>
    <dgm:pt modelId="{C946570E-26AF-4B89-AC8A-6ECE99ABC9B6}" type="parTrans" cxnId="{FADD3BDF-1653-445B-A2DB-E683A0C73535}">
      <dgm:prSet/>
      <dgm:spPr/>
      <dgm:t>
        <a:bodyPr/>
        <a:lstStyle/>
        <a:p>
          <a:endParaRPr lang="zh-TW" altLang="en-US"/>
        </a:p>
      </dgm:t>
    </dgm:pt>
    <dgm:pt modelId="{B71EE71D-8E64-4542-814D-A5B8F88A05DF}" type="sibTrans" cxnId="{FADD3BDF-1653-445B-A2DB-E683A0C73535}">
      <dgm:prSet/>
      <dgm:spPr/>
      <dgm:t>
        <a:bodyPr/>
        <a:lstStyle/>
        <a:p>
          <a:endParaRPr lang="zh-TW" altLang="en-US"/>
        </a:p>
      </dgm:t>
    </dgm:pt>
    <dgm:pt modelId="{AA94D6EA-0C73-4680-8E9C-D776B80719D9}">
      <dgm:prSet phldrT="[文字]" phldr="1"/>
      <dgm:spPr/>
      <dgm:t>
        <a:bodyPr/>
        <a:lstStyle/>
        <a:p>
          <a:endParaRPr lang="zh-TW" altLang="en-US"/>
        </a:p>
      </dgm:t>
    </dgm:pt>
    <dgm:pt modelId="{E8FB1851-C74B-491F-92EB-22DE94E507F8}" type="parTrans" cxnId="{D45EDFAA-E1FE-42A9-B7A4-223159009B83}">
      <dgm:prSet/>
      <dgm:spPr/>
      <dgm:t>
        <a:bodyPr/>
        <a:lstStyle/>
        <a:p>
          <a:endParaRPr lang="zh-TW" altLang="en-US"/>
        </a:p>
      </dgm:t>
    </dgm:pt>
    <dgm:pt modelId="{40F854D2-DE15-4E99-BA9F-4E8007F67C40}" type="sibTrans" cxnId="{D45EDFAA-E1FE-42A9-B7A4-223159009B83}">
      <dgm:prSet/>
      <dgm:spPr/>
      <dgm:t>
        <a:bodyPr/>
        <a:lstStyle/>
        <a:p>
          <a:endParaRPr lang="zh-TW" altLang="en-US"/>
        </a:p>
      </dgm:t>
    </dgm:pt>
    <dgm:pt modelId="{42671795-6EC4-4FAC-A211-9410ADF9C693}">
      <dgm:prSet phldrT="[文字]" phldr="1"/>
      <dgm:spPr/>
      <dgm:t>
        <a:bodyPr/>
        <a:lstStyle/>
        <a:p>
          <a:endParaRPr lang="zh-TW" altLang="en-US"/>
        </a:p>
      </dgm:t>
    </dgm:pt>
    <dgm:pt modelId="{23038C8F-DD2A-4A12-A192-980C8F876DE0}" type="parTrans" cxnId="{F39C5257-4938-4211-A18D-600B63451D33}">
      <dgm:prSet/>
      <dgm:spPr/>
      <dgm:t>
        <a:bodyPr/>
        <a:lstStyle/>
        <a:p>
          <a:endParaRPr lang="zh-TW" altLang="en-US"/>
        </a:p>
      </dgm:t>
    </dgm:pt>
    <dgm:pt modelId="{4E865D52-4982-4C35-902B-D317591A6B23}" type="sibTrans" cxnId="{F39C5257-4938-4211-A18D-600B63451D33}">
      <dgm:prSet/>
      <dgm:spPr/>
      <dgm:t>
        <a:bodyPr/>
        <a:lstStyle/>
        <a:p>
          <a:endParaRPr lang="zh-TW" altLang="en-US"/>
        </a:p>
      </dgm:t>
    </dgm:pt>
    <dgm:pt modelId="{7EF67EE6-68FC-4824-8A80-CBA62D335CCC}">
      <dgm:prSet phldrT="[文字]" phldr="1"/>
      <dgm:spPr/>
      <dgm:t>
        <a:bodyPr/>
        <a:lstStyle/>
        <a:p>
          <a:endParaRPr lang="zh-TW" altLang="en-US"/>
        </a:p>
      </dgm:t>
    </dgm:pt>
    <dgm:pt modelId="{715F2E58-0A19-4947-BF60-8543439DB0E2}" type="parTrans" cxnId="{5860328A-F50F-41BD-8DE3-DA227A8980EA}">
      <dgm:prSet/>
      <dgm:spPr/>
      <dgm:t>
        <a:bodyPr/>
        <a:lstStyle/>
        <a:p>
          <a:endParaRPr lang="zh-TW" altLang="en-US"/>
        </a:p>
      </dgm:t>
    </dgm:pt>
    <dgm:pt modelId="{A946C7ED-8117-4CC9-AA78-39C79EA5D240}" type="sibTrans" cxnId="{5860328A-F50F-41BD-8DE3-DA227A8980EA}">
      <dgm:prSet/>
      <dgm:spPr/>
      <dgm:t>
        <a:bodyPr/>
        <a:lstStyle/>
        <a:p>
          <a:endParaRPr lang="zh-TW" altLang="en-US"/>
        </a:p>
      </dgm:t>
    </dgm:pt>
    <dgm:pt modelId="{A68D56A9-6D4D-4662-B63A-412DB4BAFEB7}">
      <dgm:prSet phldrT="[文字]" phldr="1"/>
      <dgm:spPr/>
      <dgm:t>
        <a:bodyPr/>
        <a:lstStyle/>
        <a:p>
          <a:endParaRPr lang="zh-TW" altLang="en-US" dirty="0"/>
        </a:p>
      </dgm:t>
    </dgm:pt>
    <dgm:pt modelId="{027E2DEE-83EC-4BC1-9C55-545CDA0FDA3D}" type="parTrans" cxnId="{B54D5328-A535-4194-A084-7EEAD30C4928}">
      <dgm:prSet/>
      <dgm:spPr/>
      <dgm:t>
        <a:bodyPr/>
        <a:lstStyle/>
        <a:p>
          <a:endParaRPr lang="zh-TW" altLang="en-US"/>
        </a:p>
      </dgm:t>
    </dgm:pt>
    <dgm:pt modelId="{60AD35EA-7537-4DE9-A1F0-CE7DDCA964DB}" type="sibTrans" cxnId="{B54D5328-A535-4194-A084-7EEAD30C4928}">
      <dgm:prSet/>
      <dgm:spPr/>
      <dgm:t>
        <a:bodyPr/>
        <a:lstStyle/>
        <a:p>
          <a:endParaRPr lang="zh-TW" altLang="en-US"/>
        </a:p>
      </dgm:t>
    </dgm:pt>
    <dgm:pt modelId="{C884A4B5-06A0-4EE8-B243-FC05B43B1129}">
      <dgm:prSet phldrT="[文字]"/>
      <dgm:spPr/>
      <dgm:t>
        <a:bodyPr/>
        <a:lstStyle/>
        <a:p>
          <a:endParaRPr lang="zh-TW" altLang="en-US" dirty="0"/>
        </a:p>
      </dgm:t>
    </dgm:pt>
    <dgm:pt modelId="{6AB86998-6C4B-4180-96D8-609CE1441F26}" type="parTrans" cxnId="{203F64C6-E23A-417C-8F0A-78B74C756A9F}">
      <dgm:prSet/>
      <dgm:spPr/>
      <dgm:t>
        <a:bodyPr/>
        <a:lstStyle/>
        <a:p>
          <a:endParaRPr lang="zh-TW" altLang="en-US"/>
        </a:p>
      </dgm:t>
    </dgm:pt>
    <dgm:pt modelId="{DA622073-2597-4C88-BA3B-0815E4E2AA7B}" type="sibTrans" cxnId="{203F64C6-E23A-417C-8F0A-78B74C756A9F}">
      <dgm:prSet/>
      <dgm:spPr/>
      <dgm:t>
        <a:bodyPr/>
        <a:lstStyle/>
        <a:p>
          <a:endParaRPr lang="zh-TW" altLang="en-US"/>
        </a:p>
      </dgm:t>
    </dgm:pt>
    <dgm:pt modelId="{171D08FD-281C-46A3-8ACE-2320ECF9953D}">
      <dgm:prSet phldrT="[文字]"/>
      <dgm:spPr/>
      <dgm:t>
        <a:bodyPr/>
        <a:lstStyle/>
        <a:p>
          <a:endParaRPr lang="zh-TW" altLang="en-US" dirty="0"/>
        </a:p>
      </dgm:t>
    </dgm:pt>
    <dgm:pt modelId="{A0A7BD95-CD3C-4D73-8A09-C4D0E2B32B5C}" type="parTrans" cxnId="{F22D7700-EB55-42E9-9A00-27A16DA28E4B}">
      <dgm:prSet/>
      <dgm:spPr/>
      <dgm:t>
        <a:bodyPr/>
        <a:lstStyle/>
        <a:p>
          <a:endParaRPr lang="zh-TW" altLang="en-US"/>
        </a:p>
      </dgm:t>
    </dgm:pt>
    <dgm:pt modelId="{5A166E8B-A8FE-454F-91D6-1FD8C44785B4}" type="sibTrans" cxnId="{F22D7700-EB55-42E9-9A00-27A16DA28E4B}">
      <dgm:prSet/>
      <dgm:spPr/>
      <dgm:t>
        <a:bodyPr/>
        <a:lstStyle/>
        <a:p>
          <a:endParaRPr lang="zh-TW" altLang="en-US"/>
        </a:p>
      </dgm:t>
    </dgm:pt>
    <dgm:pt modelId="{FFF4C9BC-1395-4CAD-8DCE-3294F0EEB199}">
      <dgm:prSet phldrT="[文字]"/>
      <dgm:spPr/>
      <dgm:t>
        <a:bodyPr/>
        <a:lstStyle/>
        <a:p>
          <a:endParaRPr lang="zh-TW" altLang="en-US" dirty="0"/>
        </a:p>
      </dgm:t>
    </dgm:pt>
    <dgm:pt modelId="{5EB737EE-E27B-4350-9A89-E8CC89193AB7}" type="parTrans" cxnId="{DEA83C86-D4BA-4D0F-9721-2CEE943D8EE7}">
      <dgm:prSet/>
      <dgm:spPr/>
      <dgm:t>
        <a:bodyPr/>
        <a:lstStyle/>
        <a:p>
          <a:endParaRPr lang="zh-TW" altLang="en-US"/>
        </a:p>
      </dgm:t>
    </dgm:pt>
    <dgm:pt modelId="{CDB8A6C4-ED65-40C8-AE96-D1EB504F4183}" type="sibTrans" cxnId="{DEA83C86-D4BA-4D0F-9721-2CEE943D8EE7}">
      <dgm:prSet/>
      <dgm:spPr/>
      <dgm:t>
        <a:bodyPr/>
        <a:lstStyle/>
        <a:p>
          <a:endParaRPr lang="zh-TW" altLang="en-US"/>
        </a:p>
      </dgm:t>
    </dgm:pt>
    <dgm:pt modelId="{D60C84B6-E2C9-46D0-9CFE-A8D44B957754}">
      <dgm:prSet phldrT="[文字]"/>
      <dgm:spPr/>
      <dgm:t>
        <a:bodyPr/>
        <a:lstStyle/>
        <a:p>
          <a:endParaRPr lang="zh-TW" altLang="en-US" dirty="0"/>
        </a:p>
      </dgm:t>
    </dgm:pt>
    <dgm:pt modelId="{1C2E899F-A7C5-4373-BC44-7648DE917CD6}" type="parTrans" cxnId="{1A92171B-BA0C-4DA4-90EB-A89693D3C15E}">
      <dgm:prSet/>
      <dgm:spPr/>
      <dgm:t>
        <a:bodyPr/>
        <a:lstStyle/>
        <a:p>
          <a:endParaRPr lang="zh-TW" altLang="en-US"/>
        </a:p>
      </dgm:t>
    </dgm:pt>
    <dgm:pt modelId="{94E80488-52A8-4BF9-9846-5B6F83A48330}" type="sibTrans" cxnId="{1A92171B-BA0C-4DA4-90EB-A89693D3C15E}">
      <dgm:prSet/>
      <dgm:spPr/>
      <dgm:t>
        <a:bodyPr/>
        <a:lstStyle/>
        <a:p>
          <a:endParaRPr lang="zh-TW" altLang="en-US"/>
        </a:p>
      </dgm:t>
    </dgm:pt>
    <dgm:pt modelId="{FCCD2539-BD2B-4DFF-BD1E-EF7D5111EE81}" type="pres">
      <dgm:prSet presAssocID="{5C58785F-6F95-44B4-BBE8-34F9DC98685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CAACEC-5D84-4313-A455-86180A96AF07}" type="pres">
      <dgm:prSet presAssocID="{3A616975-2BE4-402F-8683-545B2CF6E4BA}" presName="centerShape" presStyleLbl="node0" presStyleIdx="0" presStyleCnt="1"/>
      <dgm:spPr/>
    </dgm:pt>
    <dgm:pt modelId="{210F6AA5-C1E5-450A-98E4-811597E4ED31}" type="pres">
      <dgm:prSet presAssocID="{E8FB1851-C74B-491F-92EB-22DE94E507F8}" presName="Name9" presStyleLbl="parChTrans1D2" presStyleIdx="0" presStyleCnt="8"/>
      <dgm:spPr/>
    </dgm:pt>
    <dgm:pt modelId="{621F1EE5-8B09-4581-AF4F-B33464DA7339}" type="pres">
      <dgm:prSet presAssocID="{E8FB1851-C74B-491F-92EB-22DE94E507F8}" presName="connTx" presStyleLbl="parChTrans1D2" presStyleIdx="0" presStyleCnt="8"/>
      <dgm:spPr/>
    </dgm:pt>
    <dgm:pt modelId="{AC9B1706-3F96-42BE-A3FE-F39A9D4D3178}" type="pres">
      <dgm:prSet presAssocID="{AA94D6EA-0C73-4680-8E9C-D776B80719D9}" presName="node" presStyleLbl="node1" presStyleIdx="0" presStyleCnt="8">
        <dgm:presLayoutVars>
          <dgm:bulletEnabled val="1"/>
        </dgm:presLayoutVars>
      </dgm:prSet>
      <dgm:spPr/>
    </dgm:pt>
    <dgm:pt modelId="{66EBCB7E-712B-4B60-ADF7-F0B1DE1C7F10}" type="pres">
      <dgm:prSet presAssocID="{23038C8F-DD2A-4A12-A192-980C8F876DE0}" presName="Name9" presStyleLbl="parChTrans1D2" presStyleIdx="1" presStyleCnt="8"/>
      <dgm:spPr/>
    </dgm:pt>
    <dgm:pt modelId="{41477191-AD3C-4A26-9F88-3BD26EEE14A1}" type="pres">
      <dgm:prSet presAssocID="{23038C8F-DD2A-4A12-A192-980C8F876DE0}" presName="connTx" presStyleLbl="parChTrans1D2" presStyleIdx="1" presStyleCnt="8"/>
      <dgm:spPr/>
    </dgm:pt>
    <dgm:pt modelId="{7F64041F-C651-4E4F-8904-75EE19480A19}" type="pres">
      <dgm:prSet presAssocID="{42671795-6EC4-4FAC-A211-9410ADF9C693}" presName="node" presStyleLbl="node1" presStyleIdx="1" presStyleCnt="8">
        <dgm:presLayoutVars>
          <dgm:bulletEnabled val="1"/>
        </dgm:presLayoutVars>
      </dgm:prSet>
      <dgm:spPr/>
    </dgm:pt>
    <dgm:pt modelId="{DE2008A1-B7EE-4302-B3CF-19923ED89862}" type="pres">
      <dgm:prSet presAssocID="{715F2E58-0A19-4947-BF60-8543439DB0E2}" presName="Name9" presStyleLbl="parChTrans1D2" presStyleIdx="2" presStyleCnt="8"/>
      <dgm:spPr/>
    </dgm:pt>
    <dgm:pt modelId="{5AE03DFB-0E9A-42A2-972B-9A538666D1F4}" type="pres">
      <dgm:prSet presAssocID="{715F2E58-0A19-4947-BF60-8543439DB0E2}" presName="connTx" presStyleLbl="parChTrans1D2" presStyleIdx="2" presStyleCnt="8"/>
      <dgm:spPr/>
    </dgm:pt>
    <dgm:pt modelId="{7479B12B-99FE-4E81-B524-33CACB10B32A}" type="pres">
      <dgm:prSet presAssocID="{7EF67EE6-68FC-4824-8A80-CBA62D335CCC}" presName="node" presStyleLbl="node1" presStyleIdx="2" presStyleCnt="8">
        <dgm:presLayoutVars>
          <dgm:bulletEnabled val="1"/>
        </dgm:presLayoutVars>
      </dgm:prSet>
      <dgm:spPr/>
    </dgm:pt>
    <dgm:pt modelId="{CD39F7A0-2944-4894-B0AE-87D32B725B74}" type="pres">
      <dgm:prSet presAssocID="{027E2DEE-83EC-4BC1-9C55-545CDA0FDA3D}" presName="Name9" presStyleLbl="parChTrans1D2" presStyleIdx="3" presStyleCnt="8"/>
      <dgm:spPr/>
    </dgm:pt>
    <dgm:pt modelId="{ECB707D7-DC2D-4952-A54B-1C5382B1CD18}" type="pres">
      <dgm:prSet presAssocID="{027E2DEE-83EC-4BC1-9C55-545CDA0FDA3D}" presName="connTx" presStyleLbl="parChTrans1D2" presStyleIdx="3" presStyleCnt="8"/>
      <dgm:spPr/>
    </dgm:pt>
    <dgm:pt modelId="{BE48F33C-A9C8-4D54-B601-61253CEC47EF}" type="pres">
      <dgm:prSet presAssocID="{A68D56A9-6D4D-4662-B63A-412DB4BAFEB7}" presName="node" presStyleLbl="node1" presStyleIdx="3" presStyleCnt="8">
        <dgm:presLayoutVars>
          <dgm:bulletEnabled val="1"/>
        </dgm:presLayoutVars>
      </dgm:prSet>
      <dgm:spPr/>
    </dgm:pt>
    <dgm:pt modelId="{1EF9565D-C0E8-4F01-9A24-15C40747B6CB}" type="pres">
      <dgm:prSet presAssocID="{A0A7BD95-CD3C-4D73-8A09-C4D0E2B32B5C}" presName="Name9" presStyleLbl="parChTrans1D2" presStyleIdx="4" presStyleCnt="8"/>
      <dgm:spPr/>
    </dgm:pt>
    <dgm:pt modelId="{160A800A-CD95-4E8B-B7CE-D7D74CACA257}" type="pres">
      <dgm:prSet presAssocID="{A0A7BD95-CD3C-4D73-8A09-C4D0E2B32B5C}" presName="connTx" presStyleLbl="parChTrans1D2" presStyleIdx="4" presStyleCnt="8"/>
      <dgm:spPr/>
    </dgm:pt>
    <dgm:pt modelId="{DEBAB450-C6E5-42E4-8BE1-0C03F8EC9D3F}" type="pres">
      <dgm:prSet presAssocID="{171D08FD-281C-46A3-8ACE-2320ECF9953D}" presName="node" presStyleLbl="node1" presStyleIdx="4" presStyleCnt="8">
        <dgm:presLayoutVars>
          <dgm:bulletEnabled val="1"/>
        </dgm:presLayoutVars>
      </dgm:prSet>
      <dgm:spPr/>
    </dgm:pt>
    <dgm:pt modelId="{31AAA925-A738-453F-AEBF-07F264E2D602}" type="pres">
      <dgm:prSet presAssocID="{5EB737EE-E27B-4350-9A89-E8CC89193AB7}" presName="Name9" presStyleLbl="parChTrans1D2" presStyleIdx="5" presStyleCnt="8"/>
      <dgm:spPr/>
    </dgm:pt>
    <dgm:pt modelId="{2685953E-8185-41B2-9BAD-4207781BD2CC}" type="pres">
      <dgm:prSet presAssocID="{5EB737EE-E27B-4350-9A89-E8CC89193AB7}" presName="connTx" presStyleLbl="parChTrans1D2" presStyleIdx="5" presStyleCnt="8"/>
      <dgm:spPr/>
    </dgm:pt>
    <dgm:pt modelId="{43BC861C-1861-4516-B65E-9EDC6A9154FB}" type="pres">
      <dgm:prSet presAssocID="{FFF4C9BC-1395-4CAD-8DCE-3294F0EEB199}" presName="node" presStyleLbl="node1" presStyleIdx="5" presStyleCnt="8">
        <dgm:presLayoutVars>
          <dgm:bulletEnabled val="1"/>
        </dgm:presLayoutVars>
      </dgm:prSet>
      <dgm:spPr/>
    </dgm:pt>
    <dgm:pt modelId="{1A1E4759-1FC6-4FCA-8BE7-3BF0F944511E}" type="pres">
      <dgm:prSet presAssocID="{1C2E899F-A7C5-4373-BC44-7648DE917CD6}" presName="Name9" presStyleLbl="parChTrans1D2" presStyleIdx="6" presStyleCnt="8"/>
      <dgm:spPr/>
    </dgm:pt>
    <dgm:pt modelId="{7D47F39F-E7A9-4853-8E11-AD57EE94E061}" type="pres">
      <dgm:prSet presAssocID="{1C2E899F-A7C5-4373-BC44-7648DE917CD6}" presName="connTx" presStyleLbl="parChTrans1D2" presStyleIdx="6" presStyleCnt="8"/>
      <dgm:spPr/>
    </dgm:pt>
    <dgm:pt modelId="{60C5274B-9E31-4EDD-8E79-8DF44D0AC43E}" type="pres">
      <dgm:prSet presAssocID="{D60C84B6-E2C9-46D0-9CFE-A8D44B957754}" presName="node" presStyleLbl="node1" presStyleIdx="6" presStyleCnt="8">
        <dgm:presLayoutVars>
          <dgm:bulletEnabled val="1"/>
        </dgm:presLayoutVars>
      </dgm:prSet>
      <dgm:spPr/>
    </dgm:pt>
    <dgm:pt modelId="{B0907235-932B-49F3-8A8A-89813423FA92}" type="pres">
      <dgm:prSet presAssocID="{6AB86998-6C4B-4180-96D8-609CE1441F26}" presName="Name9" presStyleLbl="parChTrans1D2" presStyleIdx="7" presStyleCnt="8"/>
      <dgm:spPr/>
    </dgm:pt>
    <dgm:pt modelId="{B177B18B-A808-4A24-BC5B-381B54CE3233}" type="pres">
      <dgm:prSet presAssocID="{6AB86998-6C4B-4180-96D8-609CE1441F26}" presName="connTx" presStyleLbl="parChTrans1D2" presStyleIdx="7" presStyleCnt="8"/>
      <dgm:spPr/>
    </dgm:pt>
    <dgm:pt modelId="{257E5D89-D72A-408B-BF90-90BAD8BD3CBD}" type="pres">
      <dgm:prSet presAssocID="{C884A4B5-06A0-4EE8-B243-FC05B43B1129}" presName="node" presStyleLbl="node1" presStyleIdx="7" presStyleCnt="8">
        <dgm:presLayoutVars>
          <dgm:bulletEnabled val="1"/>
        </dgm:presLayoutVars>
      </dgm:prSet>
      <dgm:spPr/>
    </dgm:pt>
  </dgm:ptLst>
  <dgm:cxnLst>
    <dgm:cxn modelId="{F22D7700-EB55-42E9-9A00-27A16DA28E4B}" srcId="{3A616975-2BE4-402F-8683-545B2CF6E4BA}" destId="{171D08FD-281C-46A3-8ACE-2320ECF9953D}" srcOrd="4" destOrd="0" parTransId="{A0A7BD95-CD3C-4D73-8A09-C4D0E2B32B5C}" sibTransId="{5A166E8B-A8FE-454F-91D6-1FD8C44785B4}"/>
    <dgm:cxn modelId="{3EFAF601-D972-4295-B3B4-D59922B17B5D}" type="presOf" srcId="{5EB737EE-E27B-4350-9A89-E8CC89193AB7}" destId="{31AAA925-A738-453F-AEBF-07F264E2D602}" srcOrd="0" destOrd="0" presId="urn:microsoft.com/office/officeart/2005/8/layout/radial1"/>
    <dgm:cxn modelId="{77636D02-5A8F-4AF3-BC6C-0DF44CFF4E1B}" type="presOf" srcId="{7EF67EE6-68FC-4824-8A80-CBA62D335CCC}" destId="{7479B12B-99FE-4E81-B524-33CACB10B32A}" srcOrd="0" destOrd="0" presId="urn:microsoft.com/office/officeart/2005/8/layout/radial1"/>
    <dgm:cxn modelId="{EAB51B04-E95B-4CC7-B357-FF03F4C26C5A}" type="presOf" srcId="{027E2DEE-83EC-4BC1-9C55-545CDA0FDA3D}" destId="{CD39F7A0-2944-4894-B0AE-87D32B725B74}" srcOrd="0" destOrd="0" presId="urn:microsoft.com/office/officeart/2005/8/layout/radial1"/>
    <dgm:cxn modelId="{5B116A05-CE6F-443C-AA43-8B21C58EF55C}" type="presOf" srcId="{715F2E58-0A19-4947-BF60-8543439DB0E2}" destId="{DE2008A1-B7EE-4302-B3CF-19923ED89862}" srcOrd="0" destOrd="0" presId="urn:microsoft.com/office/officeart/2005/8/layout/radial1"/>
    <dgm:cxn modelId="{F4A54008-9467-437A-BAC4-0A4A7F974BB2}" type="presOf" srcId="{171D08FD-281C-46A3-8ACE-2320ECF9953D}" destId="{DEBAB450-C6E5-42E4-8BE1-0C03F8EC9D3F}" srcOrd="0" destOrd="0" presId="urn:microsoft.com/office/officeart/2005/8/layout/radial1"/>
    <dgm:cxn modelId="{DF6BB717-D3C1-4978-82EA-C8C7B69F5B07}" type="presOf" srcId="{23038C8F-DD2A-4A12-A192-980C8F876DE0}" destId="{41477191-AD3C-4A26-9F88-3BD26EEE14A1}" srcOrd="1" destOrd="0" presId="urn:microsoft.com/office/officeart/2005/8/layout/radial1"/>
    <dgm:cxn modelId="{1A92171B-BA0C-4DA4-90EB-A89693D3C15E}" srcId="{3A616975-2BE4-402F-8683-545B2CF6E4BA}" destId="{D60C84B6-E2C9-46D0-9CFE-A8D44B957754}" srcOrd="6" destOrd="0" parTransId="{1C2E899F-A7C5-4373-BC44-7648DE917CD6}" sibTransId="{94E80488-52A8-4BF9-9846-5B6F83A48330}"/>
    <dgm:cxn modelId="{CAD4AF1B-829E-4E3B-93AF-0BECCD1EB1AE}" type="presOf" srcId="{5C58785F-6F95-44B4-BBE8-34F9DC986856}" destId="{FCCD2539-BD2B-4DFF-BD1E-EF7D5111EE81}" srcOrd="0" destOrd="0" presId="urn:microsoft.com/office/officeart/2005/8/layout/radial1"/>
    <dgm:cxn modelId="{B54D5328-A535-4194-A084-7EEAD30C4928}" srcId="{3A616975-2BE4-402F-8683-545B2CF6E4BA}" destId="{A68D56A9-6D4D-4662-B63A-412DB4BAFEB7}" srcOrd="3" destOrd="0" parTransId="{027E2DEE-83EC-4BC1-9C55-545CDA0FDA3D}" sibTransId="{60AD35EA-7537-4DE9-A1F0-CE7DDCA964DB}"/>
    <dgm:cxn modelId="{CD359832-7E7C-484A-B622-29D879A4F832}" type="presOf" srcId="{A0A7BD95-CD3C-4D73-8A09-C4D0E2B32B5C}" destId="{160A800A-CD95-4E8B-B7CE-D7D74CACA257}" srcOrd="1" destOrd="0" presId="urn:microsoft.com/office/officeart/2005/8/layout/radial1"/>
    <dgm:cxn modelId="{38AE1633-2804-4032-AD1A-B5DAF37F5B10}" type="presOf" srcId="{715F2E58-0A19-4947-BF60-8543439DB0E2}" destId="{5AE03DFB-0E9A-42A2-972B-9A538666D1F4}" srcOrd="1" destOrd="0" presId="urn:microsoft.com/office/officeart/2005/8/layout/radial1"/>
    <dgm:cxn modelId="{784AD367-9109-42B9-858A-FF0057516361}" type="presOf" srcId="{5EB737EE-E27B-4350-9A89-E8CC89193AB7}" destId="{2685953E-8185-41B2-9BAD-4207781BD2CC}" srcOrd="1" destOrd="0" presId="urn:microsoft.com/office/officeart/2005/8/layout/radial1"/>
    <dgm:cxn modelId="{D3338B48-AD67-4B6F-8A6C-54B30501CF82}" type="presOf" srcId="{6AB86998-6C4B-4180-96D8-609CE1441F26}" destId="{B0907235-932B-49F3-8A8A-89813423FA92}" srcOrd="0" destOrd="0" presId="urn:microsoft.com/office/officeart/2005/8/layout/radial1"/>
    <dgm:cxn modelId="{82222B4B-DC84-4667-AED1-08F833B00D54}" type="presOf" srcId="{42671795-6EC4-4FAC-A211-9410ADF9C693}" destId="{7F64041F-C651-4E4F-8904-75EE19480A19}" srcOrd="0" destOrd="0" presId="urn:microsoft.com/office/officeart/2005/8/layout/radial1"/>
    <dgm:cxn modelId="{1359AD6F-030D-40B3-ADC9-A2536D2A7DFA}" type="presOf" srcId="{FFF4C9BC-1395-4CAD-8DCE-3294F0EEB199}" destId="{43BC861C-1861-4516-B65E-9EDC6A9154FB}" srcOrd="0" destOrd="0" presId="urn:microsoft.com/office/officeart/2005/8/layout/radial1"/>
    <dgm:cxn modelId="{A07BF04F-F548-4022-80E4-9F28231CAE99}" type="presOf" srcId="{1C2E899F-A7C5-4373-BC44-7648DE917CD6}" destId="{1A1E4759-1FC6-4FCA-8BE7-3BF0F944511E}" srcOrd="0" destOrd="0" presId="urn:microsoft.com/office/officeart/2005/8/layout/radial1"/>
    <dgm:cxn modelId="{78ED1B54-C4A9-44D2-A954-D332925A910D}" type="presOf" srcId="{D60C84B6-E2C9-46D0-9CFE-A8D44B957754}" destId="{60C5274B-9E31-4EDD-8E79-8DF44D0AC43E}" srcOrd="0" destOrd="0" presId="urn:microsoft.com/office/officeart/2005/8/layout/radial1"/>
    <dgm:cxn modelId="{F39C5257-4938-4211-A18D-600B63451D33}" srcId="{3A616975-2BE4-402F-8683-545B2CF6E4BA}" destId="{42671795-6EC4-4FAC-A211-9410ADF9C693}" srcOrd="1" destOrd="0" parTransId="{23038C8F-DD2A-4A12-A192-980C8F876DE0}" sibTransId="{4E865D52-4982-4C35-902B-D317591A6B23}"/>
    <dgm:cxn modelId="{78066478-2E25-4C96-8B78-C68ECBBED0A2}" type="presOf" srcId="{C884A4B5-06A0-4EE8-B243-FC05B43B1129}" destId="{257E5D89-D72A-408B-BF90-90BAD8BD3CBD}" srcOrd="0" destOrd="0" presId="urn:microsoft.com/office/officeart/2005/8/layout/radial1"/>
    <dgm:cxn modelId="{15B9C080-D655-4E0F-88ED-7F825EF2E793}" type="presOf" srcId="{E8FB1851-C74B-491F-92EB-22DE94E507F8}" destId="{621F1EE5-8B09-4581-AF4F-B33464DA7339}" srcOrd="1" destOrd="0" presId="urn:microsoft.com/office/officeart/2005/8/layout/radial1"/>
    <dgm:cxn modelId="{7E408585-445F-403D-B5C7-E5806BB8FD7C}" type="presOf" srcId="{6AB86998-6C4B-4180-96D8-609CE1441F26}" destId="{B177B18B-A808-4A24-BC5B-381B54CE3233}" srcOrd="1" destOrd="0" presId="urn:microsoft.com/office/officeart/2005/8/layout/radial1"/>
    <dgm:cxn modelId="{DEA83C86-D4BA-4D0F-9721-2CEE943D8EE7}" srcId="{3A616975-2BE4-402F-8683-545B2CF6E4BA}" destId="{FFF4C9BC-1395-4CAD-8DCE-3294F0EEB199}" srcOrd="5" destOrd="0" parTransId="{5EB737EE-E27B-4350-9A89-E8CC89193AB7}" sibTransId="{CDB8A6C4-ED65-40C8-AE96-D1EB504F4183}"/>
    <dgm:cxn modelId="{5860328A-F50F-41BD-8DE3-DA227A8980EA}" srcId="{3A616975-2BE4-402F-8683-545B2CF6E4BA}" destId="{7EF67EE6-68FC-4824-8A80-CBA62D335CCC}" srcOrd="2" destOrd="0" parTransId="{715F2E58-0A19-4947-BF60-8543439DB0E2}" sibTransId="{A946C7ED-8117-4CC9-AA78-39C79EA5D240}"/>
    <dgm:cxn modelId="{18B5EA8A-5EA8-42C7-9483-4978EB6F52C0}" type="presOf" srcId="{027E2DEE-83EC-4BC1-9C55-545CDA0FDA3D}" destId="{ECB707D7-DC2D-4952-A54B-1C5382B1CD18}" srcOrd="1" destOrd="0" presId="urn:microsoft.com/office/officeart/2005/8/layout/radial1"/>
    <dgm:cxn modelId="{204770A0-AE07-4E4F-8240-EA6629C74D75}" type="presOf" srcId="{23038C8F-DD2A-4A12-A192-980C8F876DE0}" destId="{66EBCB7E-712B-4B60-ADF7-F0B1DE1C7F10}" srcOrd="0" destOrd="0" presId="urn:microsoft.com/office/officeart/2005/8/layout/radial1"/>
    <dgm:cxn modelId="{D45EDFAA-E1FE-42A9-B7A4-223159009B83}" srcId="{3A616975-2BE4-402F-8683-545B2CF6E4BA}" destId="{AA94D6EA-0C73-4680-8E9C-D776B80719D9}" srcOrd="0" destOrd="0" parTransId="{E8FB1851-C74B-491F-92EB-22DE94E507F8}" sibTransId="{40F854D2-DE15-4E99-BA9F-4E8007F67C40}"/>
    <dgm:cxn modelId="{04FE5FAE-7CD3-45B6-94BA-EB4F154344D9}" type="presOf" srcId="{A68D56A9-6D4D-4662-B63A-412DB4BAFEB7}" destId="{BE48F33C-A9C8-4D54-B601-61253CEC47EF}" srcOrd="0" destOrd="0" presId="urn:microsoft.com/office/officeart/2005/8/layout/radial1"/>
    <dgm:cxn modelId="{042AC1AF-D7D2-4D0E-A9A9-5877E9CE502A}" type="presOf" srcId="{1C2E899F-A7C5-4373-BC44-7648DE917CD6}" destId="{7D47F39F-E7A9-4853-8E11-AD57EE94E061}" srcOrd="1" destOrd="0" presId="urn:microsoft.com/office/officeart/2005/8/layout/radial1"/>
    <dgm:cxn modelId="{9381E6B7-BDB3-4212-8FB4-1FFE4AF864BD}" type="presOf" srcId="{3A616975-2BE4-402F-8683-545B2CF6E4BA}" destId="{F5CAACEC-5D84-4313-A455-86180A96AF07}" srcOrd="0" destOrd="0" presId="urn:microsoft.com/office/officeart/2005/8/layout/radial1"/>
    <dgm:cxn modelId="{C49990C4-20CE-402F-8130-B93312449432}" type="presOf" srcId="{AA94D6EA-0C73-4680-8E9C-D776B80719D9}" destId="{AC9B1706-3F96-42BE-A3FE-F39A9D4D3178}" srcOrd="0" destOrd="0" presId="urn:microsoft.com/office/officeart/2005/8/layout/radial1"/>
    <dgm:cxn modelId="{203F64C6-E23A-417C-8F0A-78B74C756A9F}" srcId="{3A616975-2BE4-402F-8683-545B2CF6E4BA}" destId="{C884A4B5-06A0-4EE8-B243-FC05B43B1129}" srcOrd="7" destOrd="0" parTransId="{6AB86998-6C4B-4180-96D8-609CE1441F26}" sibTransId="{DA622073-2597-4C88-BA3B-0815E4E2AA7B}"/>
    <dgm:cxn modelId="{FADD3BDF-1653-445B-A2DB-E683A0C73535}" srcId="{5C58785F-6F95-44B4-BBE8-34F9DC986856}" destId="{3A616975-2BE4-402F-8683-545B2CF6E4BA}" srcOrd="0" destOrd="0" parTransId="{C946570E-26AF-4B89-AC8A-6ECE99ABC9B6}" sibTransId="{B71EE71D-8E64-4542-814D-A5B8F88A05DF}"/>
    <dgm:cxn modelId="{B7D416F9-727B-462A-A1F5-BA76F5F02DD8}" type="presOf" srcId="{E8FB1851-C74B-491F-92EB-22DE94E507F8}" destId="{210F6AA5-C1E5-450A-98E4-811597E4ED31}" srcOrd="0" destOrd="0" presId="urn:microsoft.com/office/officeart/2005/8/layout/radial1"/>
    <dgm:cxn modelId="{091527FF-0D98-4DF1-895E-4E503B01692A}" type="presOf" srcId="{A0A7BD95-CD3C-4D73-8A09-C4D0E2B32B5C}" destId="{1EF9565D-C0E8-4F01-9A24-15C40747B6CB}" srcOrd="0" destOrd="0" presId="urn:microsoft.com/office/officeart/2005/8/layout/radial1"/>
    <dgm:cxn modelId="{EAE8B5D8-DBDB-4056-9C1D-B08D60968974}" type="presParOf" srcId="{FCCD2539-BD2B-4DFF-BD1E-EF7D5111EE81}" destId="{F5CAACEC-5D84-4313-A455-86180A96AF07}" srcOrd="0" destOrd="0" presId="urn:microsoft.com/office/officeart/2005/8/layout/radial1"/>
    <dgm:cxn modelId="{F8A8162A-D9F1-49E3-9C4F-4D7F5874C1E5}" type="presParOf" srcId="{FCCD2539-BD2B-4DFF-BD1E-EF7D5111EE81}" destId="{210F6AA5-C1E5-450A-98E4-811597E4ED31}" srcOrd="1" destOrd="0" presId="urn:microsoft.com/office/officeart/2005/8/layout/radial1"/>
    <dgm:cxn modelId="{B8945433-B7E6-4481-B9B2-D90B48040DA2}" type="presParOf" srcId="{210F6AA5-C1E5-450A-98E4-811597E4ED31}" destId="{621F1EE5-8B09-4581-AF4F-B33464DA7339}" srcOrd="0" destOrd="0" presId="urn:microsoft.com/office/officeart/2005/8/layout/radial1"/>
    <dgm:cxn modelId="{5F695238-4115-4FA9-8337-C37226A895E2}" type="presParOf" srcId="{FCCD2539-BD2B-4DFF-BD1E-EF7D5111EE81}" destId="{AC9B1706-3F96-42BE-A3FE-F39A9D4D3178}" srcOrd="2" destOrd="0" presId="urn:microsoft.com/office/officeart/2005/8/layout/radial1"/>
    <dgm:cxn modelId="{743CAA80-EE7E-4520-9E72-68D6C6BCF1E1}" type="presParOf" srcId="{FCCD2539-BD2B-4DFF-BD1E-EF7D5111EE81}" destId="{66EBCB7E-712B-4B60-ADF7-F0B1DE1C7F10}" srcOrd="3" destOrd="0" presId="urn:microsoft.com/office/officeart/2005/8/layout/radial1"/>
    <dgm:cxn modelId="{62DF4559-FFB5-4ECC-B844-838D07ED8419}" type="presParOf" srcId="{66EBCB7E-712B-4B60-ADF7-F0B1DE1C7F10}" destId="{41477191-AD3C-4A26-9F88-3BD26EEE14A1}" srcOrd="0" destOrd="0" presId="urn:microsoft.com/office/officeart/2005/8/layout/radial1"/>
    <dgm:cxn modelId="{FF79AFE6-1FE8-42FA-AE8B-189C8A7108B7}" type="presParOf" srcId="{FCCD2539-BD2B-4DFF-BD1E-EF7D5111EE81}" destId="{7F64041F-C651-4E4F-8904-75EE19480A19}" srcOrd="4" destOrd="0" presId="urn:microsoft.com/office/officeart/2005/8/layout/radial1"/>
    <dgm:cxn modelId="{B7732F14-0264-4BD7-81B6-821C329DF25D}" type="presParOf" srcId="{FCCD2539-BD2B-4DFF-BD1E-EF7D5111EE81}" destId="{DE2008A1-B7EE-4302-B3CF-19923ED89862}" srcOrd="5" destOrd="0" presId="urn:microsoft.com/office/officeart/2005/8/layout/radial1"/>
    <dgm:cxn modelId="{C54745C6-85E9-4BDC-AE8D-BA204902C7F7}" type="presParOf" srcId="{DE2008A1-B7EE-4302-B3CF-19923ED89862}" destId="{5AE03DFB-0E9A-42A2-972B-9A538666D1F4}" srcOrd="0" destOrd="0" presId="urn:microsoft.com/office/officeart/2005/8/layout/radial1"/>
    <dgm:cxn modelId="{63C184B7-D08E-43E5-AD83-92803A08C5C1}" type="presParOf" srcId="{FCCD2539-BD2B-4DFF-BD1E-EF7D5111EE81}" destId="{7479B12B-99FE-4E81-B524-33CACB10B32A}" srcOrd="6" destOrd="0" presId="urn:microsoft.com/office/officeart/2005/8/layout/radial1"/>
    <dgm:cxn modelId="{023EB882-66CC-40F1-9703-FF39BFF771C7}" type="presParOf" srcId="{FCCD2539-BD2B-4DFF-BD1E-EF7D5111EE81}" destId="{CD39F7A0-2944-4894-B0AE-87D32B725B74}" srcOrd="7" destOrd="0" presId="urn:microsoft.com/office/officeart/2005/8/layout/radial1"/>
    <dgm:cxn modelId="{BF87030F-AD76-4C44-94BF-FB17D1AB7310}" type="presParOf" srcId="{CD39F7A0-2944-4894-B0AE-87D32B725B74}" destId="{ECB707D7-DC2D-4952-A54B-1C5382B1CD18}" srcOrd="0" destOrd="0" presId="urn:microsoft.com/office/officeart/2005/8/layout/radial1"/>
    <dgm:cxn modelId="{FC0EA037-6E63-49CC-BA00-5EB4E279910D}" type="presParOf" srcId="{FCCD2539-BD2B-4DFF-BD1E-EF7D5111EE81}" destId="{BE48F33C-A9C8-4D54-B601-61253CEC47EF}" srcOrd="8" destOrd="0" presId="urn:microsoft.com/office/officeart/2005/8/layout/radial1"/>
    <dgm:cxn modelId="{05934399-7924-475C-973E-8D1522B31024}" type="presParOf" srcId="{FCCD2539-BD2B-4DFF-BD1E-EF7D5111EE81}" destId="{1EF9565D-C0E8-4F01-9A24-15C40747B6CB}" srcOrd="9" destOrd="0" presId="urn:microsoft.com/office/officeart/2005/8/layout/radial1"/>
    <dgm:cxn modelId="{458A278F-A4D4-4E65-9F19-AA887B7C963A}" type="presParOf" srcId="{1EF9565D-C0E8-4F01-9A24-15C40747B6CB}" destId="{160A800A-CD95-4E8B-B7CE-D7D74CACA257}" srcOrd="0" destOrd="0" presId="urn:microsoft.com/office/officeart/2005/8/layout/radial1"/>
    <dgm:cxn modelId="{16B0BED1-33D2-4F46-95C1-1BF4F6C4F3BD}" type="presParOf" srcId="{FCCD2539-BD2B-4DFF-BD1E-EF7D5111EE81}" destId="{DEBAB450-C6E5-42E4-8BE1-0C03F8EC9D3F}" srcOrd="10" destOrd="0" presId="urn:microsoft.com/office/officeart/2005/8/layout/radial1"/>
    <dgm:cxn modelId="{8218F219-6106-4632-BF56-DBAAA7B1C9EF}" type="presParOf" srcId="{FCCD2539-BD2B-4DFF-BD1E-EF7D5111EE81}" destId="{31AAA925-A738-453F-AEBF-07F264E2D602}" srcOrd="11" destOrd="0" presId="urn:microsoft.com/office/officeart/2005/8/layout/radial1"/>
    <dgm:cxn modelId="{333A3C43-8C7F-4A90-9A50-0E1F9358B31D}" type="presParOf" srcId="{31AAA925-A738-453F-AEBF-07F264E2D602}" destId="{2685953E-8185-41B2-9BAD-4207781BD2CC}" srcOrd="0" destOrd="0" presId="urn:microsoft.com/office/officeart/2005/8/layout/radial1"/>
    <dgm:cxn modelId="{1781E341-7E12-40D2-B78A-968353BB04FD}" type="presParOf" srcId="{FCCD2539-BD2B-4DFF-BD1E-EF7D5111EE81}" destId="{43BC861C-1861-4516-B65E-9EDC6A9154FB}" srcOrd="12" destOrd="0" presId="urn:microsoft.com/office/officeart/2005/8/layout/radial1"/>
    <dgm:cxn modelId="{F780AAED-90F8-4DF8-97EB-8A055667A5A2}" type="presParOf" srcId="{FCCD2539-BD2B-4DFF-BD1E-EF7D5111EE81}" destId="{1A1E4759-1FC6-4FCA-8BE7-3BF0F944511E}" srcOrd="13" destOrd="0" presId="urn:microsoft.com/office/officeart/2005/8/layout/radial1"/>
    <dgm:cxn modelId="{13477EF4-67C4-4B2C-8EF2-DAB89CF57FBF}" type="presParOf" srcId="{1A1E4759-1FC6-4FCA-8BE7-3BF0F944511E}" destId="{7D47F39F-E7A9-4853-8E11-AD57EE94E061}" srcOrd="0" destOrd="0" presId="urn:microsoft.com/office/officeart/2005/8/layout/radial1"/>
    <dgm:cxn modelId="{4FC64328-7AD9-4B26-B426-086796D7B538}" type="presParOf" srcId="{FCCD2539-BD2B-4DFF-BD1E-EF7D5111EE81}" destId="{60C5274B-9E31-4EDD-8E79-8DF44D0AC43E}" srcOrd="14" destOrd="0" presId="urn:microsoft.com/office/officeart/2005/8/layout/radial1"/>
    <dgm:cxn modelId="{4157B96A-906F-486A-B625-DC124CAC2301}" type="presParOf" srcId="{FCCD2539-BD2B-4DFF-BD1E-EF7D5111EE81}" destId="{B0907235-932B-49F3-8A8A-89813423FA92}" srcOrd="15" destOrd="0" presId="urn:microsoft.com/office/officeart/2005/8/layout/radial1"/>
    <dgm:cxn modelId="{A55A0568-44D7-4424-8ABA-F11616111489}" type="presParOf" srcId="{B0907235-932B-49F3-8A8A-89813423FA92}" destId="{B177B18B-A808-4A24-BC5B-381B54CE3233}" srcOrd="0" destOrd="0" presId="urn:microsoft.com/office/officeart/2005/8/layout/radial1"/>
    <dgm:cxn modelId="{A8EE5122-5318-4F4A-BA25-59115F1E6F32}" type="presParOf" srcId="{FCCD2539-BD2B-4DFF-BD1E-EF7D5111EE81}" destId="{257E5D89-D72A-408B-BF90-90BAD8BD3CBD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C474A0-4C4E-4E6F-8BF7-55363E554307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C21088C-1636-4D0E-A531-8D72B383B8CC}">
      <dgm:prSet phldrT="[文字]" custT="1"/>
      <dgm:spPr>
        <a:solidFill>
          <a:srgbClr val="00B0F0"/>
        </a:solidFill>
      </dgm:spPr>
      <dgm:t>
        <a:bodyPr/>
        <a:lstStyle/>
        <a:p>
          <a:r>
            <a:rPr lang="zh-TW" altLang="en-US" sz="3600" dirty="0"/>
            <a:t>地居天</a:t>
          </a:r>
        </a:p>
      </dgm:t>
    </dgm:pt>
    <dgm:pt modelId="{78165178-AD19-4F62-BC36-44F8C0F5D5B6}" type="parTrans" cxnId="{766FB308-31C0-4D77-9833-66C58CB56F78}">
      <dgm:prSet/>
      <dgm:spPr/>
      <dgm:t>
        <a:bodyPr/>
        <a:lstStyle/>
        <a:p>
          <a:endParaRPr lang="zh-TW" altLang="en-US"/>
        </a:p>
      </dgm:t>
    </dgm:pt>
    <dgm:pt modelId="{8BDA4B6C-DBE2-4F79-B285-4554CF7E09EA}" type="sibTrans" cxnId="{766FB308-31C0-4D77-9833-66C58CB56F78}">
      <dgm:prSet/>
      <dgm:spPr/>
      <dgm:t>
        <a:bodyPr/>
        <a:lstStyle/>
        <a:p>
          <a:endParaRPr lang="zh-TW" altLang="en-US"/>
        </a:p>
      </dgm:t>
    </dgm:pt>
    <dgm:pt modelId="{627D5A42-9D92-4DD8-8738-12D5A34B5C47}">
      <dgm:prSet phldrT="[文字]"/>
      <dgm:spPr>
        <a:solidFill>
          <a:srgbClr val="00B050"/>
        </a:solidFill>
      </dgm:spPr>
      <dgm:t>
        <a:bodyPr/>
        <a:lstStyle/>
        <a:p>
          <a:r>
            <a:rPr lang="zh-TW" altLang="en-US" dirty="0"/>
            <a:t>多聞天王</a:t>
          </a:r>
        </a:p>
      </dgm:t>
    </dgm:pt>
    <dgm:pt modelId="{EC348BDB-34D3-4196-ACC3-BC6AA67A1F71}" type="parTrans" cxnId="{CC62E6A3-3039-45C4-B30E-7D8A54D2B515}">
      <dgm:prSet/>
      <dgm:spPr/>
      <dgm:t>
        <a:bodyPr/>
        <a:lstStyle/>
        <a:p>
          <a:endParaRPr lang="zh-TW" altLang="en-US"/>
        </a:p>
      </dgm:t>
    </dgm:pt>
    <dgm:pt modelId="{2680F0E5-A2AE-4F88-ACF3-2B463C7AD564}" type="sibTrans" cxnId="{CC62E6A3-3039-45C4-B30E-7D8A54D2B515}">
      <dgm:prSet/>
      <dgm:spPr/>
      <dgm:t>
        <a:bodyPr/>
        <a:lstStyle/>
        <a:p>
          <a:endParaRPr lang="zh-TW" altLang="en-US"/>
        </a:p>
      </dgm:t>
    </dgm:pt>
    <dgm:pt modelId="{B6092AD7-D57D-47AF-B74A-790E74928FBB}">
      <dgm:prSet phldrT="[文字]"/>
      <dgm:spPr>
        <a:solidFill>
          <a:srgbClr val="C00000"/>
        </a:solidFill>
      </dgm:spPr>
      <dgm:t>
        <a:bodyPr/>
        <a:lstStyle/>
        <a:p>
          <a:r>
            <a:rPr lang="zh-TW" altLang="en-US" dirty="0"/>
            <a:t>廣目天王</a:t>
          </a:r>
        </a:p>
      </dgm:t>
    </dgm:pt>
    <dgm:pt modelId="{1AEA1783-F7E2-4907-9DD7-04CCCEA20071}" type="parTrans" cxnId="{3441E370-5893-4FDE-8930-962A113A495F}">
      <dgm:prSet/>
      <dgm:spPr/>
      <dgm:t>
        <a:bodyPr/>
        <a:lstStyle/>
        <a:p>
          <a:endParaRPr lang="zh-TW" altLang="en-US"/>
        </a:p>
      </dgm:t>
    </dgm:pt>
    <dgm:pt modelId="{58C8A107-DD9D-49D2-A62D-65DB5EF63422}" type="sibTrans" cxnId="{3441E370-5893-4FDE-8930-962A113A495F}">
      <dgm:prSet/>
      <dgm:spPr/>
      <dgm:t>
        <a:bodyPr/>
        <a:lstStyle/>
        <a:p>
          <a:endParaRPr lang="zh-TW" altLang="en-US"/>
        </a:p>
      </dgm:t>
    </dgm:pt>
    <dgm:pt modelId="{A92D2E31-9FC0-494F-8226-2392DC5DBDC7}">
      <dgm:prSet/>
      <dgm:spPr>
        <a:solidFill>
          <a:srgbClr val="FFC000"/>
        </a:solidFill>
      </dgm:spPr>
      <dgm:t>
        <a:bodyPr/>
        <a:lstStyle/>
        <a:p>
          <a:r>
            <a:rPr lang="zh-TW" altLang="en-US" dirty="0"/>
            <a:t>持國天王</a:t>
          </a:r>
        </a:p>
      </dgm:t>
    </dgm:pt>
    <dgm:pt modelId="{316FB587-4902-4D4A-82CF-A343DE07E30E}" type="parTrans" cxnId="{D6BBAF88-5A78-4DF1-96A4-80DCE4694908}">
      <dgm:prSet/>
      <dgm:spPr/>
      <dgm:t>
        <a:bodyPr/>
        <a:lstStyle/>
        <a:p>
          <a:endParaRPr lang="zh-TW" altLang="en-US"/>
        </a:p>
      </dgm:t>
    </dgm:pt>
    <dgm:pt modelId="{9045CDE4-564A-4C45-A301-02F08BF072E3}" type="sibTrans" cxnId="{D6BBAF88-5A78-4DF1-96A4-80DCE4694908}">
      <dgm:prSet/>
      <dgm:spPr/>
      <dgm:t>
        <a:bodyPr/>
        <a:lstStyle/>
        <a:p>
          <a:endParaRPr lang="zh-TW" altLang="en-US"/>
        </a:p>
      </dgm:t>
    </dgm:pt>
    <dgm:pt modelId="{4DE47902-0663-41CC-BB73-0AACD549F175}">
      <dgm:prSet/>
      <dgm:spPr>
        <a:solidFill>
          <a:srgbClr val="7030A0"/>
        </a:solidFill>
      </dgm:spPr>
      <dgm:t>
        <a:bodyPr/>
        <a:lstStyle/>
        <a:p>
          <a:r>
            <a:rPr lang="zh-TW" altLang="en-US" dirty="0"/>
            <a:t>增長天王</a:t>
          </a:r>
        </a:p>
      </dgm:t>
    </dgm:pt>
    <dgm:pt modelId="{D2230E38-8A93-4701-BC49-98CF62F9349B}" type="parTrans" cxnId="{BE74FF25-CA3E-4837-8A28-929761B9C681}">
      <dgm:prSet/>
      <dgm:spPr/>
      <dgm:t>
        <a:bodyPr/>
        <a:lstStyle/>
        <a:p>
          <a:endParaRPr lang="zh-TW" altLang="en-US"/>
        </a:p>
      </dgm:t>
    </dgm:pt>
    <dgm:pt modelId="{53B5BEE2-681C-43A0-93D7-B2DA9CA7F940}" type="sibTrans" cxnId="{BE74FF25-CA3E-4837-8A28-929761B9C681}">
      <dgm:prSet/>
      <dgm:spPr/>
      <dgm:t>
        <a:bodyPr/>
        <a:lstStyle/>
        <a:p>
          <a:endParaRPr lang="zh-TW" altLang="en-US"/>
        </a:p>
      </dgm:t>
    </dgm:pt>
    <dgm:pt modelId="{75334951-1312-4802-A00E-60972D5600B3}" type="pres">
      <dgm:prSet presAssocID="{3DC474A0-4C4E-4E6F-8BF7-55363E55430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3A3B63-49FA-4392-A02E-DC7F4A97727D}" type="pres">
      <dgm:prSet presAssocID="{4C21088C-1636-4D0E-A531-8D72B383B8CC}" presName="centerShape" presStyleLbl="node0" presStyleIdx="0" presStyleCnt="1"/>
      <dgm:spPr/>
    </dgm:pt>
    <dgm:pt modelId="{2B21B1ED-C682-4F7B-980E-E49D7001920B}" type="pres">
      <dgm:prSet presAssocID="{EC348BDB-34D3-4196-ACC3-BC6AA67A1F71}" presName="Name9" presStyleLbl="parChTrans1D2" presStyleIdx="0" presStyleCnt="4"/>
      <dgm:spPr/>
    </dgm:pt>
    <dgm:pt modelId="{29688194-3774-4950-8E53-F9B2FA7C6AA2}" type="pres">
      <dgm:prSet presAssocID="{EC348BDB-34D3-4196-ACC3-BC6AA67A1F71}" presName="connTx" presStyleLbl="parChTrans1D2" presStyleIdx="0" presStyleCnt="4"/>
      <dgm:spPr/>
    </dgm:pt>
    <dgm:pt modelId="{960A8424-1E6A-47D8-AD25-29DEADB2C6C8}" type="pres">
      <dgm:prSet presAssocID="{627D5A42-9D92-4DD8-8738-12D5A34B5C47}" presName="node" presStyleLbl="node1" presStyleIdx="0" presStyleCnt="4">
        <dgm:presLayoutVars>
          <dgm:bulletEnabled val="1"/>
        </dgm:presLayoutVars>
      </dgm:prSet>
      <dgm:spPr/>
    </dgm:pt>
    <dgm:pt modelId="{88E19ECB-8F6E-4B7E-981D-0C07F25CAA88}" type="pres">
      <dgm:prSet presAssocID="{316FB587-4902-4D4A-82CF-A343DE07E30E}" presName="Name9" presStyleLbl="parChTrans1D2" presStyleIdx="1" presStyleCnt="4"/>
      <dgm:spPr/>
    </dgm:pt>
    <dgm:pt modelId="{654234DA-DAF0-4084-8CEB-5AE6B2D68B95}" type="pres">
      <dgm:prSet presAssocID="{316FB587-4902-4D4A-82CF-A343DE07E30E}" presName="connTx" presStyleLbl="parChTrans1D2" presStyleIdx="1" presStyleCnt="4"/>
      <dgm:spPr/>
    </dgm:pt>
    <dgm:pt modelId="{A26D0B85-C398-4A72-ADCD-89DAE635B9EC}" type="pres">
      <dgm:prSet presAssocID="{A92D2E31-9FC0-494F-8226-2392DC5DBDC7}" presName="node" presStyleLbl="node1" presStyleIdx="1" presStyleCnt="4">
        <dgm:presLayoutVars>
          <dgm:bulletEnabled val="1"/>
        </dgm:presLayoutVars>
      </dgm:prSet>
      <dgm:spPr/>
    </dgm:pt>
    <dgm:pt modelId="{089B8C8B-FCFD-40F8-A765-7A19DA040853}" type="pres">
      <dgm:prSet presAssocID="{D2230E38-8A93-4701-BC49-98CF62F9349B}" presName="Name9" presStyleLbl="parChTrans1D2" presStyleIdx="2" presStyleCnt="4"/>
      <dgm:spPr/>
    </dgm:pt>
    <dgm:pt modelId="{0ECE7060-8CC3-4020-8744-7241F88CF7A0}" type="pres">
      <dgm:prSet presAssocID="{D2230E38-8A93-4701-BC49-98CF62F9349B}" presName="connTx" presStyleLbl="parChTrans1D2" presStyleIdx="2" presStyleCnt="4"/>
      <dgm:spPr/>
    </dgm:pt>
    <dgm:pt modelId="{F7A54B97-7368-4635-B76A-A412616C0251}" type="pres">
      <dgm:prSet presAssocID="{4DE47902-0663-41CC-BB73-0AACD549F175}" presName="node" presStyleLbl="node1" presStyleIdx="2" presStyleCnt="4">
        <dgm:presLayoutVars>
          <dgm:bulletEnabled val="1"/>
        </dgm:presLayoutVars>
      </dgm:prSet>
      <dgm:spPr/>
    </dgm:pt>
    <dgm:pt modelId="{0134A7B0-4914-43C4-98F7-7527002462EE}" type="pres">
      <dgm:prSet presAssocID="{1AEA1783-F7E2-4907-9DD7-04CCCEA20071}" presName="Name9" presStyleLbl="parChTrans1D2" presStyleIdx="3" presStyleCnt="4"/>
      <dgm:spPr/>
    </dgm:pt>
    <dgm:pt modelId="{3F39F014-0BD5-48C5-AE65-76452594496C}" type="pres">
      <dgm:prSet presAssocID="{1AEA1783-F7E2-4907-9DD7-04CCCEA20071}" presName="connTx" presStyleLbl="parChTrans1D2" presStyleIdx="3" presStyleCnt="4"/>
      <dgm:spPr/>
    </dgm:pt>
    <dgm:pt modelId="{07A2F9E7-FE70-4198-8B59-242D3C8E1D0C}" type="pres">
      <dgm:prSet presAssocID="{B6092AD7-D57D-47AF-B74A-790E74928FBB}" presName="node" presStyleLbl="node1" presStyleIdx="3" presStyleCnt="4">
        <dgm:presLayoutVars>
          <dgm:bulletEnabled val="1"/>
        </dgm:presLayoutVars>
      </dgm:prSet>
      <dgm:spPr/>
    </dgm:pt>
  </dgm:ptLst>
  <dgm:cxnLst>
    <dgm:cxn modelId="{766FB308-31C0-4D77-9833-66C58CB56F78}" srcId="{3DC474A0-4C4E-4E6F-8BF7-55363E554307}" destId="{4C21088C-1636-4D0E-A531-8D72B383B8CC}" srcOrd="0" destOrd="0" parTransId="{78165178-AD19-4F62-BC36-44F8C0F5D5B6}" sibTransId="{8BDA4B6C-DBE2-4F79-B285-4554CF7E09EA}"/>
    <dgm:cxn modelId="{09D6C310-4638-455A-847D-924A999869BF}" type="presOf" srcId="{316FB587-4902-4D4A-82CF-A343DE07E30E}" destId="{88E19ECB-8F6E-4B7E-981D-0C07F25CAA88}" srcOrd="0" destOrd="0" presId="urn:microsoft.com/office/officeart/2005/8/layout/radial1"/>
    <dgm:cxn modelId="{803C1D16-A8CF-4B62-B9A9-221FF15F51D6}" type="presOf" srcId="{3DC474A0-4C4E-4E6F-8BF7-55363E554307}" destId="{75334951-1312-4802-A00E-60972D5600B3}" srcOrd="0" destOrd="0" presId="urn:microsoft.com/office/officeart/2005/8/layout/radial1"/>
    <dgm:cxn modelId="{BE74FF25-CA3E-4837-8A28-929761B9C681}" srcId="{4C21088C-1636-4D0E-A531-8D72B383B8CC}" destId="{4DE47902-0663-41CC-BB73-0AACD549F175}" srcOrd="2" destOrd="0" parTransId="{D2230E38-8A93-4701-BC49-98CF62F9349B}" sibTransId="{53B5BEE2-681C-43A0-93D7-B2DA9CA7F940}"/>
    <dgm:cxn modelId="{7DE1433D-54E7-4E19-9812-6310304E940F}" type="presOf" srcId="{627D5A42-9D92-4DD8-8738-12D5A34B5C47}" destId="{960A8424-1E6A-47D8-AD25-29DEADB2C6C8}" srcOrd="0" destOrd="0" presId="urn:microsoft.com/office/officeart/2005/8/layout/radial1"/>
    <dgm:cxn modelId="{AA38A13D-CB30-45A8-BFE8-64F0F9A00C99}" type="presOf" srcId="{D2230E38-8A93-4701-BC49-98CF62F9349B}" destId="{089B8C8B-FCFD-40F8-A765-7A19DA040853}" srcOrd="0" destOrd="0" presId="urn:microsoft.com/office/officeart/2005/8/layout/radial1"/>
    <dgm:cxn modelId="{78E16B3F-9EBA-4EE7-ABFA-43D41A755783}" type="presOf" srcId="{316FB587-4902-4D4A-82CF-A343DE07E30E}" destId="{654234DA-DAF0-4084-8CEB-5AE6B2D68B95}" srcOrd="1" destOrd="0" presId="urn:microsoft.com/office/officeart/2005/8/layout/radial1"/>
    <dgm:cxn modelId="{3441E370-5893-4FDE-8930-962A113A495F}" srcId="{4C21088C-1636-4D0E-A531-8D72B383B8CC}" destId="{B6092AD7-D57D-47AF-B74A-790E74928FBB}" srcOrd="3" destOrd="0" parTransId="{1AEA1783-F7E2-4907-9DD7-04CCCEA20071}" sibTransId="{58C8A107-DD9D-49D2-A62D-65DB5EF63422}"/>
    <dgm:cxn modelId="{EC76E452-2122-40B5-BA5D-CF680C206F81}" type="presOf" srcId="{A92D2E31-9FC0-494F-8226-2392DC5DBDC7}" destId="{A26D0B85-C398-4A72-ADCD-89DAE635B9EC}" srcOrd="0" destOrd="0" presId="urn:microsoft.com/office/officeart/2005/8/layout/radial1"/>
    <dgm:cxn modelId="{793C8280-6322-4727-A10D-158518255B9B}" type="presOf" srcId="{D2230E38-8A93-4701-BC49-98CF62F9349B}" destId="{0ECE7060-8CC3-4020-8744-7241F88CF7A0}" srcOrd="1" destOrd="0" presId="urn:microsoft.com/office/officeart/2005/8/layout/radial1"/>
    <dgm:cxn modelId="{EC33D484-1BEE-4F4B-9BD1-951C7FA036DF}" type="presOf" srcId="{1AEA1783-F7E2-4907-9DD7-04CCCEA20071}" destId="{0134A7B0-4914-43C4-98F7-7527002462EE}" srcOrd="0" destOrd="0" presId="urn:microsoft.com/office/officeart/2005/8/layout/radial1"/>
    <dgm:cxn modelId="{D6BBAF88-5A78-4DF1-96A4-80DCE4694908}" srcId="{4C21088C-1636-4D0E-A531-8D72B383B8CC}" destId="{A92D2E31-9FC0-494F-8226-2392DC5DBDC7}" srcOrd="1" destOrd="0" parTransId="{316FB587-4902-4D4A-82CF-A343DE07E30E}" sibTransId="{9045CDE4-564A-4C45-A301-02F08BF072E3}"/>
    <dgm:cxn modelId="{1623D292-D5CF-4513-8149-1AED4814FE6D}" type="presOf" srcId="{EC348BDB-34D3-4196-ACC3-BC6AA67A1F71}" destId="{2B21B1ED-C682-4F7B-980E-E49D7001920B}" srcOrd="0" destOrd="0" presId="urn:microsoft.com/office/officeart/2005/8/layout/radial1"/>
    <dgm:cxn modelId="{F961C794-2B3C-4D34-B217-DE6D93F4F311}" type="presOf" srcId="{4DE47902-0663-41CC-BB73-0AACD549F175}" destId="{F7A54B97-7368-4635-B76A-A412616C0251}" srcOrd="0" destOrd="0" presId="urn:microsoft.com/office/officeart/2005/8/layout/radial1"/>
    <dgm:cxn modelId="{20977BA1-6CE7-4F0F-AD8D-559029561B90}" type="presOf" srcId="{EC348BDB-34D3-4196-ACC3-BC6AA67A1F71}" destId="{29688194-3774-4950-8E53-F9B2FA7C6AA2}" srcOrd="1" destOrd="0" presId="urn:microsoft.com/office/officeart/2005/8/layout/radial1"/>
    <dgm:cxn modelId="{CC62E6A3-3039-45C4-B30E-7D8A54D2B515}" srcId="{4C21088C-1636-4D0E-A531-8D72B383B8CC}" destId="{627D5A42-9D92-4DD8-8738-12D5A34B5C47}" srcOrd="0" destOrd="0" parTransId="{EC348BDB-34D3-4196-ACC3-BC6AA67A1F71}" sibTransId="{2680F0E5-A2AE-4F88-ACF3-2B463C7AD564}"/>
    <dgm:cxn modelId="{578B9EB2-C3EE-4E03-9A53-B14E76590A28}" type="presOf" srcId="{4C21088C-1636-4D0E-A531-8D72B383B8CC}" destId="{BC3A3B63-49FA-4392-A02E-DC7F4A97727D}" srcOrd="0" destOrd="0" presId="urn:microsoft.com/office/officeart/2005/8/layout/radial1"/>
    <dgm:cxn modelId="{3F6E6ACD-4FD1-4E81-9E3A-C4D6BF52929A}" type="presOf" srcId="{B6092AD7-D57D-47AF-B74A-790E74928FBB}" destId="{07A2F9E7-FE70-4198-8B59-242D3C8E1D0C}" srcOrd="0" destOrd="0" presId="urn:microsoft.com/office/officeart/2005/8/layout/radial1"/>
    <dgm:cxn modelId="{D82E7DF6-C2F8-4845-B6AF-0E3F374B3584}" type="presOf" srcId="{1AEA1783-F7E2-4907-9DD7-04CCCEA20071}" destId="{3F39F014-0BD5-48C5-AE65-76452594496C}" srcOrd="1" destOrd="0" presId="urn:microsoft.com/office/officeart/2005/8/layout/radial1"/>
    <dgm:cxn modelId="{156B5CE5-F422-42B9-BFB5-7ACDCEFE68BE}" type="presParOf" srcId="{75334951-1312-4802-A00E-60972D5600B3}" destId="{BC3A3B63-49FA-4392-A02E-DC7F4A97727D}" srcOrd="0" destOrd="0" presId="urn:microsoft.com/office/officeart/2005/8/layout/radial1"/>
    <dgm:cxn modelId="{4DD3355F-FBBF-4E1F-B02F-61F4F5C5B1E7}" type="presParOf" srcId="{75334951-1312-4802-A00E-60972D5600B3}" destId="{2B21B1ED-C682-4F7B-980E-E49D7001920B}" srcOrd="1" destOrd="0" presId="urn:microsoft.com/office/officeart/2005/8/layout/radial1"/>
    <dgm:cxn modelId="{BFF5F7B2-30EE-451F-9440-9F7C4DC2C231}" type="presParOf" srcId="{2B21B1ED-C682-4F7B-980E-E49D7001920B}" destId="{29688194-3774-4950-8E53-F9B2FA7C6AA2}" srcOrd="0" destOrd="0" presId="urn:microsoft.com/office/officeart/2005/8/layout/radial1"/>
    <dgm:cxn modelId="{91EB92B4-6404-4134-A14D-3E88BFA95EF3}" type="presParOf" srcId="{75334951-1312-4802-A00E-60972D5600B3}" destId="{960A8424-1E6A-47D8-AD25-29DEADB2C6C8}" srcOrd="2" destOrd="0" presId="urn:microsoft.com/office/officeart/2005/8/layout/radial1"/>
    <dgm:cxn modelId="{E9EE31BE-2779-49D8-9AD9-D13257061A1C}" type="presParOf" srcId="{75334951-1312-4802-A00E-60972D5600B3}" destId="{88E19ECB-8F6E-4B7E-981D-0C07F25CAA88}" srcOrd="3" destOrd="0" presId="urn:microsoft.com/office/officeart/2005/8/layout/radial1"/>
    <dgm:cxn modelId="{89F5A0FD-F32C-4110-9881-24D1E345FF05}" type="presParOf" srcId="{88E19ECB-8F6E-4B7E-981D-0C07F25CAA88}" destId="{654234DA-DAF0-4084-8CEB-5AE6B2D68B95}" srcOrd="0" destOrd="0" presId="urn:microsoft.com/office/officeart/2005/8/layout/radial1"/>
    <dgm:cxn modelId="{92593B87-FFE7-4A5F-AE5A-A0959F6DCFC3}" type="presParOf" srcId="{75334951-1312-4802-A00E-60972D5600B3}" destId="{A26D0B85-C398-4A72-ADCD-89DAE635B9EC}" srcOrd="4" destOrd="0" presId="urn:microsoft.com/office/officeart/2005/8/layout/radial1"/>
    <dgm:cxn modelId="{5D05D149-5939-4566-BA5A-145C91F06C72}" type="presParOf" srcId="{75334951-1312-4802-A00E-60972D5600B3}" destId="{089B8C8B-FCFD-40F8-A765-7A19DA040853}" srcOrd="5" destOrd="0" presId="urn:microsoft.com/office/officeart/2005/8/layout/radial1"/>
    <dgm:cxn modelId="{51D27CF3-2163-48A3-836F-EFB0FD940258}" type="presParOf" srcId="{089B8C8B-FCFD-40F8-A765-7A19DA040853}" destId="{0ECE7060-8CC3-4020-8744-7241F88CF7A0}" srcOrd="0" destOrd="0" presId="urn:microsoft.com/office/officeart/2005/8/layout/radial1"/>
    <dgm:cxn modelId="{4BB5F7A5-D5BC-4A0E-8B2B-CDBCCE23CD47}" type="presParOf" srcId="{75334951-1312-4802-A00E-60972D5600B3}" destId="{F7A54B97-7368-4635-B76A-A412616C0251}" srcOrd="6" destOrd="0" presId="urn:microsoft.com/office/officeart/2005/8/layout/radial1"/>
    <dgm:cxn modelId="{3A7C05ED-C7BF-43F2-B7F9-14CCA15387FB}" type="presParOf" srcId="{75334951-1312-4802-A00E-60972D5600B3}" destId="{0134A7B0-4914-43C4-98F7-7527002462EE}" srcOrd="7" destOrd="0" presId="urn:microsoft.com/office/officeart/2005/8/layout/radial1"/>
    <dgm:cxn modelId="{C947B83C-E5E7-40B7-93AB-74A9EA67AD86}" type="presParOf" srcId="{0134A7B0-4914-43C4-98F7-7527002462EE}" destId="{3F39F014-0BD5-48C5-AE65-76452594496C}" srcOrd="0" destOrd="0" presId="urn:microsoft.com/office/officeart/2005/8/layout/radial1"/>
    <dgm:cxn modelId="{ECA32CDA-B180-413A-83A0-C0F36F4EC17B}" type="presParOf" srcId="{75334951-1312-4802-A00E-60972D5600B3}" destId="{07A2F9E7-FE70-4198-8B59-242D3C8E1D0C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5E92D9-ECF7-4922-A805-EF0E8D2755F8}">
      <dsp:nvSpPr>
        <dsp:cNvPr id="0" name=""/>
        <dsp:cNvSpPr/>
      </dsp:nvSpPr>
      <dsp:spPr>
        <a:xfrm>
          <a:off x="822959" y="0"/>
          <a:ext cx="9326880" cy="452596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2EAEA6-D391-46D7-BB13-4932A750908F}">
      <dsp:nvSpPr>
        <dsp:cNvPr id="0" name=""/>
        <dsp:cNvSpPr/>
      </dsp:nvSpPr>
      <dsp:spPr>
        <a:xfrm>
          <a:off x="0" y="1357788"/>
          <a:ext cx="3291840" cy="1810385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6500" kern="1200" dirty="0"/>
            <a:t>誠</a:t>
          </a:r>
        </a:p>
      </dsp:txBody>
      <dsp:txXfrm>
        <a:off x="88376" y="1446164"/>
        <a:ext cx="3115088" cy="1633633"/>
      </dsp:txXfrm>
    </dsp:sp>
    <dsp:sp modelId="{F1E9D68E-41F2-42A2-9755-AEDA0F381D05}">
      <dsp:nvSpPr>
        <dsp:cNvPr id="0" name=""/>
        <dsp:cNvSpPr/>
      </dsp:nvSpPr>
      <dsp:spPr>
        <a:xfrm>
          <a:off x="3840480" y="1357788"/>
          <a:ext cx="3291840" cy="1810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6500" kern="1200" dirty="0"/>
            <a:t>正</a:t>
          </a:r>
        </a:p>
      </dsp:txBody>
      <dsp:txXfrm>
        <a:off x="3928856" y="1446164"/>
        <a:ext cx="3115088" cy="1633633"/>
      </dsp:txXfrm>
    </dsp:sp>
    <dsp:sp modelId="{CB0FD279-3EB4-4E47-B588-296B52DC0463}">
      <dsp:nvSpPr>
        <dsp:cNvPr id="0" name=""/>
        <dsp:cNvSpPr/>
      </dsp:nvSpPr>
      <dsp:spPr>
        <a:xfrm>
          <a:off x="7680960" y="1357788"/>
          <a:ext cx="3291840" cy="1810385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6500" kern="1200" dirty="0"/>
            <a:t>和</a:t>
          </a:r>
        </a:p>
      </dsp:txBody>
      <dsp:txXfrm>
        <a:off x="7769336" y="1446164"/>
        <a:ext cx="3115088" cy="16336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CAACEC-5D84-4313-A455-86180A96AF07}">
      <dsp:nvSpPr>
        <dsp:cNvPr id="0" name=""/>
        <dsp:cNvSpPr/>
      </dsp:nvSpPr>
      <dsp:spPr>
        <a:xfrm>
          <a:off x="2265722" y="130285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kern="1200" dirty="0"/>
            <a:t>南</a:t>
          </a:r>
        </a:p>
      </dsp:txBody>
      <dsp:txXfrm>
        <a:off x="2376817" y="1413948"/>
        <a:ext cx="536414" cy="536414"/>
      </dsp:txXfrm>
    </dsp:sp>
    <dsp:sp modelId="{210F6AA5-C1E5-450A-98E4-811597E4ED31}">
      <dsp:nvSpPr>
        <dsp:cNvPr id="0" name=""/>
        <dsp:cNvSpPr/>
      </dsp:nvSpPr>
      <dsp:spPr>
        <a:xfrm rot="16200000">
          <a:off x="2379146" y="1024069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2631730" y="1023681"/>
        <a:ext cx="26587" cy="26587"/>
      </dsp:txXfrm>
    </dsp:sp>
    <dsp:sp modelId="{AC9B1706-3F96-42BE-A3FE-F39A9D4D3178}">
      <dsp:nvSpPr>
        <dsp:cNvPr id="0" name=""/>
        <dsp:cNvSpPr/>
      </dsp:nvSpPr>
      <dsp:spPr>
        <a:xfrm>
          <a:off x="2265722" y="1249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700" kern="1200"/>
        </a:p>
      </dsp:txBody>
      <dsp:txXfrm>
        <a:off x="2376817" y="123588"/>
        <a:ext cx="536414" cy="536414"/>
      </dsp:txXfrm>
    </dsp:sp>
    <dsp:sp modelId="{66EBCB7E-712B-4B60-ADF7-F0B1DE1C7F10}">
      <dsp:nvSpPr>
        <dsp:cNvPr id="0" name=""/>
        <dsp:cNvSpPr/>
      </dsp:nvSpPr>
      <dsp:spPr>
        <a:xfrm rot="18900000">
          <a:off x="2835357" y="1213038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3087941" y="1212650"/>
        <a:ext cx="26587" cy="26587"/>
      </dsp:txXfrm>
    </dsp:sp>
    <dsp:sp modelId="{7F64041F-C651-4E4F-8904-75EE19480A19}">
      <dsp:nvSpPr>
        <dsp:cNvPr id="0" name=""/>
        <dsp:cNvSpPr/>
      </dsp:nvSpPr>
      <dsp:spPr>
        <a:xfrm>
          <a:off x="3178144" y="390431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700" kern="1200"/>
        </a:p>
      </dsp:txBody>
      <dsp:txXfrm>
        <a:off x="3289239" y="501526"/>
        <a:ext cx="536414" cy="536414"/>
      </dsp:txXfrm>
    </dsp:sp>
    <dsp:sp modelId="{DE2008A1-B7EE-4302-B3CF-19923ED89862}">
      <dsp:nvSpPr>
        <dsp:cNvPr id="0" name=""/>
        <dsp:cNvSpPr/>
      </dsp:nvSpPr>
      <dsp:spPr>
        <a:xfrm>
          <a:off x="3024326" y="1669249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3276910" y="1668861"/>
        <a:ext cx="26587" cy="26587"/>
      </dsp:txXfrm>
    </dsp:sp>
    <dsp:sp modelId="{7479B12B-99FE-4E81-B524-33CACB10B32A}">
      <dsp:nvSpPr>
        <dsp:cNvPr id="0" name=""/>
        <dsp:cNvSpPr/>
      </dsp:nvSpPr>
      <dsp:spPr>
        <a:xfrm>
          <a:off x="3556082" y="130285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700" kern="1200"/>
        </a:p>
      </dsp:txBody>
      <dsp:txXfrm>
        <a:off x="3667177" y="1413948"/>
        <a:ext cx="536414" cy="536414"/>
      </dsp:txXfrm>
    </dsp:sp>
    <dsp:sp modelId="{CD39F7A0-2944-4894-B0AE-87D32B725B74}">
      <dsp:nvSpPr>
        <dsp:cNvPr id="0" name=""/>
        <dsp:cNvSpPr/>
      </dsp:nvSpPr>
      <dsp:spPr>
        <a:xfrm rot="2700000">
          <a:off x="2835357" y="2125460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3087941" y="2125072"/>
        <a:ext cx="26587" cy="26587"/>
      </dsp:txXfrm>
    </dsp:sp>
    <dsp:sp modelId="{BE48F33C-A9C8-4D54-B601-61253CEC47EF}">
      <dsp:nvSpPr>
        <dsp:cNvPr id="0" name=""/>
        <dsp:cNvSpPr/>
      </dsp:nvSpPr>
      <dsp:spPr>
        <a:xfrm>
          <a:off x="3178144" y="2215275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700" kern="1200" dirty="0"/>
        </a:p>
      </dsp:txBody>
      <dsp:txXfrm>
        <a:off x="3289239" y="2326370"/>
        <a:ext cx="536414" cy="536414"/>
      </dsp:txXfrm>
    </dsp:sp>
    <dsp:sp modelId="{1EF9565D-C0E8-4F01-9A24-15C40747B6CB}">
      <dsp:nvSpPr>
        <dsp:cNvPr id="0" name=""/>
        <dsp:cNvSpPr/>
      </dsp:nvSpPr>
      <dsp:spPr>
        <a:xfrm rot="5400000">
          <a:off x="2379146" y="2314429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2631730" y="2314041"/>
        <a:ext cx="26587" cy="26587"/>
      </dsp:txXfrm>
    </dsp:sp>
    <dsp:sp modelId="{DEBAB450-C6E5-42E4-8BE1-0C03F8EC9D3F}">
      <dsp:nvSpPr>
        <dsp:cNvPr id="0" name=""/>
        <dsp:cNvSpPr/>
      </dsp:nvSpPr>
      <dsp:spPr>
        <a:xfrm>
          <a:off x="2265722" y="259321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700" kern="1200" dirty="0"/>
        </a:p>
      </dsp:txBody>
      <dsp:txXfrm>
        <a:off x="2376817" y="2704308"/>
        <a:ext cx="536414" cy="536414"/>
      </dsp:txXfrm>
    </dsp:sp>
    <dsp:sp modelId="{31AAA925-A738-453F-AEBF-07F264E2D602}">
      <dsp:nvSpPr>
        <dsp:cNvPr id="0" name=""/>
        <dsp:cNvSpPr/>
      </dsp:nvSpPr>
      <dsp:spPr>
        <a:xfrm rot="8100000">
          <a:off x="1922935" y="2125460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2175519" y="2125072"/>
        <a:ext cx="26587" cy="26587"/>
      </dsp:txXfrm>
    </dsp:sp>
    <dsp:sp modelId="{43BC861C-1861-4516-B65E-9EDC6A9154FB}">
      <dsp:nvSpPr>
        <dsp:cNvPr id="0" name=""/>
        <dsp:cNvSpPr/>
      </dsp:nvSpPr>
      <dsp:spPr>
        <a:xfrm>
          <a:off x="1353300" y="2215275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700" kern="1200" dirty="0"/>
        </a:p>
      </dsp:txBody>
      <dsp:txXfrm>
        <a:off x="1464395" y="2326370"/>
        <a:ext cx="536414" cy="536414"/>
      </dsp:txXfrm>
    </dsp:sp>
    <dsp:sp modelId="{1A1E4759-1FC6-4FCA-8BE7-3BF0F944511E}">
      <dsp:nvSpPr>
        <dsp:cNvPr id="0" name=""/>
        <dsp:cNvSpPr/>
      </dsp:nvSpPr>
      <dsp:spPr>
        <a:xfrm rot="10800000">
          <a:off x="1733966" y="1669249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1986550" y="1668861"/>
        <a:ext cx="26587" cy="26587"/>
      </dsp:txXfrm>
    </dsp:sp>
    <dsp:sp modelId="{60C5274B-9E31-4EDD-8E79-8DF44D0AC43E}">
      <dsp:nvSpPr>
        <dsp:cNvPr id="0" name=""/>
        <dsp:cNvSpPr/>
      </dsp:nvSpPr>
      <dsp:spPr>
        <a:xfrm>
          <a:off x="975362" y="130285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700" kern="1200" dirty="0"/>
        </a:p>
      </dsp:txBody>
      <dsp:txXfrm>
        <a:off x="1086457" y="1413948"/>
        <a:ext cx="536414" cy="536414"/>
      </dsp:txXfrm>
    </dsp:sp>
    <dsp:sp modelId="{B0907235-932B-49F3-8A8A-89813423FA92}">
      <dsp:nvSpPr>
        <dsp:cNvPr id="0" name=""/>
        <dsp:cNvSpPr/>
      </dsp:nvSpPr>
      <dsp:spPr>
        <a:xfrm rot="13500000">
          <a:off x="1922935" y="1213038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2175519" y="1212650"/>
        <a:ext cx="26587" cy="26587"/>
      </dsp:txXfrm>
    </dsp:sp>
    <dsp:sp modelId="{257E5D89-D72A-408B-BF90-90BAD8BD3CBD}">
      <dsp:nvSpPr>
        <dsp:cNvPr id="0" name=""/>
        <dsp:cNvSpPr/>
      </dsp:nvSpPr>
      <dsp:spPr>
        <a:xfrm>
          <a:off x="1353300" y="390431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700" kern="1200" dirty="0"/>
        </a:p>
      </dsp:txBody>
      <dsp:txXfrm>
        <a:off x="1464395" y="501526"/>
        <a:ext cx="536414" cy="5364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CAACEC-5D84-4313-A455-86180A96AF07}">
      <dsp:nvSpPr>
        <dsp:cNvPr id="0" name=""/>
        <dsp:cNvSpPr/>
      </dsp:nvSpPr>
      <dsp:spPr>
        <a:xfrm>
          <a:off x="2297117" y="1195402"/>
          <a:ext cx="695814" cy="695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900" kern="1200" dirty="0"/>
            <a:t>北</a:t>
          </a:r>
          <a:endParaRPr lang="en-US" altLang="zh-TW" sz="2900" kern="1200" dirty="0"/>
        </a:p>
      </dsp:txBody>
      <dsp:txXfrm>
        <a:off x="2399017" y="1297302"/>
        <a:ext cx="492014" cy="492014"/>
      </dsp:txXfrm>
    </dsp:sp>
    <dsp:sp modelId="{210F6AA5-C1E5-450A-98E4-811597E4ED31}">
      <dsp:nvSpPr>
        <dsp:cNvPr id="0" name=""/>
        <dsp:cNvSpPr/>
      </dsp:nvSpPr>
      <dsp:spPr>
        <a:xfrm rot="16200000">
          <a:off x="2401125" y="939665"/>
          <a:ext cx="487797" cy="23675"/>
        </a:xfrm>
        <a:custGeom>
          <a:avLst/>
          <a:gdLst/>
          <a:ahLst/>
          <a:cxnLst/>
          <a:rect l="0" t="0" r="0" b="0"/>
          <a:pathLst>
            <a:path>
              <a:moveTo>
                <a:pt x="0" y="11837"/>
              </a:moveTo>
              <a:lnTo>
                <a:pt x="487797" y="1183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2632829" y="939308"/>
        <a:ext cx="24389" cy="24389"/>
      </dsp:txXfrm>
    </dsp:sp>
    <dsp:sp modelId="{AC9B1706-3F96-42BE-A3FE-F39A9D4D3178}">
      <dsp:nvSpPr>
        <dsp:cNvPr id="0" name=""/>
        <dsp:cNvSpPr/>
      </dsp:nvSpPr>
      <dsp:spPr>
        <a:xfrm>
          <a:off x="2297117" y="11790"/>
          <a:ext cx="695814" cy="695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/>
        </a:p>
      </dsp:txBody>
      <dsp:txXfrm>
        <a:off x="2399017" y="113690"/>
        <a:ext cx="492014" cy="492014"/>
      </dsp:txXfrm>
    </dsp:sp>
    <dsp:sp modelId="{66EBCB7E-712B-4B60-ADF7-F0B1DE1C7F10}">
      <dsp:nvSpPr>
        <dsp:cNvPr id="0" name=""/>
        <dsp:cNvSpPr/>
      </dsp:nvSpPr>
      <dsp:spPr>
        <a:xfrm rot="18900000">
          <a:off x="2819595" y="1113001"/>
          <a:ext cx="487797" cy="23675"/>
        </a:xfrm>
        <a:custGeom>
          <a:avLst/>
          <a:gdLst/>
          <a:ahLst/>
          <a:cxnLst/>
          <a:rect l="0" t="0" r="0" b="0"/>
          <a:pathLst>
            <a:path>
              <a:moveTo>
                <a:pt x="0" y="11837"/>
              </a:moveTo>
              <a:lnTo>
                <a:pt x="487797" y="1183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3051299" y="1112644"/>
        <a:ext cx="24389" cy="24389"/>
      </dsp:txXfrm>
    </dsp:sp>
    <dsp:sp modelId="{7F64041F-C651-4E4F-8904-75EE19480A19}">
      <dsp:nvSpPr>
        <dsp:cNvPr id="0" name=""/>
        <dsp:cNvSpPr/>
      </dsp:nvSpPr>
      <dsp:spPr>
        <a:xfrm>
          <a:off x="3134057" y="358462"/>
          <a:ext cx="695814" cy="695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/>
        </a:p>
      </dsp:txBody>
      <dsp:txXfrm>
        <a:off x="3235957" y="460362"/>
        <a:ext cx="492014" cy="492014"/>
      </dsp:txXfrm>
    </dsp:sp>
    <dsp:sp modelId="{DE2008A1-B7EE-4302-B3CF-19923ED89862}">
      <dsp:nvSpPr>
        <dsp:cNvPr id="0" name=""/>
        <dsp:cNvSpPr/>
      </dsp:nvSpPr>
      <dsp:spPr>
        <a:xfrm>
          <a:off x="2992931" y="1531471"/>
          <a:ext cx="487797" cy="23675"/>
        </a:xfrm>
        <a:custGeom>
          <a:avLst/>
          <a:gdLst/>
          <a:ahLst/>
          <a:cxnLst/>
          <a:rect l="0" t="0" r="0" b="0"/>
          <a:pathLst>
            <a:path>
              <a:moveTo>
                <a:pt x="0" y="11837"/>
              </a:moveTo>
              <a:lnTo>
                <a:pt x="487797" y="1183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3224635" y="1531114"/>
        <a:ext cx="24389" cy="24389"/>
      </dsp:txXfrm>
    </dsp:sp>
    <dsp:sp modelId="{7479B12B-99FE-4E81-B524-33CACB10B32A}">
      <dsp:nvSpPr>
        <dsp:cNvPr id="0" name=""/>
        <dsp:cNvSpPr/>
      </dsp:nvSpPr>
      <dsp:spPr>
        <a:xfrm>
          <a:off x="3480728" y="1195402"/>
          <a:ext cx="695814" cy="695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/>
        </a:p>
      </dsp:txBody>
      <dsp:txXfrm>
        <a:off x="3582628" y="1297302"/>
        <a:ext cx="492014" cy="492014"/>
      </dsp:txXfrm>
    </dsp:sp>
    <dsp:sp modelId="{CD39F7A0-2944-4894-B0AE-87D32B725B74}">
      <dsp:nvSpPr>
        <dsp:cNvPr id="0" name=""/>
        <dsp:cNvSpPr/>
      </dsp:nvSpPr>
      <dsp:spPr>
        <a:xfrm rot="2700000">
          <a:off x="2819595" y="1949941"/>
          <a:ext cx="487797" cy="23675"/>
        </a:xfrm>
        <a:custGeom>
          <a:avLst/>
          <a:gdLst/>
          <a:ahLst/>
          <a:cxnLst/>
          <a:rect l="0" t="0" r="0" b="0"/>
          <a:pathLst>
            <a:path>
              <a:moveTo>
                <a:pt x="0" y="11837"/>
              </a:moveTo>
              <a:lnTo>
                <a:pt x="487797" y="1183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3051299" y="1949584"/>
        <a:ext cx="24389" cy="24389"/>
      </dsp:txXfrm>
    </dsp:sp>
    <dsp:sp modelId="{BE48F33C-A9C8-4D54-B601-61253CEC47EF}">
      <dsp:nvSpPr>
        <dsp:cNvPr id="0" name=""/>
        <dsp:cNvSpPr/>
      </dsp:nvSpPr>
      <dsp:spPr>
        <a:xfrm>
          <a:off x="3134057" y="2032342"/>
          <a:ext cx="695814" cy="695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 dirty="0"/>
        </a:p>
      </dsp:txBody>
      <dsp:txXfrm>
        <a:off x="3235957" y="2134242"/>
        <a:ext cx="492014" cy="492014"/>
      </dsp:txXfrm>
    </dsp:sp>
    <dsp:sp modelId="{1EF9565D-C0E8-4F01-9A24-15C40747B6CB}">
      <dsp:nvSpPr>
        <dsp:cNvPr id="0" name=""/>
        <dsp:cNvSpPr/>
      </dsp:nvSpPr>
      <dsp:spPr>
        <a:xfrm rot="5400000">
          <a:off x="2401125" y="2123277"/>
          <a:ext cx="487797" cy="23675"/>
        </a:xfrm>
        <a:custGeom>
          <a:avLst/>
          <a:gdLst/>
          <a:ahLst/>
          <a:cxnLst/>
          <a:rect l="0" t="0" r="0" b="0"/>
          <a:pathLst>
            <a:path>
              <a:moveTo>
                <a:pt x="0" y="11837"/>
              </a:moveTo>
              <a:lnTo>
                <a:pt x="487797" y="1183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2632829" y="2122920"/>
        <a:ext cx="24389" cy="24389"/>
      </dsp:txXfrm>
    </dsp:sp>
    <dsp:sp modelId="{DEBAB450-C6E5-42E4-8BE1-0C03F8EC9D3F}">
      <dsp:nvSpPr>
        <dsp:cNvPr id="0" name=""/>
        <dsp:cNvSpPr/>
      </dsp:nvSpPr>
      <dsp:spPr>
        <a:xfrm>
          <a:off x="2297117" y="2379013"/>
          <a:ext cx="695814" cy="695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400" kern="1200" dirty="0"/>
        </a:p>
      </dsp:txBody>
      <dsp:txXfrm>
        <a:off x="2399017" y="2480913"/>
        <a:ext cx="492014" cy="492014"/>
      </dsp:txXfrm>
    </dsp:sp>
    <dsp:sp modelId="{31AAA925-A738-453F-AEBF-07F264E2D602}">
      <dsp:nvSpPr>
        <dsp:cNvPr id="0" name=""/>
        <dsp:cNvSpPr/>
      </dsp:nvSpPr>
      <dsp:spPr>
        <a:xfrm rot="8100000">
          <a:off x="1982656" y="1949941"/>
          <a:ext cx="487797" cy="23675"/>
        </a:xfrm>
        <a:custGeom>
          <a:avLst/>
          <a:gdLst/>
          <a:ahLst/>
          <a:cxnLst/>
          <a:rect l="0" t="0" r="0" b="0"/>
          <a:pathLst>
            <a:path>
              <a:moveTo>
                <a:pt x="0" y="11837"/>
              </a:moveTo>
              <a:lnTo>
                <a:pt x="487797" y="1183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2214359" y="1949584"/>
        <a:ext cx="24389" cy="24389"/>
      </dsp:txXfrm>
    </dsp:sp>
    <dsp:sp modelId="{43BC861C-1861-4516-B65E-9EDC6A9154FB}">
      <dsp:nvSpPr>
        <dsp:cNvPr id="0" name=""/>
        <dsp:cNvSpPr/>
      </dsp:nvSpPr>
      <dsp:spPr>
        <a:xfrm>
          <a:off x="1460177" y="2032342"/>
          <a:ext cx="695814" cy="695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400" kern="1200" dirty="0"/>
        </a:p>
      </dsp:txBody>
      <dsp:txXfrm>
        <a:off x="1562077" y="2134242"/>
        <a:ext cx="492014" cy="492014"/>
      </dsp:txXfrm>
    </dsp:sp>
    <dsp:sp modelId="{1A1E4759-1FC6-4FCA-8BE7-3BF0F944511E}">
      <dsp:nvSpPr>
        <dsp:cNvPr id="0" name=""/>
        <dsp:cNvSpPr/>
      </dsp:nvSpPr>
      <dsp:spPr>
        <a:xfrm rot="10800000">
          <a:off x="1809320" y="1531471"/>
          <a:ext cx="487797" cy="23675"/>
        </a:xfrm>
        <a:custGeom>
          <a:avLst/>
          <a:gdLst/>
          <a:ahLst/>
          <a:cxnLst/>
          <a:rect l="0" t="0" r="0" b="0"/>
          <a:pathLst>
            <a:path>
              <a:moveTo>
                <a:pt x="0" y="11837"/>
              </a:moveTo>
              <a:lnTo>
                <a:pt x="487797" y="1183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2041023" y="1531114"/>
        <a:ext cx="24389" cy="24389"/>
      </dsp:txXfrm>
    </dsp:sp>
    <dsp:sp modelId="{60C5274B-9E31-4EDD-8E79-8DF44D0AC43E}">
      <dsp:nvSpPr>
        <dsp:cNvPr id="0" name=""/>
        <dsp:cNvSpPr/>
      </dsp:nvSpPr>
      <dsp:spPr>
        <a:xfrm>
          <a:off x="1113505" y="1195402"/>
          <a:ext cx="695814" cy="695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400" kern="1200" dirty="0"/>
        </a:p>
      </dsp:txBody>
      <dsp:txXfrm>
        <a:off x="1215405" y="1297302"/>
        <a:ext cx="492014" cy="492014"/>
      </dsp:txXfrm>
    </dsp:sp>
    <dsp:sp modelId="{B0907235-932B-49F3-8A8A-89813423FA92}">
      <dsp:nvSpPr>
        <dsp:cNvPr id="0" name=""/>
        <dsp:cNvSpPr/>
      </dsp:nvSpPr>
      <dsp:spPr>
        <a:xfrm rot="13500000">
          <a:off x="1982656" y="1113001"/>
          <a:ext cx="487797" cy="23675"/>
        </a:xfrm>
        <a:custGeom>
          <a:avLst/>
          <a:gdLst/>
          <a:ahLst/>
          <a:cxnLst/>
          <a:rect l="0" t="0" r="0" b="0"/>
          <a:pathLst>
            <a:path>
              <a:moveTo>
                <a:pt x="0" y="11837"/>
              </a:moveTo>
              <a:lnTo>
                <a:pt x="487797" y="1183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2214359" y="1112644"/>
        <a:ext cx="24389" cy="24389"/>
      </dsp:txXfrm>
    </dsp:sp>
    <dsp:sp modelId="{257E5D89-D72A-408B-BF90-90BAD8BD3CBD}">
      <dsp:nvSpPr>
        <dsp:cNvPr id="0" name=""/>
        <dsp:cNvSpPr/>
      </dsp:nvSpPr>
      <dsp:spPr>
        <a:xfrm>
          <a:off x="1460177" y="358462"/>
          <a:ext cx="695814" cy="6958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400" kern="1200" dirty="0"/>
        </a:p>
      </dsp:txBody>
      <dsp:txXfrm>
        <a:off x="1562077" y="460362"/>
        <a:ext cx="492014" cy="4920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CAACEC-5D84-4313-A455-86180A96AF07}">
      <dsp:nvSpPr>
        <dsp:cNvPr id="0" name=""/>
        <dsp:cNvSpPr/>
      </dsp:nvSpPr>
      <dsp:spPr>
        <a:xfrm>
          <a:off x="2265722" y="130285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kern="1200" dirty="0"/>
            <a:t>東</a:t>
          </a:r>
        </a:p>
      </dsp:txBody>
      <dsp:txXfrm>
        <a:off x="2376817" y="1413948"/>
        <a:ext cx="536414" cy="536414"/>
      </dsp:txXfrm>
    </dsp:sp>
    <dsp:sp modelId="{210F6AA5-C1E5-450A-98E4-811597E4ED31}">
      <dsp:nvSpPr>
        <dsp:cNvPr id="0" name=""/>
        <dsp:cNvSpPr/>
      </dsp:nvSpPr>
      <dsp:spPr>
        <a:xfrm rot="16200000">
          <a:off x="2379146" y="1024069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2631730" y="1023681"/>
        <a:ext cx="26587" cy="26587"/>
      </dsp:txXfrm>
    </dsp:sp>
    <dsp:sp modelId="{AC9B1706-3F96-42BE-A3FE-F39A9D4D3178}">
      <dsp:nvSpPr>
        <dsp:cNvPr id="0" name=""/>
        <dsp:cNvSpPr/>
      </dsp:nvSpPr>
      <dsp:spPr>
        <a:xfrm>
          <a:off x="2265722" y="1249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700" kern="1200"/>
        </a:p>
      </dsp:txBody>
      <dsp:txXfrm>
        <a:off x="2376817" y="123588"/>
        <a:ext cx="536414" cy="536414"/>
      </dsp:txXfrm>
    </dsp:sp>
    <dsp:sp modelId="{66EBCB7E-712B-4B60-ADF7-F0B1DE1C7F10}">
      <dsp:nvSpPr>
        <dsp:cNvPr id="0" name=""/>
        <dsp:cNvSpPr/>
      </dsp:nvSpPr>
      <dsp:spPr>
        <a:xfrm rot="18900000">
          <a:off x="2835357" y="1213038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3087941" y="1212650"/>
        <a:ext cx="26587" cy="26587"/>
      </dsp:txXfrm>
    </dsp:sp>
    <dsp:sp modelId="{7F64041F-C651-4E4F-8904-75EE19480A19}">
      <dsp:nvSpPr>
        <dsp:cNvPr id="0" name=""/>
        <dsp:cNvSpPr/>
      </dsp:nvSpPr>
      <dsp:spPr>
        <a:xfrm>
          <a:off x="3178144" y="390431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700" kern="1200"/>
        </a:p>
      </dsp:txBody>
      <dsp:txXfrm>
        <a:off x="3289239" y="501526"/>
        <a:ext cx="536414" cy="536414"/>
      </dsp:txXfrm>
    </dsp:sp>
    <dsp:sp modelId="{DE2008A1-B7EE-4302-B3CF-19923ED89862}">
      <dsp:nvSpPr>
        <dsp:cNvPr id="0" name=""/>
        <dsp:cNvSpPr/>
      </dsp:nvSpPr>
      <dsp:spPr>
        <a:xfrm>
          <a:off x="3024326" y="1669249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3276910" y="1668861"/>
        <a:ext cx="26587" cy="26587"/>
      </dsp:txXfrm>
    </dsp:sp>
    <dsp:sp modelId="{7479B12B-99FE-4E81-B524-33CACB10B32A}">
      <dsp:nvSpPr>
        <dsp:cNvPr id="0" name=""/>
        <dsp:cNvSpPr/>
      </dsp:nvSpPr>
      <dsp:spPr>
        <a:xfrm>
          <a:off x="3556082" y="130285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700" kern="1200"/>
        </a:p>
      </dsp:txBody>
      <dsp:txXfrm>
        <a:off x="3667177" y="1413948"/>
        <a:ext cx="536414" cy="536414"/>
      </dsp:txXfrm>
    </dsp:sp>
    <dsp:sp modelId="{CD39F7A0-2944-4894-B0AE-87D32B725B74}">
      <dsp:nvSpPr>
        <dsp:cNvPr id="0" name=""/>
        <dsp:cNvSpPr/>
      </dsp:nvSpPr>
      <dsp:spPr>
        <a:xfrm rot="2700000">
          <a:off x="2835357" y="2125460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3087941" y="2125072"/>
        <a:ext cx="26587" cy="26587"/>
      </dsp:txXfrm>
    </dsp:sp>
    <dsp:sp modelId="{BE48F33C-A9C8-4D54-B601-61253CEC47EF}">
      <dsp:nvSpPr>
        <dsp:cNvPr id="0" name=""/>
        <dsp:cNvSpPr/>
      </dsp:nvSpPr>
      <dsp:spPr>
        <a:xfrm>
          <a:off x="3178144" y="2215275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700" kern="1200" dirty="0"/>
        </a:p>
      </dsp:txBody>
      <dsp:txXfrm>
        <a:off x="3289239" y="2326370"/>
        <a:ext cx="536414" cy="536414"/>
      </dsp:txXfrm>
    </dsp:sp>
    <dsp:sp modelId="{1EF9565D-C0E8-4F01-9A24-15C40747B6CB}">
      <dsp:nvSpPr>
        <dsp:cNvPr id="0" name=""/>
        <dsp:cNvSpPr/>
      </dsp:nvSpPr>
      <dsp:spPr>
        <a:xfrm rot="5400000">
          <a:off x="2379146" y="2314429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2631730" y="2314041"/>
        <a:ext cx="26587" cy="26587"/>
      </dsp:txXfrm>
    </dsp:sp>
    <dsp:sp modelId="{DEBAB450-C6E5-42E4-8BE1-0C03F8EC9D3F}">
      <dsp:nvSpPr>
        <dsp:cNvPr id="0" name=""/>
        <dsp:cNvSpPr/>
      </dsp:nvSpPr>
      <dsp:spPr>
        <a:xfrm>
          <a:off x="2265722" y="259321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700" kern="1200" dirty="0"/>
        </a:p>
      </dsp:txBody>
      <dsp:txXfrm>
        <a:off x="2376817" y="2704308"/>
        <a:ext cx="536414" cy="536414"/>
      </dsp:txXfrm>
    </dsp:sp>
    <dsp:sp modelId="{31AAA925-A738-453F-AEBF-07F264E2D602}">
      <dsp:nvSpPr>
        <dsp:cNvPr id="0" name=""/>
        <dsp:cNvSpPr/>
      </dsp:nvSpPr>
      <dsp:spPr>
        <a:xfrm rot="8100000">
          <a:off x="1922935" y="2125460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2175519" y="2125072"/>
        <a:ext cx="26587" cy="26587"/>
      </dsp:txXfrm>
    </dsp:sp>
    <dsp:sp modelId="{43BC861C-1861-4516-B65E-9EDC6A9154FB}">
      <dsp:nvSpPr>
        <dsp:cNvPr id="0" name=""/>
        <dsp:cNvSpPr/>
      </dsp:nvSpPr>
      <dsp:spPr>
        <a:xfrm>
          <a:off x="1353300" y="2215275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700" kern="1200" dirty="0"/>
        </a:p>
      </dsp:txBody>
      <dsp:txXfrm>
        <a:off x="1464395" y="2326370"/>
        <a:ext cx="536414" cy="536414"/>
      </dsp:txXfrm>
    </dsp:sp>
    <dsp:sp modelId="{1A1E4759-1FC6-4FCA-8BE7-3BF0F944511E}">
      <dsp:nvSpPr>
        <dsp:cNvPr id="0" name=""/>
        <dsp:cNvSpPr/>
      </dsp:nvSpPr>
      <dsp:spPr>
        <a:xfrm rot="10800000">
          <a:off x="1733966" y="1669249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1986550" y="1668861"/>
        <a:ext cx="26587" cy="26587"/>
      </dsp:txXfrm>
    </dsp:sp>
    <dsp:sp modelId="{60C5274B-9E31-4EDD-8E79-8DF44D0AC43E}">
      <dsp:nvSpPr>
        <dsp:cNvPr id="0" name=""/>
        <dsp:cNvSpPr/>
      </dsp:nvSpPr>
      <dsp:spPr>
        <a:xfrm>
          <a:off x="975362" y="130285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700" kern="1200" dirty="0"/>
        </a:p>
      </dsp:txBody>
      <dsp:txXfrm>
        <a:off x="1086457" y="1413948"/>
        <a:ext cx="536414" cy="536414"/>
      </dsp:txXfrm>
    </dsp:sp>
    <dsp:sp modelId="{B0907235-932B-49F3-8A8A-89813423FA92}">
      <dsp:nvSpPr>
        <dsp:cNvPr id="0" name=""/>
        <dsp:cNvSpPr/>
      </dsp:nvSpPr>
      <dsp:spPr>
        <a:xfrm rot="13500000">
          <a:off x="1922935" y="1213038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2175519" y="1212650"/>
        <a:ext cx="26587" cy="26587"/>
      </dsp:txXfrm>
    </dsp:sp>
    <dsp:sp modelId="{257E5D89-D72A-408B-BF90-90BAD8BD3CBD}">
      <dsp:nvSpPr>
        <dsp:cNvPr id="0" name=""/>
        <dsp:cNvSpPr/>
      </dsp:nvSpPr>
      <dsp:spPr>
        <a:xfrm>
          <a:off x="1353300" y="390431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700" kern="1200" dirty="0"/>
        </a:p>
      </dsp:txBody>
      <dsp:txXfrm>
        <a:off x="1464395" y="501526"/>
        <a:ext cx="536414" cy="5364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CAACEC-5D84-4313-A455-86180A96AF07}">
      <dsp:nvSpPr>
        <dsp:cNvPr id="0" name=""/>
        <dsp:cNvSpPr/>
      </dsp:nvSpPr>
      <dsp:spPr>
        <a:xfrm>
          <a:off x="2265722" y="130285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kern="1200" dirty="0"/>
            <a:t>西</a:t>
          </a:r>
        </a:p>
      </dsp:txBody>
      <dsp:txXfrm>
        <a:off x="2376817" y="1413948"/>
        <a:ext cx="536414" cy="536414"/>
      </dsp:txXfrm>
    </dsp:sp>
    <dsp:sp modelId="{210F6AA5-C1E5-450A-98E4-811597E4ED31}">
      <dsp:nvSpPr>
        <dsp:cNvPr id="0" name=""/>
        <dsp:cNvSpPr/>
      </dsp:nvSpPr>
      <dsp:spPr>
        <a:xfrm rot="16200000">
          <a:off x="2379146" y="1024069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2631730" y="1023681"/>
        <a:ext cx="26587" cy="26587"/>
      </dsp:txXfrm>
    </dsp:sp>
    <dsp:sp modelId="{AC9B1706-3F96-42BE-A3FE-F39A9D4D3178}">
      <dsp:nvSpPr>
        <dsp:cNvPr id="0" name=""/>
        <dsp:cNvSpPr/>
      </dsp:nvSpPr>
      <dsp:spPr>
        <a:xfrm>
          <a:off x="2265722" y="1249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700" kern="1200"/>
        </a:p>
      </dsp:txBody>
      <dsp:txXfrm>
        <a:off x="2376817" y="123588"/>
        <a:ext cx="536414" cy="536414"/>
      </dsp:txXfrm>
    </dsp:sp>
    <dsp:sp modelId="{66EBCB7E-712B-4B60-ADF7-F0B1DE1C7F10}">
      <dsp:nvSpPr>
        <dsp:cNvPr id="0" name=""/>
        <dsp:cNvSpPr/>
      </dsp:nvSpPr>
      <dsp:spPr>
        <a:xfrm rot="18900000">
          <a:off x="2835357" y="1213038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3087941" y="1212650"/>
        <a:ext cx="26587" cy="26587"/>
      </dsp:txXfrm>
    </dsp:sp>
    <dsp:sp modelId="{7F64041F-C651-4E4F-8904-75EE19480A19}">
      <dsp:nvSpPr>
        <dsp:cNvPr id="0" name=""/>
        <dsp:cNvSpPr/>
      </dsp:nvSpPr>
      <dsp:spPr>
        <a:xfrm>
          <a:off x="3178144" y="390431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700" kern="1200"/>
        </a:p>
      </dsp:txBody>
      <dsp:txXfrm>
        <a:off x="3289239" y="501526"/>
        <a:ext cx="536414" cy="536414"/>
      </dsp:txXfrm>
    </dsp:sp>
    <dsp:sp modelId="{DE2008A1-B7EE-4302-B3CF-19923ED89862}">
      <dsp:nvSpPr>
        <dsp:cNvPr id="0" name=""/>
        <dsp:cNvSpPr/>
      </dsp:nvSpPr>
      <dsp:spPr>
        <a:xfrm>
          <a:off x="3024326" y="1669249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3276910" y="1668861"/>
        <a:ext cx="26587" cy="26587"/>
      </dsp:txXfrm>
    </dsp:sp>
    <dsp:sp modelId="{7479B12B-99FE-4E81-B524-33CACB10B32A}">
      <dsp:nvSpPr>
        <dsp:cNvPr id="0" name=""/>
        <dsp:cNvSpPr/>
      </dsp:nvSpPr>
      <dsp:spPr>
        <a:xfrm>
          <a:off x="3556082" y="130285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700" kern="1200"/>
        </a:p>
      </dsp:txBody>
      <dsp:txXfrm>
        <a:off x="3667177" y="1413948"/>
        <a:ext cx="536414" cy="536414"/>
      </dsp:txXfrm>
    </dsp:sp>
    <dsp:sp modelId="{CD39F7A0-2944-4894-B0AE-87D32B725B74}">
      <dsp:nvSpPr>
        <dsp:cNvPr id="0" name=""/>
        <dsp:cNvSpPr/>
      </dsp:nvSpPr>
      <dsp:spPr>
        <a:xfrm rot="2700000">
          <a:off x="2835357" y="2125460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3087941" y="2125072"/>
        <a:ext cx="26587" cy="26587"/>
      </dsp:txXfrm>
    </dsp:sp>
    <dsp:sp modelId="{BE48F33C-A9C8-4D54-B601-61253CEC47EF}">
      <dsp:nvSpPr>
        <dsp:cNvPr id="0" name=""/>
        <dsp:cNvSpPr/>
      </dsp:nvSpPr>
      <dsp:spPr>
        <a:xfrm>
          <a:off x="3178144" y="2215275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700" kern="1200" dirty="0"/>
        </a:p>
      </dsp:txBody>
      <dsp:txXfrm>
        <a:off x="3289239" y="2326370"/>
        <a:ext cx="536414" cy="536414"/>
      </dsp:txXfrm>
    </dsp:sp>
    <dsp:sp modelId="{1EF9565D-C0E8-4F01-9A24-15C40747B6CB}">
      <dsp:nvSpPr>
        <dsp:cNvPr id="0" name=""/>
        <dsp:cNvSpPr/>
      </dsp:nvSpPr>
      <dsp:spPr>
        <a:xfrm rot="5400000">
          <a:off x="2379146" y="2314429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2631730" y="2314041"/>
        <a:ext cx="26587" cy="26587"/>
      </dsp:txXfrm>
    </dsp:sp>
    <dsp:sp modelId="{DEBAB450-C6E5-42E4-8BE1-0C03F8EC9D3F}">
      <dsp:nvSpPr>
        <dsp:cNvPr id="0" name=""/>
        <dsp:cNvSpPr/>
      </dsp:nvSpPr>
      <dsp:spPr>
        <a:xfrm>
          <a:off x="2265722" y="259321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700" kern="1200" dirty="0"/>
        </a:p>
      </dsp:txBody>
      <dsp:txXfrm>
        <a:off x="2376817" y="2704308"/>
        <a:ext cx="536414" cy="536414"/>
      </dsp:txXfrm>
    </dsp:sp>
    <dsp:sp modelId="{31AAA925-A738-453F-AEBF-07F264E2D602}">
      <dsp:nvSpPr>
        <dsp:cNvPr id="0" name=""/>
        <dsp:cNvSpPr/>
      </dsp:nvSpPr>
      <dsp:spPr>
        <a:xfrm rot="8100000">
          <a:off x="1922935" y="2125460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2175519" y="2125072"/>
        <a:ext cx="26587" cy="26587"/>
      </dsp:txXfrm>
    </dsp:sp>
    <dsp:sp modelId="{43BC861C-1861-4516-B65E-9EDC6A9154FB}">
      <dsp:nvSpPr>
        <dsp:cNvPr id="0" name=""/>
        <dsp:cNvSpPr/>
      </dsp:nvSpPr>
      <dsp:spPr>
        <a:xfrm>
          <a:off x="1353300" y="2215275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700" kern="1200" dirty="0"/>
        </a:p>
      </dsp:txBody>
      <dsp:txXfrm>
        <a:off x="1464395" y="2326370"/>
        <a:ext cx="536414" cy="536414"/>
      </dsp:txXfrm>
    </dsp:sp>
    <dsp:sp modelId="{1A1E4759-1FC6-4FCA-8BE7-3BF0F944511E}">
      <dsp:nvSpPr>
        <dsp:cNvPr id="0" name=""/>
        <dsp:cNvSpPr/>
      </dsp:nvSpPr>
      <dsp:spPr>
        <a:xfrm rot="10800000">
          <a:off x="1733966" y="1669249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1986550" y="1668861"/>
        <a:ext cx="26587" cy="26587"/>
      </dsp:txXfrm>
    </dsp:sp>
    <dsp:sp modelId="{60C5274B-9E31-4EDD-8E79-8DF44D0AC43E}">
      <dsp:nvSpPr>
        <dsp:cNvPr id="0" name=""/>
        <dsp:cNvSpPr/>
      </dsp:nvSpPr>
      <dsp:spPr>
        <a:xfrm>
          <a:off x="975362" y="1302853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700" kern="1200" dirty="0"/>
        </a:p>
      </dsp:txBody>
      <dsp:txXfrm>
        <a:off x="1086457" y="1413948"/>
        <a:ext cx="536414" cy="536414"/>
      </dsp:txXfrm>
    </dsp:sp>
    <dsp:sp modelId="{B0907235-932B-49F3-8A8A-89813423FA92}">
      <dsp:nvSpPr>
        <dsp:cNvPr id="0" name=""/>
        <dsp:cNvSpPr/>
      </dsp:nvSpPr>
      <dsp:spPr>
        <a:xfrm rot="13500000">
          <a:off x="1922935" y="1213038"/>
          <a:ext cx="531755" cy="25812"/>
        </a:xfrm>
        <a:custGeom>
          <a:avLst/>
          <a:gdLst/>
          <a:ahLst/>
          <a:cxnLst/>
          <a:rect l="0" t="0" r="0" b="0"/>
          <a:pathLst>
            <a:path>
              <a:moveTo>
                <a:pt x="0" y="12906"/>
              </a:moveTo>
              <a:lnTo>
                <a:pt x="531755" y="1290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2175519" y="1212650"/>
        <a:ext cx="26587" cy="26587"/>
      </dsp:txXfrm>
    </dsp:sp>
    <dsp:sp modelId="{257E5D89-D72A-408B-BF90-90BAD8BD3CBD}">
      <dsp:nvSpPr>
        <dsp:cNvPr id="0" name=""/>
        <dsp:cNvSpPr/>
      </dsp:nvSpPr>
      <dsp:spPr>
        <a:xfrm>
          <a:off x="1353300" y="390431"/>
          <a:ext cx="758604" cy="758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700" kern="1200" dirty="0"/>
        </a:p>
      </dsp:txBody>
      <dsp:txXfrm>
        <a:off x="1464395" y="501526"/>
        <a:ext cx="536414" cy="5364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A3B63-49FA-4392-A02E-DC7F4A97727D}">
      <dsp:nvSpPr>
        <dsp:cNvPr id="0" name=""/>
        <dsp:cNvSpPr/>
      </dsp:nvSpPr>
      <dsp:spPr>
        <a:xfrm>
          <a:off x="4828880" y="2161024"/>
          <a:ext cx="1657510" cy="1657510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kern="1200" dirty="0"/>
            <a:t>地居天</a:t>
          </a:r>
        </a:p>
      </dsp:txBody>
      <dsp:txXfrm>
        <a:off x="5071617" y="2403761"/>
        <a:ext cx="1172036" cy="1172036"/>
      </dsp:txXfrm>
    </dsp:sp>
    <dsp:sp modelId="{2B21B1ED-C682-4F7B-980E-E49D7001920B}">
      <dsp:nvSpPr>
        <dsp:cNvPr id="0" name=""/>
        <dsp:cNvSpPr/>
      </dsp:nvSpPr>
      <dsp:spPr>
        <a:xfrm rot="16200000">
          <a:off x="5407797" y="1898002"/>
          <a:ext cx="499677" cy="26367"/>
        </a:xfrm>
        <a:custGeom>
          <a:avLst/>
          <a:gdLst/>
          <a:ahLst/>
          <a:cxnLst/>
          <a:rect l="0" t="0" r="0" b="0"/>
          <a:pathLst>
            <a:path>
              <a:moveTo>
                <a:pt x="0" y="13183"/>
              </a:moveTo>
              <a:lnTo>
                <a:pt x="499677" y="131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5645144" y="1898693"/>
        <a:ext cx="24983" cy="24983"/>
      </dsp:txXfrm>
    </dsp:sp>
    <dsp:sp modelId="{960A8424-1E6A-47D8-AD25-29DEADB2C6C8}">
      <dsp:nvSpPr>
        <dsp:cNvPr id="0" name=""/>
        <dsp:cNvSpPr/>
      </dsp:nvSpPr>
      <dsp:spPr>
        <a:xfrm>
          <a:off x="4828880" y="3836"/>
          <a:ext cx="1657510" cy="1657510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kern="1200" dirty="0"/>
            <a:t>多聞天王</a:t>
          </a:r>
        </a:p>
      </dsp:txBody>
      <dsp:txXfrm>
        <a:off x="5071617" y="246573"/>
        <a:ext cx="1172036" cy="1172036"/>
      </dsp:txXfrm>
    </dsp:sp>
    <dsp:sp modelId="{88E19ECB-8F6E-4B7E-981D-0C07F25CAA88}">
      <dsp:nvSpPr>
        <dsp:cNvPr id="0" name=""/>
        <dsp:cNvSpPr/>
      </dsp:nvSpPr>
      <dsp:spPr>
        <a:xfrm>
          <a:off x="6486391" y="2976596"/>
          <a:ext cx="499677" cy="26367"/>
        </a:xfrm>
        <a:custGeom>
          <a:avLst/>
          <a:gdLst/>
          <a:ahLst/>
          <a:cxnLst/>
          <a:rect l="0" t="0" r="0" b="0"/>
          <a:pathLst>
            <a:path>
              <a:moveTo>
                <a:pt x="0" y="13183"/>
              </a:moveTo>
              <a:lnTo>
                <a:pt x="499677" y="131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6723738" y="2977288"/>
        <a:ext cx="24983" cy="24983"/>
      </dsp:txXfrm>
    </dsp:sp>
    <dsp:sp modelId="{A26D0B85-C398-4A72-ADCD-89DAE635B9EC}">
      <dsp:nvSpPr>
        <dsp:cNvPr id="0" name=""/>
        <dsp:cNvSpPr/>
      </dsp:nvSpPr>
      <dsp:spPr>
        <a:xfrm>
          <a:off x="6986069" y="2161024"/>
          <a:ext cx="1657510" cy="1657510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kern="1200" dirty="0"/>
            <a:t>持國天王</a:t>
          </a:r>
        </a:p>
      </dsp:txBody>
      <dsp:txXfrm>
        <a:off x="7228806" y="2403761"/>
        <a:ext cx="1172036" cy="1172036"/>
      </dsp:txXfrm>
    </dsp:sp>
    <dsp:sp modelId="{089B8C8B-FCFD-40F8-A765-7A19DA040853}">
      <dsp:nvSpPr>
        <dsp:cNvPr id="0" name=""/>
        <dsp:cNvSpPr/>
      </dsp:nvSpPr>
      <dsp:spPr>
        <a:xfrm rot="5400000">
          <a:off x="5407797" y="4055190"/>
          <a:ext cx="499677" cy="26367"/>
        </a:xfrm>
        <a:custGeom>
          <a:avLst/>
          <a:gdLst/>
          <a:ahLst/>
          <a:cxnLst/>
          <a:rect l="0" t="0" r="0" b="0"/>
          <a:pathLst>
            <a:path>
              <a:moveTo>
                <a:pt x="0" y="13183"/>
              </a:moveTo>
              <a:lnTo>
                <a:pt x="499677" y="131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5645144" y="4055882"/>
        <a:ext cx="24983" cy="24983"/>
      </dsp:txXfrm>
    </dsp:sp>
    <dsp:sp modelId="{F7A54B97-7368-4635-B76A-A412616C0251}">
      <dsp:nvSpPr>
        <dsp:cNvPr id="0" name=""/>
        <dsp:cNvSpPr/>
      </dsp:nvSpPr>
      <dsp:spPr>
        <a:xfrm>
          <a:off x="4828880" y="4318213"/>
          <a:ext cx="1657510" cy="1657510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kern="1200" dirty="0"/>
            <a:t>增長天王</a:t>
          </a:r>
        </a:p>
      </dsp:txBody>
      <dsp:txXfrm>
        <a:off x="5071617" y="4560950"/>
        <a:ext cx="1172036" cy="1172036"/>
      </dsp:txXfrm>
    </dsp:sp>
    <dsp:sp modelId="{0134A7B0-4914-43C4-98F7-7527002462EE}">
      <dsp:nvSpPr>
        <dsp:cNvPr id="0" name=""/>
        <dsp:cNvSpPr/>
      </dsp:nvSpPr>
      <dsp:spPr>
        <a:xfrm rot="10800000">
          <a:off x="4329202" y="2976596"/>
          <a:ext cx="499677" cy="26367"/>
        </a:xfrm>
        <a:custGeom>
          <a:avLst/>
          <a:gdLst/>
          <a:ahLst/>
          <a:cxnLst/>
          <a:rect l="0" t="0" r="0" b="0"/>
          <a:pathLst>
            <a:path>
              <a:moveTo>
                <a:pt x="0" y="13183"/>
              </a:moveTo>
              <a:lnTo>
                <a:pt x="499677" y="131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4566549" y="2977288"/>
        <a:ext cx="24983" cy="24983"/>
      </dsp:txXfrm>
    </dsp:sp>
    <dsp:sp modelId="{07A2F9E7-FE70-4198-8B59-242D3C8E1D0C}">
      <dsp:nvSpPr>
        <dsp:cNvPr id="0" name=""/>
        <dsp:cNvSpPr/>
      </dsp:nvSpPr>
      <dsp:spPr>
        <a:xfrm>
          <a:off x="2671692" y="2161024"/>
          <a:ext cx="1657510" cy="1657510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kern="1200" dirty="0"/>
            <a:t>廣目天王</a:t>
          </a:r>
        </a:p>
      </dsp:txBody>
      <dsp:txXfrm>
        <a:off x="2914429" y="2403761"/>
        <a:ext cx="1172036" cy="1172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30FEE68-BFFF-4638-9957-6A7E7CB05FBB}" type="datetimeFigureOut">
              <a:rPr lang="zh-TW" altLang="en-US"/>
              <a:pPr>
                <a:defRPr/>
              </a:pPr>
              <a:t>2020/9/22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E298F45-ECA9-4046-8735-310263C8D14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5113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tsfun.com.tw/%E6%85%88%E6%82%B2%E7%82%BA%E6%87%B7/wiki-785328-983877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itsfun.com.tw/%E9%A0%88%E5%BD%8C%E5%B1%B1/wiki-8771857-8834435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0" i="0" dirty="0">
                <a:solidFill>
                  <a:srgbClr val="333333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梵文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Dhritarastra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"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持國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"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意為</a:t>
            </a:r>
            <a:r>
              <a:rPr lang="zh-TW" altLang="en-US" b="0" i="0" u="none" strike="noStrike" dirty="0">
                <a:solidFill>
                  <a:srgbClr val="002AD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hlinkClick r:id="rId3"/>
              </a:rPr>
              <a:t>慈悲為懷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，保護眾生，護持國土，故名持國天王。住</a:t>
            </a:r>
            <a:r>
              <a:rPr lang="zh-TW" altLang="en-US" b="0" i="0" u="none" strike="noStrike" dirty="0">
                <a:solidFill>
                  <a:srgbClr val="002AD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hlinkClick r:id="rId4"/>
              </a:rPr>
              <a:t>須彌山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黃金埵，身為白色，穿甲胄，手持琵琶，是主樂神，表明東尊王用法音來護住眾生，負責守護東勝神州。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4280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81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7700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426370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342760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171730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延伸引導1">
    <p:bg>
      <p:bgPr>
        <a:gradFill rotWithShape="0">
          <a:gsLst>
            <a:gs pos="0">
              <a:srgbClr val="E9D9B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867" y="4005263"/>
            <a:ext cx="245533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文字版面配置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zh-TW" altLang="en-US" noProof="0" dirty="0"/>
              <a:t>按一下以編輯母片文字樣式</a:t>
            </a:r>
          </a:p>
          <a:p>
            <a:pPr lvl="1"/>
            <a:r>
              <a:rPr lang="zh-TW" altLang="en-US" noProof="0" dirty="0"/>
              <a:t>第二層</a:t>
            </a:r>
          </a:p>
          <a:p>
            <a:pPr lvl="2"/>
            <a:r>
              <a:rPr lang="zh-TW" altLang="en-US" noProof="0" dirty="0"/>
              <a:t>第三層</a:t>
            </a:r>
          </a:p>
          <a:p>
            <a:pPr lvl="3"/>
            <a:r>
              <a:rPr lang="zh-TW" altLang="en-US" noProof="0" dirty="0"/>
              <a:t>第四層</a:t>
            </a:r>
          </a:p>
          <a:p>
            <a:pPr lvl="4"/>
            <a:r>
              <a:rPr lang="zh-TW" altLang="en-US" noProof="0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587459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延伸引導1">
    <p:bg>
      <p:bgPr>
        <a:gradFill rotWithShape="0">
          <a:gsLst>
            <a:gs pos="0">
              <a:srgbClr val="E9D9B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文字版面配置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zh-TW" altLang="en-US" noProof="0" dirty="0"/>
              <a:t>按一下以編輯母片文字樣式</a:t>
            </a:r>
          </a:p>
          <a:p>
            <a:pPr lvl="1"/>
            <a:r>
              <a:rPr lang="zh-TW" altLang="en-US" noProof="0" dirty="0"/>
              <a:t>第二層</a:t>
            </a:r>
          </a:p>
          <a:p>
            <a:pPr lvl="2"/>
            <a:r>
              <a:rPr lang="zh-TW" altLang="en-US" noProof="0" dirty="0"/>
              <a:t>第三層</a:t>
            </a:r>
          </a:p>
          <a:p>
            <a:pPr lvl="3"/>
            <a:r>
              <a:rPr lang="zh-TW" altLang="en-US" noProof="0" dirty="0"/>
              <a:t>第四層</a:t>
            </a:r>
          </a:p>
          <a:p>
            <a:pPr lvl="4"/>
            <a:r>
              <a:rPr lang="zh-TW" altLang="en-US" noProof="0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917378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延伸引導2">
    <p:bg>
      <p:bgPr>
        <a:gradFill rotWithShape="0">
          <a:gsLst>
            <a:gs pos="0">
              <a:srgbClr val="DEC59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8118" y="4437063"/>
            <a:ext cx="35433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文字方塊 3"/>
          <p:cNvSpPr txBox="1">
            <a:spLocks noChangeArrowheads="1"/>
          </p:cNvSpPr>
          <p:nvPr userDrawn="1"/>
        </p:nvSpPr>
        <p:spPr bwMode="auto">
          <a:xfrm>
            <a:off x="5232400" y="6308726"/>
            <a:ext cx="422486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endParaRPr kumimoji="0" lang="zh-TW" altLang="en-US" sz="28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5530626"/>
          </a:xfrm>
        </p:spPr>
        <p:txBody>
          <a:bodyPr/>
          <a:lstStyle>
            <a:lvl1pPr algn="ctr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AC771C09-5FE3-4A3F-89AE-6946AABFE4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7700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646" r="729" b="2951"/>
          <a:stretch/>
        </p:blipFill>
        <p:spPr>
          <a:xfrm>
            <a:off x="0" y="38100"/>
            <a:ext cx="121031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65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993" r="781" b="5729"/>
          <a:stretch/>
        </p:blipFill>
        <p:spPr>
          <a:xfrm>
            <a:off x="0" y="63500"/>
            <a:ext cx="12096750" cy="69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30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625" t="5469" r="312" b="5989"/>
          <a:stretch/>
        </p:blipFill>
        <p:spPr>
          <a:xfrm>
            <a:off x="76200" y="0"/>
            <a:ext cx="12077700" cy="706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50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4338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452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943195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97209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2192000" cy="7213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1597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74000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064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58554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82233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0998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2020/9/22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93183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>
            <a:lvl1pPr>
              <a:defRPr sz="3200">
                <a:latin typeface="標楷體" pitchFamily="65" charset="-120"/>
                <a:ea typeface="標楷體" pitchFamily="65" charset="-120"/>
              </a:defRPr>
            </a:lvl1pPr>
            <a:lvl2pPr>
              <a:defRPr sz="3200">
                <a:latin typeface="標楷體" pitchFamily="65" charset="-120"/>
                <a:ea typeface="標楷體" pitchFamily="65" charset="-120"/>
              </a:defRPr>
            </a:lvl2pPr>
            <a:lvl3pPr>
              <a:defRPr sz="2800">
                <a:latin typeface="標楷體" pitchFamily="65" charset="-120"/>
                <a:ea typeface="標楷體" pitchFamily="65" charset="-120"/>
              </a:defRPr>
            </a:lvl3pPr>
            <a:lvl4pPr>
              <a:defRPr sz="2800">
                <a:latin typeface="標楷體" pitchFamily="65" charset="-120"/>
                <a:ea typeface="標楷體" pitchFamily="65" charset="-120"/>
              </a:defRPr>
            </a:lvl4pPr>
            <a:lvl5pPr>
              <a:defRPr sz="2800">
                <a:latin typeface="標楷體" pitchFamily="65" charset="-120"/>
                <a:ea typeface="標楷體" pitchFamily="65" charset="-120"/>
              </a:defRPr>
            </a:lvl5pPr>
          </a:lstStyle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885058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3875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6009108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2020/9/22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462158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2020/9/22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017140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2020/9/22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2050" name="Picture 2" descr="D:\Jack\Jack專屬\Jack授課\Jack授課-能力\創意企劃\表達力\PPT模版\慈濟PPT母片照片\圖片16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218187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70588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2020/9/22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22128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2020/9/22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603881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2020/9/22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5893257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93652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85875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804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6570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63748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943863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24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72202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91370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精舍底圖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69" r:id="rId12"/>
    <p:sldLayoutId id="2147484071" r:id="rId13"/>
    <p:sldLayoutId id="2147484073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6000" kern="1200">
          <a:solidFill>
            <a:srgbClr val="CC9900"/>
          </a:solidFill>
          <a:latin typeface="+mj-lt"/>
          <a:ea typeface="+mj-ea"/>
          <a:cs typeface="文鼎中隸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457EF-B57E-4724-A731-1248462E0BE9}" type="datetimeFigureOut">
              <a:rPr lang="zh-TW" altLang="en-US" smtClean="0"/>
              <a:t>2020/9/22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14"/>
          <a:srcRect t="4427" r="782" b="4427"/>
          <a:stretch/>
        </p:blipFill>
        <p:spPr>
          <a:xfrm>
            <a:off x="0" y="0"/>
            <a:ext cx="1209675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2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  <p:sldLayoutId id="21474840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2020/9/22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4333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diagramLayout" Target="../diagrams/layout5.xml"/><Relationship Id="rId3" Type="http://schemas.openxmlformats.org/officeDocument/2006/relationships/diagramLayout" Target="../diagrams/layout2.xml"/><Relationship Id="rId21" Type="http://schemas.microsoft.com/office/2007/relationships/diagramDrawing" Target="../diagrams/drawing5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diagramData" Target="../diagrams/data5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20" Type="http://schemas.openxmlformats.org/officeDocument/2006/relationships/diagramColors" Target="../diagrams/colors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19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19.jp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18.jpg"/><Relationship Id="rId4" Type="http://schemas.openxmlformats.org/officeDocument/2006/relationships/diagramLayout" Target="../diagrams/layout6.xml"/><Relationship Id="rId9" Type="http://schemas.openxmlformats.org/officeDocument/2006/relationships/image" Target="../media/image17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16499" y="530087"/>
            <a:ext cx="9144000" cy="821633"/>
          </a:xfrm>
        </p:spPr>
        <p:txBody>
          <a:bodyPr>
            <a:normAutofit fontScale="90000"/>
          </a:bodyPr>
          <a:lstStyle/>
          <a:p>
            <a:r>
              <a:rPr lang="zh-TW" altLang="en-US" sz="5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靜思法髓妙蓮華序品</a:t>
            </a:r>
            <a:endParaRPr lang="zh-TW" altLang="en-US" sz="5400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241DDB17-B496-4094-8E1C-31503BDF9458}"/>
              </a:ext>
            </a:extLst>
          </p:cNvPr>
          <p:cNvSpPr txBox="1">
            <a:spLocks/>
          </p:cNvSpPr>
          <p:nvPr/>
        </p:nvSpPr>
        <p:spPr>
          <a:xfrm>
            <a:off x="1116499" y="2491408"/>
            <a:ext cx="9144000" cy="17849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z="9100" dirty="0">
                <a:latin typeface="標楷體" panose="03000509000000000000" pitchFamily="65" charset="-120"/>
                <a:ea typeface="標楷體" panose="03000509000000000000" pitchFamily="65" charset="-120"/>
              </a:rPr>
              <a:t>讀書會 導讀</a:t>
            </a:r>
            <a:endParaRPr kumimoji="0" lang="en-US" altLang="zh-TW" sz="9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endParaRPr kumimoji="0" lang="en-US" altLang="zh-TW" sz="6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kumimoji="0" lang="en-US" altLang="zh-TW" sz="6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頁數 </a:t>
            </a:r>
            <a:r>
              <a:rPr kumimoji="0" lang="en-US" altLang="zh-TW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P518-P545</a:t>
            </a:r>
            <a:endParaRPr kumimoji="0" lang="zh-TW" altLang="en-US" sz="5400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FED787E5-601B-4D7A-81AA-D2B908E05844}"/>
              </a:ext>
            </a:extLst>
          </p:cNvPr>
          <p:cNvSpPr txBox="1">
            <a:spLocks/>
          </p:cNvSpPr>
          <p:nvPr/>
        </p:nvSpPr>
        <p:spPr>
          <a:xfrm>
            <a:off x="1116499" y="5123242"/>
            <a:ext cx="9144000" cy="585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70000"/>
              </a:lnSpc>
              <a:spcAft>
                <a:spcPts val="0"/>
              </a:spcAft>
            </a:pP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導讀人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高明智師兄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法號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惟智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kumimoji="0"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2448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6007" y="534256"/>
            <a:ext cx="10515600" cy="52625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在佛法門中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必定要</a:t>
            </a:r>
            <a:r>
              <a:rPr lang="zh-TW" altLang="zh-TW" sz="4800" b="1" dirty="0"/>
              <a:t>追求</a:t>
            </a:r>
            <a:r>
              <a:rPr lang="zh-TW" altLang="zh-TW" sz="4800" dirty="0">
                <a:solidFill>
                  <a:schemeClr val="bg1"/>
                </a:solidFill>
              </a:rPr>
              <a:t>正覺道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rgbClr val="FFC000"/>
                </a:solidFill>
              </a:rPr>
              <a:t>大菩提道</a:t>
            </a:r>
            <a:r>
              <a:rPr lang="en-US" altLang="zh-TW" sz="4800" dirty="0">
                <a:solidFill>
                  <a:srgbClr val="FFC000"/>
                </a:solidFill>
              </a:rPr>
              <a:t>  </a:t>
            </a:r>
            <a:r>
              <a:rPr lang="zh-TW" altLang="zh-TW" sz="4800" dirty="0">
                <a:solidFill>
                  <a:srgbClr val="FFC000"/>
                </a:solidFill>
              </a:rPr>
              <a:t>正等正覺</a:t>
            </a:r>
            <a:endParaRPr lang="en-US" altLang="zh-TW" sz="4800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精進</a:t>
            </a:r>
            <a:r>
              <a:rPr lang="en-US" altLang="zh-TW" sz="4800" dirty="0">
                <a:solidFill>
                  <a:srgbClr val="FFC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altLang="zh-TW" sz="4800" dirty="0">
                <a:solidFill>
                  <a:schemeClr val="bg1"/>
                </a:solidFill>
              </a:rPr>
              <a:t> </a:t>
            </a:r>
            <a:r>
              <a:rPr lang="zh-TW" altLang="zh-TW" sz="4800" dirty="0">
                <a:solidFill>
                  <a:schemeClr val="bg1"/>
                </a:solidFill>
              </a:rPr>
              <a:t>步步向前</a:t>
            </a:r>
            <a:r>
              <a:rPr lang="en-US" altLang="zh-TW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沒有停滯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就是正覺道</a:t>
            </a:r>
          </a:p>
          <a:p>
            <a:pPr marL="0" indent="0" algn="ctr">
              <a:buNone/>
            </a:pPr>
            <a:endParaRPr lang="zh-TW" alt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50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012472"/>
            <a:ext cx="10515600" cy="4443165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發大心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立大願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行大志業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追求佛法才不會偏差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zh-TW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46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012472"/>
            <a:ext cx="10515600" cy="4443165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發大心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立大願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行大志業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追求佛法才不會偏差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zh-TW" dirty="0">
              <a:solidFill>
                <a:schemeClr val="bg1"/>
              </a:solidFill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E47E051B-D8B4-4293-8BF8-518AA514C21C}"/>
              </a:ext>
            </a:extLst>
          </p:cNvPr>
          <p:cNvSpPr/>
          <p:nvPr/>
        </p:nvSpPr>
        <p:spPr>
          <a:xfrm>
            <a:off x="1335641" y="4643919"/>
            <a:ext cx="5065160" cy="16644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>
                <a:solidFill>
                  <a:srgbClr val="FFC000"/>
                </a:solidFill>
              </a:rPr>
              <a:t>願大志堅菩提現</a:t>
            </a:r>
            <a:endParaRPr lang="en-US" altLang="zh-TW" sz="4400" dirty="0">
              <a:solidFill>
                <a:srgbClr val="FFC000"/>
              </a:solidFill>
            </a:endParaRPr>
          </a:p>
          <a:p>
            <a:pPr algn="ctr"/>
            <a:r>
              <a:rPr lang="zh-TW" altLang="en-US" sz="4400" dirty="0">
                <a:solidFill>
                  <a:srgbClr val="FFC000"/>
                </a:solidFill>
              </a:rPr>
              <a:t>大願大行大成就</a:t>
            </a:r>
            <a:endParaRPr lang="zh-TW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164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圖片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7798" y="0"/>
            <a:ext cx="9136405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/>
              <a:t>馬來西亞百萬菩薩</a:t>
            </a:r>
            <a:r>
              <a:rPr lang="zh-TW" altLang="zh-TW" sz="4800" dirty="0"/>
              <a:t>偈頌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4800" dirty="0"/>
              <a:t>願大志堅菩提現</a:t>
            </a:r>
            <a:endParaRPr lang="en-US" altLang="zh-TW" sz="4800" dirty="0"/>
          </a:p>
          <a:p>
            <a:r>
              <a:rPr lang="zh-TW" altLang="en-US" sz="4800" dirty="0"/>
              <a:t>佛心師志我的願</a:t>
            </a:r>
            <a:endParaRPr lang="en-US" altLang="zh-TW" sz="4800" dirty="0"/>
          </a:p>
          <a:p>
            <a:r>
              <a:rPr lang="zh-TW" altLang="en-US" sz="4800" dirty="0"/>
              <a:t>目標達成靠人緣</a:t>
            </a:r>
            <a:endParaRPr lang="en-US" altLang="zh-TW" sz="4800" dirty="0"/>
          </a:p>
          <a:p>
            <a:r>
              <a:rPr lang="zh-TW" altLang="en-US" sz="4800" dirty="0"/>
              <a:t>勤轉法輪耕福田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09059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圖片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7798" y="0"/>
            <a:ext cx="9136405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/>
              <a:t>馬來西亞百萬菩薩</a:t>
            </a:r>
            <a:r>
              <a:rPr lang="zh-TW" altLang="zh-TW" sz="4800" dirty="0"/>
              <a:t>偈頌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4800" dirty="0"/>
              <a:t>願大志堅菩提現</a:t>
            </a:r>
            <a:endParaRPr lang="en-US" altLang="zh-TW" sz="4800" dirty="0"/>
          </a:p>
          <a:p>
            <a:r>
              <a:rPr lang="zh-TW" altLang="en-US" sz="4800" dirty="0"/>
              <a:t>佛心師志我的願</a:t>
            </a:r>
            <a:endParaRPr lang="en-US" altLang="zh-TW" sz="4800" dirty="0"/>
          </a:p>
          <a:p>
            <a:r>
              <a:rPr lang="zh-TW" altLang="en-US" sz="4800" dirty="0"/>
              <a:t>目標達成靠人緣</a:t>
            </a:r>
            <a:endParaRPr lang="en-US" altLang="zh-TW" sz="4800" dirty="0"/>
          </a:p>
          <a:p>
            <a:r>
              <a:rPr lang="zh-TW" altLang="en-US" sz="4800" dirty="0"/>
              <a:t>勤轉法輪耕福田</a:t>
            </a:r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E33568C-03D4-4671-8AE0-F46BDAE31AD2}"/>
              </a:ext>
            </a:extLst>
          </p:cNvPr>
          <p:cNvSpPr/>
          <p:nvPr/>
        </p:nvSpPr>
        <p:spPr>
          <a:xfrm>
            <a:off x="1017142" y="1541124"/>
            <a:ext cx="5332288" cy="153084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0AE3607-5E02-49D1-92E3-C8C0F0AF5AC3}"/>
              </a:ext>
            </a:extLst>
          </p:cNvPr>
          <p:cNvSpPr/>
          <p:nvPr/>
        </p:nvSpPr>
        <p:spPr>
          <a:xfrm>
            <a:off x="1017142" y="3165297"/>
            <a:ext cx="5332288" cy="15308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52D2A6A-F7B3-4266-B02F-522D2DC96CF1}"/>
              </a:ext>
            </a:extLst>
          </p:cNvPr>
          <p:cNvSpPr txBox="1"/>
          <p:nvPr/>
        </p:nvSpPr>
        <p:spPr>
          <a:xfrm>
            <a:off x="6217577" y="3607555"/>
            <a:ext cx="47771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zh-TW" altLang="zh-TW" sz="3600" b="1" dirty="0">
                <a:latin typeface="+mj-ea"/>
                <a:ea typeface="+mj-ea"/>
              </a:rPr>
              <a:t>內護外弘</a:t>
            </a:r>
            <a:r>
              <a:rPr lang="en-US" altLang="zh-TW" sz="3600" b="1" dirty="0">
                <a:latin typeface="+mj-ea"/>
                <a:ea typeface="+mj-ea"/>
              </a:rPr>
              <a:t>  </a:t>
            </a:r>
            <a:r>
              <a:rPr lang="zh-TW" altLang="zh-TW" sz="3600" b="1" dirty="0">
                <a:latin typeface="+mj-ea"/>
                <a:ea typeface="+mj-ea"/>
              </a:rPr>
              <a:t>護持正法 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BCEB177-0431-43DF-B306-51E1641A04DA}"/>
              </a:ext>
            </a:extLst>
          </p:cNvPr>
          <p:cNvSpPr txBox="1"/>
          <p:nvPr/>
        </p:nvSpPr>
        <p:spPr>
          <a:xfrm>
            <a:off x="6551488" y="2094131"/>
            <a:ext cx="41092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zh-TW" altLang="zh-TW" sz="3600" b="1" dirty="0">
                <a:latin typeface="+mj-ea"/>
                <a:ea typeface="+mj-ea"/>
              </a:rPr>
              <a:t>入佛門中</a:t>
            </a:r>
            <a:r>
              <a:rPr lang="en-US" altLang="zh-TW" sz="3600" b="1" dirty="0">
                <a:latin typeface="+mj-ea"/>
                <a:ea typeface="+mj-ea"/>
              </a:rPr>
              <a:t> </a:t>
            </a:r>
            <a:r>
              <a:rPr lang="zh-TW" altLang="zh-TW" sz="3600" b="1" dirty="0">
                <a:latin typeface="+mj-ea"/>
                <a:ea typeface="+mj-ea"/>
              </a:rPr>
              <a:t> 學正覺道</a:t>
            </a:r>
            <a:endParaRPr lang="en-US" altLang="zh-TW" sz="3600" b="1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757719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內護外弘</a:t>
            </a:r>
            <a:r>
              <a:rPr lang="en-US" altLang="zh-TW" sz="4800" b="1" dirty="0">
                <a:solidFill>
                  <a:srgbClr val="FFC000"/>
                </a:solidFill>
              </a:rPr>
              <a:t>  </a:t>
            </a:r>
            <a:r>
              <a:rPr lang="zh-TW" altLang="zh-TW" sz="4800" b="1" dirty="0">
                <a:solidFill>
                  <a:srgbClr val="FFC000"/>
                </a:solidFill>
              </a:rPr>
              <a:t>護持正法 </a:t>
            </a:r>
          </a:p>
        </p:txBody>
      </p:sp>
    </p:spTree>
    <p:extLst>
      <p:ext uri="{BB962C8B-B14F-4D97-AF65-F5344CB8AC3E}">
        <p14:creationId xmlns:p14="http://schemas.microsoft.com/office/powerpoint/2010/main" val="2571513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8A9EB1-EAFA-4305-883E-797961695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內護外弘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B53EE01-86FC-41F7-93FD-6417897A8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793" y="1417638"/>
            <a:ext cx="10972800" cy="5165724"/>
          </a:xfrm>
        </p:spPr>
        <p:txBody>
          <a:bodyPr/>
          <a:lstStyle/>
          <a:p>
            <a:r>
              <a:rPr lang="zh-TW" altLang="en-US" sz="3200" dirty="0">
                <a:solidFill>
                  <a:srgbClr val="FFC000"/>
                </a:solidFill>
              </a:rPr>
              <a:t>對內守護心念，對外弘揚佛法。</a:t>
            </a:r>
          </a:p>
          <a:p>
            <a:r>
              <a:rPr lang="zh-TW" altLang="en-US" sz="3200" dirty="0">
                <a:solidFill>
                  <a:srgbClr val="FFC000"/>
                </a:solidFill>
              </a:rPr>
              <a:t>弘法不一定要在講堂或大庭廣眾前說法，</a:t>
            </a:r>
          </a:p>
          <a:p>
            <a:r>
              <a:rPr lang="zh-TW" altLang="en-US" sz="3200" dirty="0">
                <a:solidFill>
                  <a:srgbClr val="FFC000"/>
                </a:solidFill>
              </a:rPr>
              <a:t>也不是非得會寫、會說才能傳法。</a:t>
            </a:r>
          </a:p>
          <a:p>
            <a:r>
              <a:rPr lang="zh-TW" altLang="en-US" sz="3200" dirty="0">
                <a:solidFill>
                  <a:srgbClr val="FFC000"/>
                </a:solidFill>
              </a:rPr>
              <a:t>平時待人接物能用身教引導眾生、攝受人心，</a:t>
            </a:r>
          </a:p>
          <a:p>
            <a:r>
              <a:rPr lang="zh-TW" altLang="en-US" sz="3200" dirty="0">
                <a:solidFill>
                  <a:srgbClr val="FFC000"/>
                </a:solidFill>
              </a:rPr>
              <a:t>這也是弘法的一種方式。</a:t>
            </a:r>
          </a:p>
          <a:p>
            <a:r>
              <a:rPr lang="zh-TW" altLang="en-US" sz="3200" dirty="0">
                <a:solidFill>
                  <a:srgbClr val="FFC000"/>
                </a:solidFill>
              </a:rPr>
              <a:t>不論是僧團修行者或護法居士，</a:t>
            </a:r>
          </a:p>
          <a:p>
            <a:r>
              <a:rPr lang="zh-TW" altLang="en-US" sz="3200" dirty="0">
                <a:solidFill>
                  <a:srgbClr val="FFC000"/>
                </a:solidFill>
              </a:rPr>
              <a:t>都能將心念保護好，外在行為也很謹慎，</a:t>
            </a:r>
          </a:p>
          <a:p>
            <a:r>
              <a:rPr lang="zh-TW" altLang="en-US" sz="3200" dirty="0">
                <a:solidFill>
                  <a:srgbClr val="FFC000"/>
                </a:solidFill>
              </a:rPr>
              <a:t>力行體現正法，人人心正、言正、行正，</a:t>
            </a:r>
          </a:p>
          <a:p>
            <a:r>
              <a:rPr lang="zh-TW" altLang="en-US" sz="3200" dirty="0">
                <a:solidFill>
                  <a:srgbClr val="FFC000"/>
                </a:solidFill>
              </a:rPr>
              <a:t>佛教就能因你、我弘法利生而天長地久。</a:t>
            </a:r>
          </a:p>
        </p:txBody>
      </p:sp>
    </p:spTree>
    <p:extLst>
      <p:ext uri="{BB962C8B-B14F-4D97-AF65-F5344CB8AC3E}">
        <p14:creationId xmlns:p14="http://schemas.microsoft.com/office/powerpoint/2010/main" val="4127835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B2BD29E-96EB-4297-9435-71FD07C0A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6854"/>
            <a:ext cx="12200823" cy="660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51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758553"/>
            <a:ext cx="10515600" cy="48944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佛法如大海</a:t>
            </a:r>
            <a:r>
              <a:rPr lang="en-US" altLang="zh-TW" sz="4800" dirty="0">
                <a:solidFill>
                  <a:schemeClr val="bg1"/>
                </a:solidFill>
              </a:rPr>
              <a:t>   </a:t>
            </a:r>
            <a:r>
              <a:rPr lang="zh-TW" altLang="zh-TW" sz="4800" dirty="0">
                <a:solidFill>
                  <a:schemeClr val="bg1"/>
                </a:solidFill>
              </a:rPr>
              <a:t>學廣無邊際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在日常</a:t>
            </a:r>
            <a:r>
              <a:rPr lang="zh-TW" altLang="zh-TW" sz="4800" b="1" dirty="0">
                <a:solidFill>
                  <a:srgbClr val="FFC000"/>
                </a:solidFill>
              </a:rPr>
              <a:t>生活</a:t>
            </a:r>
            <a:r>
              <a:rPr lang="en-US" altLang="zh-TW" sz="4800" dirty="0">
                <a:solidFill>
                  <a:schemeClr val="bg1"/>
                </a:solidFill>
              </a:rPr>
              <a:t>   </a:t>
            </a:r>
            <a:r>
              <a:rPr lang="zh-TW" altLang="zh-TW" sz="4800" b="1" dirty="0">
                <a:solidFill>
                  <a:srgbClr val="FFC000"/>
                </a:solidFill>
              </a:rPr>
              <a:t>不離學正覺道法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en-US" sz="4800" b="1" dirty="0">
                <a:solidFill>
                  <a:srgbClr val="FFFF00"/>
                </a:solidFill>
              </a:rPr>
              <a:t>佛法  活法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心正</a:t>
            </a:r>
            <a:r>
              <a:rPr lang="en-US" altLang="zh-TW" sz="4800" b="1" dirty="0">
                <a:solidFill>
                  <a:srgbClr val="FFC000"/>
                </a:solidFill>
              </a:rPr>
              <a:t>  </a:t>
            </a:r>
            <a:r>
              <a:rPr lang="zh-TW" altLang="zh-TW" sz="4800" b="1" dirty="0">
                <a:solidFill>
                  <a:srgbClr val="FFC000"/>
                </a:solidFill>
              </a:rPr>
              <a:t>言正</a:t>
            </a:r>
            <a:r>
              <a:rPr lang="en-US" altLang="zh-TW" sz="4800" b="1" dirty="0">
                <a:solidFill>
                  <a:srgbClr val="FFC000"/>
                </a:solidFill>
              </a:rPr>
              <a:t>  </a:t>
            </a:r>
            <a:r>
              <a:rPr lang="zh-TW" altLang="zh-TW" sz="4800" b="1" dirty="0">
                <a:solidFill>
                  <a:srgbClr val="FFC000"/>
                </a:solidFill>
              </a:rPr>
              <a:t>行正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內護</a:t>
            </a:r>
            <a:r>
              <a:rPr lang="zh-TW" altLang="en-US" sz="4800" b="1" dirty="0">
                <a:solidFill>
                  <a:srgbClr val="FFFF00"/>
                </a:solidFill>
              </a:rPr>
              <a:t>外</a:t>
            </a:r>
            <a:r>
              <a:rPr lang="zh-TW" altLang="zh-TW" sz="4800" b="1" dirty="0">
                <a:solidFill>
                  <a:srgbClr val="FFFF00"/>
                </a:solidFill>
              </a:rPr>
              <a:t>弘</a:t>
            </a:r>
            <a:endParaRPr lang="en-US" altLang="zh-TW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747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588029"/>
            <a:ext cx="10515600" cy="47875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內護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要護什麼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？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護心念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時時不離正覺</a:t>
            </a:r>
            <a:endParaRPr lang="zh-TW" altLang="en-US" sz="4800" b="1" dirty="0">
              <a:solidFill>
                <a:srgbClr val="FFC0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063" y="2119312"/>
            <a:ext cx="2471115" cy="387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7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水, 室外, 男人, 飛機 的圖片&#10;&#10;自動產生的描述">
            <a:extLst>
              <a:ext uri="{FF2B5EF4-FFF2-40B4-BE49-F238E27FC236}">
                <a16:creationId xmlns:a16="http://schemas.microsoft.com/office/drawing/2014/main" id="{2319E112-A59D-4408-B21E-AC96C1F1E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30" y="-186133"/>
            <a:ext cx="12914244" cy="704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258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23135" y="132495"/>
            <a:ext cx="10515600" cy="496568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sz="4800" b="1" dirty="0">
                <a:solidFill>
                  <a:srgbClr val="FFC000"/>
                </a:solidFill>
              </a:rPr>
              <a:t>外</a:t>
            </a:r>
            <a:r>
              <a:rPr lang="zh-TW" altLang="zh-TW" sz="4800" b="1" dirty="0">
                <a:solidFill>
                  <a:srgbClr val="FFC000"/>
                </a:solidFill>
              </a:rPr>
              <a:t>弘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弘揚佛法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心正</a:t>
            </a:r>
            <a:r>
              <a:rPr lang="en-US" altLang="zh-TW" sz="4800" b="1" dirty="0">
                <a:solidFill>
                  <a:srgbClr val="FFC000"/>
                </a:solidFill>
              </a:rPr>
              <a:t>  </a:t>
            </a:r>
            <a:r>
              <a:rPr lang="zh-TW" altLang="zh-TW" sz="4800" b="1" dirty="0">
                <a:solidFill>
                  <a:srgbClr val="FFC000"/>
                </a:solidFill>
              </a:rPr>
              <a:t>念正</a:t>
            </a:r>
            <a:r>
              <a:rPr lang="en-US" altLang="zh-TW" sz="4800" b="1" dirty="0">
                <a:solidFill>
                  <a:srgbClr val="FFC000"/>
                </a:solidFill>
              </a:rPr>
              <a:t>  </a:t>
            </a:r>
            <a:r>
              <a:rPr lang="zh-TW" altLang="zh-TW" sz="4800" b="1" dirty="0">
                <a:solidFill>
                  <a:srgbClr val="FFC000"/>
                </a:solidFill>
              </a:rPr>
              <a:t>道正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身教</a:t>
            </a:r>
            <a:r>
              <a:rPr lang="zh-TW" altLang="en-US" sz="4800" b="1" dirty="0">
                <a:solidFill>
                  <a:srgbClr val="FFFF00"/>
                </a:solidFill>
              </a:rPr>
              <a:t>  </a:t>
            </a:r>
            <a:r>
              <a:rPr lang="zh-TW" altLang="zh-TW" sz="4800" b="1" dirty="0">
                <a:solidFill>
                  <a:srgbClr val="FFFF00"/>
                </a:solidFill>
              </a:rPr>
              <a:t>身行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攝引眾生</a:t>
            </a:r>
            <a:r>
              <a:rPr lang="en-US" altLang="zh-TW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攝受人心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內護外弘</a:t>
            </a:r>
            <a:r>
              <a:rPr lang="en-US" altLang="zh-TW" sz="4800" b="1" dirty="0">
                <a:solidFill>
                  <a:srgbClr val="FFFF00"/>
                </a:solidFill>
              </a:rPr>
              <a:t> </a:t>
            </a:r>
            <a:r>
              <a:rPr lang="zh-TW" altLang="zh-TW" sz="4800" b="1" dirty="0">
                <a:solidFill>
                  <a:srgbClr val="FFFF00"/>
                </a:solidFill>
              </a:rPr>
              <a:t> 天長地久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en-US" altLang="zh-TW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en-US" altLang="zh-TW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altLang="zh-TW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886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324503"/>
            <a:ext cx="10515600" cy="505889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rgbClr val="FFC000"/>
                </a:solidFill>
              </a:rPr>
              <a:t>人和</a:t>
            </a:r>
            <a:r>
              <a:rPr lang="zh-TW" altLang="en-US" sz="4800" dirty="0">
                <a:solidFill>
                  <a:srgbClr val="FFC000"/>
                </a:solidFill>
              </a:rPr>
              <a:t>  </a:t>
            </a:r>
            <a:r>
              <a:rPr lang="zh-TW" altLang="zh-TW" sz="4800" dirty="0">
                <a:solidFill>
                  <a:srgbClr val="FFC000"/>
                </a:solidFill>
              </a:rPr>
              <a:t>事和</a:t>
            </a:r>
            <a:r>
              <a:rPr lang="zh-TW" altLang="en-US" sz="4800" dirty="0">
                <a:solidFill>
                  <a:srgbClr val="FFC000"/>
                </a:solidFill>
              </a:rPr>
              <a:t>  </a:t>
            </a:r>
            <a:r>
              <a:rPr lang="zh-TW" altLang="zh-TW" sz="4800" dirty="0">
                <a:solidFill>
                  <a:srgbClr val="FFC000"/>
                </a:solidFill>
              </a:rPr>
              <a:t>理和</a:t>
            </a:r>
            <a:endParaRPr lang="en-US" altLang="zh-TW" sz="4800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共同</a:t>
            </a:r>
            <a:r>
              <a:rPr lang="zh-TW" altLang="zh-TW" sz="4800" b="1" dirty="0">
                <a:solidFill>
                  <a:srgbClr val="FFFF00"/>
                </a:solidFill>
              </a:rPr>
              <a:t>和合</a:t>
            </a:r>
            <a:r>
              <a:rPr lang="zh-TW" altLang="zh-TW" sz="4800" dirty="0">
                <a:solidFill>
                  <a:schemeClr val="bg1"/>
                </a:solidFill>
              </a:rPr>
              <a:t>一心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天長地久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真護法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和</a:t>
            </a:r>
            <a:r>
              <a:rPr lang="zh-TW" altLang="zh-TW" sz="4800" dirty="0">
                <a:solidFill>
                  <a:schemeClr val="bg1"/>
                </a:solidFill>
              </a:rPr>
              <a:t>字感動</a:t>
            </a:r>
            <a:r>
              <a:rPr lang="zh-TW" altLang="zh-TW" sz="4800" b="1" dirty="0">
                <a:solidFill>
                  <a:srgbClr val="FFFF00"/>
                </a:solidFill>
              </a:rPr>
              <a:t>天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rgbClr val="FFC000"/>
                </a:solidFill>
              </a:rPr>
              <a:t>帝釋諸天</a:t>
            </a:r>
            <a:r>
              <a:rPr lang="en-US" altLang="zh-TW" sz="4800" dirty="0">
                <a:solidFill>
                  <a:srgbClr val="FFC000"/>
                </a:solidFill>
              </a:rPr>
              <a:t>  </a:t>
            </a:r>
            <a:r>
              <a:rPr lang="zh-TW" altLang="zh-TW" sz="4800" dirty="0">
                <a:solidFill>
                  <a:srgbClr val="FFC000"/>
                </a:solidFill>
              </a:rPr>
              <a:t>護持正法</a:t>
            </a:r>
            <a:endParaRPr lang="en-US" altLang="zh-TW" sz="4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77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624D10-C381-4ACF-BF73-D3581E913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顧好自己的一念心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53CEB6DD-D492-47ED-A37E-7F5A21B2A1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5336603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50800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34437"/>
            <a:ext cx="10515600" cy="574765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豎窮三際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過去</a:t>
            </a:r>
            <a:r>
              <a:rPr lang="en-US" altLang="zh-TW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現在</a:t>
            </a:r>
            <a:r>
              <a:rPr lang="en-US" altLang="zh-TW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未來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三際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分秒中</a:t>
            </a:r>
            <a:r>
              <a:rPr lang="en-US" altLang="zh-TW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心念中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心念顧得好</a:t>
            </a:r>
            <a:r>
              <a:rPr lang="en-US" altLang="zh-TW" sz="4800" b="1" dirty="0">
                <a:solidFill>
                  <a:srgbClr val="FFFF00"/>
                </a:solidFill>
              </a:rPr>
              <a:t>  </a:t>
            </a:r>
            <a:r>
              <a:rPr lang="zh-TW" altLang="zh-TW" sz="4800" b="1" dirty="0">
                <a:solidFill>
                  <a:srgbClr val="FFFF00"/>
                </a:solidFill>
              </a:rPr>
              <a:t>一念心開闊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心包太虛</a:t>
            </a:r>
            <a:r>
              <a:rPr lang="en-US" altLang="zh-TW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量周沙界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豎窮三際</a:t>
            </a:r>
            <a:r>
              <a:rPr lang="en-US" altLang="zh-TW" sz="4800" b="1" dirty="0">
                <a:solidFill>
                  <a:srgbClr val="FFFF00"/>
                </a:solidFill>
              </a:rPr>
              <a:t>  </a:t>
            </a:r>
            <a:r>
              <a:rPr lang="zh-TW" altLang="zh-TW" sz="4800" b="1" dirty="0">
                <a:solidFill>
                  <a:srgbClr val="FFFF00"/>
                </a:solidFill>
              </a:rPr>
              <a:t>橫遍十方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altLang="zh-TW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時間</a:t>
            </a:r>
            <a:r>
              <a:rPr lang="en-US" altLang="zh-TW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空間</a:t>
            </a:r>
            <a:r>
              <a:rPr lang="en-US" altLang="zh-TW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人與人之間</a:t>
            </a:r>
            <a:endParaRPr lang="zh-TW" altLang="en-US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altLang="zh-TW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620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837500"/>
            <a:ext cx="10486901" cy="3186563"/>
          </a:xfrm>
        </p:spPr>
        <p:txBody>
          <a:bodyPr/>
          <a:lstStyle/>
          <a:p>
            <a:pPr marL="0" indent="0" algn="ctr">
              <a:buNone/>
            </a:pPr>
            <a:endParaRPr lang="en-US" altLang="zh-TW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5400" b="1" dirty="0">
                <a:solidFill>
                  <a:schemeClr val="bg1"/>
                </a:solidFill>
              </a:rPr>
              <a:t>天帝</a:t>
            </a:r>
            <a:r>
              <a:rPr lang="zh-TW" altLang="en-US" sz="5400" b="1" dirty="0">
                <a:solidFill>
                  <a:schemeClr val="bg1"/>
                </a:solidFill>
              </a:rPr>
              <a:t>眷屬俱</a:t>
            </a:r>
            <a:endParaRPr lang="en-US" altLang="zh-TW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0253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41109"/>
            <a:ext cx="10515600" cy="59079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佛陀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三界導師</a:t>
            </a:r>
            <a:r>
              <a:rPr lang="zh-TW" altLang="en-US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四生</a:t>
            </a:r>
            <a:r>
              <a:rPr lang="zh-TW" altLang="en-US" sz="4800" dirty="0">
                <a:solidFill>
                  <a:schemeClr val="bg1"/>
                </a:solidFill>
              </a:rPr>
              <a:t>慈</a:t>
            </a:r>
            <a:r>
              <a:rPr lang="zh-TW" altLang="zh-TW" sz="4800" dirty="0">
                <a:solidFill>
                  <a:schemeClr val="bg1"/>
                </a:solidFill>
              </a:rPr>
              <a:t>父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三界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欲界</a:t>
            </a:r>
            <a:r>
              <a:rPr lang="zh-TW" altLang="en-US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色界</a:t>
            </a:r>
            <a:r>
              <a:rPr lang="zh-TW" altLang="en-US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無色界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四生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胎生  卵生  濕生  化生</a:t>
            </a:r>
            <a:endParaRPr lang="en-US" altLang="zh-TW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9606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492826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天帝釋 </a:t>
            </a: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釋提桓因 </a:t>
            </a: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忉利天主 </a:t>
            </a:r>
          </a:p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皈依</a:t>
            </a:r>
            <a:r>
              <a:rPr lang="zh-TW" altLang="zh-TW" sz="4800" dirty="0">
                <a:solidFill>
                  <a:schemeClr val="bg1"/>
                </a:solidFill>
              </a:rPr>
              <a:t>佛陀</a:t>
            </a:r>
            <a:r>
              <a:rPr lang="zh-TW" altLang="en-US" sz="4800" dirty="0">
                <a:solidFill>
                  <a:schemeClr val="bg1"/>
                </a:solidFill>
              </a:rPr>
              <a:t>  時時護法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佛陀在忉利天</a:t>
            </a:r>
            <a:r>
              <a:rPr lang="zh-TW" altLang="en-US" sz="4800" b="1" dirty="0">
                <a:solidFill>
                  <a:srgbClr val="FFFF00"/>
                </a:solidFill>
              </a:rPr>
              <a:t>為母說法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講《地藏經》</a:t>
            </a:r>
            <a:r>
              <a:rPr lang="en-US" altLang="zh-TW" sz="4800" dirty="0">
                <a:solidFill>
                  <a:schemeClr val="bg1"/>
                </a:solidFill>
              </a:rPr>
              <a:t>—</a:t>
            </a:r>
            <a:r>
              <a:rPr lang="zh-TW" altLang="zh-TW" sz="4800" dirty="0">
                <a:solidFill>
                  <a:schemeClr val="bg1"/>
                </a:solidFill>
              </a:rPr>
              <a:t> 佛門的孝經。</a:t>
            </a:r>
          </a:p>
        </p:txBody>
      </p:sp>
    </p:spTree>
    <p:extLst>
      <p:ext uri="{BB962C8B-B14F-4D97-AF65-F5344CB8AC3E}">
        <p14:creationId xmlns:p14="http://schemas.microsoft.com/office/powerpoint/2010/main" val="40238999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19291"/>
          </a:xfrm>
        </p:spPr>
        <p:txBody>
          <a:bodyPr>
            <a:normAutofit/>
          </a:bodyPr>
          <a:lstStyle/>
          <a:p>
            <a:pPr algn="ctr"/>
            <a:r>
              <a:rPr lang="zh-TW" altLang="zh-TW" sz="5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忉利天</a:t>
            </a:r>
            <a:endParaRPr lang="zh-TW" altLang="en-US" sz="54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119291"/>
            <a:ext cx="10515600" cy="491638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東</a:t>
            </a:r>
            <a:r>
              <a:rPr lang="en-US" altLang="zh-TW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西</a:t>
            </a:r>
            <a:r>
              <a:rPr lang="en-US" altLang="zh-TW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南</a:t>
            </a:r>
            <a:r>
              <a:rPr lang="en-US" altLang="zh-TW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北四方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每一方有八個城</a:t>
            </a:r>
            <a:r>
              <a:rPr lang="en-US" altLang="zh-TW" sz="4800" dirty="0">
                <a:solidFill>
                  <a:schemeClr val="bg1"/>
                </a:solidFill>
              </a:rPr>
              <a:t> </a:t>
            </a:r>
            <a:r>
              <a:rPr lang="zh-TW" altLang="en-US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中間</a:t>
            </a:r>
            <a:r>
              <a:rPr lang="zh-TW" altLang="en-US" sz="4800" dirty="0">
                <a:solidFill>
                  <a:schemeClr val="bg1"/>
                </a:solidFill>
              </a:rPr>
              <a:t>另</a:t>
            </a:r>
            <a:r>
              <a:rPr lang="zh-TW" altLang="zh-TW" sz="4800" dirty="0">
                <a:solidFill>
                  <a:schemeClr val="bg1"/>
                </a:solidFill>
              </a:rPr>
              <a:t>有一個城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合起來三十三個城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欲界天主 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供養迦葉佛的塔寺功德</a:t>
            </a:r>
            <a:r>
              <a:rPr lang="en-US" altLang="zh-TW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生忉利天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佛母則因生佛陀而</a:t>
            </a:r>
            <a:r>
              <a:rPr lang="zh-TW" altLang="zh-TW" sz="4800" dirty="0">
                <a:solidFill>
                  <a:schemeClr val="bg1"/>
                </a:solidFill>
              </a:rPr>
              <a:t>生忉利天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zh-TW" altLang="zh-TW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6274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資料庫圖表 5">
            <a:extLst>
              <a:ext uri="{FF2B5EF4-FFF2-40B4-BE49-F238E27FC236}">
                <a16:creationId xmlns:a16="http://schemas.microsoft.com/office/drawing/2014/main" id="{676574F1-BB4A-4C8C-9DD7-2144544F1A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4636810"/>
              </p:ext>
            </p:extLst>
          </p:nvPr>
        </p:nvGraphicFramePr>
        <p:xfrm>
          <a:off x="3556654" y="3784608"/>
          <a:ext cx="5290049" cy="3364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7" name="資料庫圖表 16">
            <a:extLst>
              <a:ext uri="{FF2B5EF4-FFF2-40B4-BE49-F238E27FC236}">
                <a16:creationId xmlns:a16="http://schemas.microsoft.com/office/drawing/2014/main" id="{35E3CE44-F959-49CF-8EC0-FB55E6A41B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2834429"/>
              </p:ext>
            </p:extLst>
          </p:nvPr>
        </p:nvGraphicFramePr>
        <p:xfrm>
          <a:off x="3488507" y="-179032"/>
          <a:ext cx="5290049" cy="3086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9" name="資料庫圖表 18">
            <a:extLst>
              <a:ext uri="{FF2B5EF4-FFF2-40B4-BE49-F238E27FC236}">
                <a16:creationId xmlns:a16="http://schemas.microsoft.com/office/drawing/2014/main" id="{52FECE38-5C51-4965-92AB-8D536D166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2917290"/>
              </p:ext>
            </p:extLst>
          </p:nvPr>
        </p:nvGraphicFramePr>
        <p:xfrm>
          <a:off x="6769047" y="2113410"/>
          <a:ext cx="5290049" cy="3364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3" name="資料庫圖表 2">
            <a:extLst>
              <a:ext uri="{FF2B5EF4-FFF2-40B4-BE49-F238E27FC236}">
                <a16:creationId xmlns:a16="http://schemas.microsoft.com/office/drawing/2014/main" id="{E439AA17-2E48-43AA-A4AA-847CD2F57E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4393838"/>
              </p:ext>
            </p:extLst>
          </p:nvPr>
        </p:nvGraphicFramePr>
        <p:xfrm>
          <a:off x="163484" y="2052633"/>
          <a:ext cx="5290049" cy="3364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4" name="流程圖: 替代程序 13"/>
          <p:cNvSpPr/>
          <p:nvPr/>
        </p:nvSpPr>
        <p:spPr>
          <a:xfrm rot="10800000" flipH="1" flipV="1">
            <a:off x="5342562" y="2974248"/>
            <a:ext cx="1654139" cy="76893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solidFill>
                  <a:srgbClr val="C00000"/>
                </a:solidFill>
              </a:rPr>
              <a:t>善見城</a:t>
            </a:r>
          </a:p>
        </p:txBody>
      </p:sp>
    </p:spTree>
    <p:extLst>
      <p:ext uri="{BB962C8B-B14F-4D97-AF65-F5344CB8AC3E}">
        <p14:creationId xmlns:p14="http://schemas.microsoft.com/office/powerpoint/2010/main" val="34567946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-2101931"/>
            <a:ext cx="10515600" cy="1508165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302488"/>
            <a:ext cx="10515600" cy="565265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善見城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800" b="1" dirty="0">
                <a:solidFill>
                  <a:srgbClr val="FFFF00"/>
                </a:solidFill>
              </a:rPr>
              <a:t>城主</a:t>
            </a: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釋提桓因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居須彌</a:t>
            </a:r>
            <a:r>
              <a:rPr lang="zh-TW" altLang="en-US" sz="4800" dirty="0">
                <a:solidFill>
                  <a:schemeClr val="bg1"/>
                </a:solidFill>
              </a:rPr>
              <a:t>山</a:t>
            </a:r>
            <a:r>
              <a:rPr lang="zh-TW" altLang="zh-TW" sz="4800" dirty="0">
                <a:solidFill>
                  <a:schemeClr val="bg1"/>
                </a:solidFill>
              </a:rPr>
              <a:t>頂</a:t>
            </a:r>
            <a:r>
              <a:rPr lang="zh-TW" altLang="en-US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忉利天</a:t>
            </a:r>
            <a:r>
              <a:rPr lang="zh-TW" altLang="en-US" sz="4800" dirty="0">
                <a:solidFill>
                  <a:schemeClr val="bg1"/>
                </a:solidFill>
              </a:rPr>
              <a:t>的中心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800" b="1" dirty="0">
                <a:solidFill>
                  <a:srgbClr val="FFFF00"/>
                </a:solidFill>
              </a:rPr>
              <a:t>統領四方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稱為</a:t>
            </a:r>
            <a:r>
              <a:rPr lang="zh-TW" altLang="zh-TW" sz="4800" dirty="0">
                <a:solidFill>
                  <a:schemeClr val="bg1"/>
                </a:solidFill>
              </a:rPr>
              <a:t>三十三天主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首善女</a:t>
            </a:r>
            <a:endParaRPr lang="en-US" altLang="zh-TW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486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E32E24-BD2B-4DE0-8AE2-A9FC633632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</a:rPr>
              <a:t>靜思法髓妙蓮華</a:t>
            </a:r>
            <a:r>
              <a:rPr lang="en-US" altLang="zh-TW" dirty="0">
                <a:latin typeface="+mj-ea"/>
              </a:rPr>
              <a:t>-</a:t>
            </a:r>
            <a:r>
              <a:rPr lang="zh-TW" altLang="en-US" dirty="0">
                <a:latin typeface="+mj-ea"/>
              </a:rPr>
              <a:t>序品</a:t>
            </a:r>
            <a:br>
              <a:rPr lang="en-US" altLang="zh-CN" dirty="0">
                <a:latin typeface="+mj-ea"/>
              </a:rPr>
            </a:br>
            <a:r>
              <a:rPr lang="zh-TW" altLang="en-US" dirty="0">
                <a:latin typeface="+mj-ea"/>
              </a:rPr>
              <a:t>天龍人王護持正法</a:t>
            </a:r>
            <a:br>
              <a:rPr lang="en-US" altLang="zh-TW" dirty="0">
                <a:latin typeface="+mj-ea"/>
              </a:rPr>
            </a:br>
            <a:r>
              <a:rPr lang="zh-TW" altLang="en-US" dirty="0">
                <a:latin typeface="+mj-ea"/>
              </a:rPr>
              <a:t>如禮如儀就軌就序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F22C07D-B91C-40C7-88FC-791AD0D06C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sz="3200" dirty="0"/>
              <a:t>高明智</a:t>
            </a:r>
            <a:r>
              <a:rPr lang="en-US" altLang="zh-TW" sz="3200" dirty="0"/>
              <a:t>(</a:t>
            </a:r>
            <a:r>
              <a:rPr lang="zh-TW" altLang="en-US" sz="3200" dirty="0"/>
              <a:t>惟智</a:t>
            </a:r>
            <a:r>
              <a:rPr lang="en-US" altLang="zh-TW" sz="3200" dirty="0"/>
              <a:t>)</a:t>
            </a:r>
          </a:p>
          <a:p>
            <a:r>
              <a:rPr lang="en-US" altLang="zh-TW" sz="3200" dirty="0"/>
              <a:t>2020</a:t>
            </a:r>
            <a:r>
              <a:rPr lang="zh-TW" altLang="en-US" sz="3200" dirty="0"/>
              <a:t>年</a:t>
            </a:r>
            <a:r>
              <a:rPr lang="en-US" altLang="zh-TW" sz="3200" dirty="0"/>
              <a:t>9</a:t>
            </a:r>
            <a:r>
              <a:rPr lang="zh-TW" altLang="en-US" sz="3200" dirty="0"/>
              <a:t>月</a:t>
            </a:r>
            <a:r>
              <a:rPr lang="en-US" altLang="zh-TW" sz="3200" dirty="0"/>
              <a:t>23</a:t>
            </a:r>
            <a:r>
              <a:rPr lang="zh-TW" altLang="en-US" sz="3200" dirty="0"/>
              <a:t>日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84050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523315"/>
            <a:ext cx="10515600" cy="519131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忉利天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一天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800" b="1" dirty="0">
                <a:solidFill>
                  <a:srgbClr val="FFFF00"/>
                </a:solidFill>
              </a:rPr>
              <a:t>人間一百年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佛陀講</a:t>
            </a:r>
            <a:r>
              <a:rPr lang="zh-TW" altLang="en-US" sz="4800" dirty="0">
                <a:solidFill>
                  <a:schemeClr val="bg1"/>
                </a:solidFill>
              </a:rPr>
              <a:t>完</a:t>
            </a:r>
            <a:r>
              <a:rPr lang="zh-TW" altLang="zh-TW" sz="4800" dirty="0">
                <a:solidFill>
                  <a:schemeClr val="bg1"/>
                </a:solidFill>
              </a:rPr>
              <a:t>《地藏經》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800" b="1" dirty="0">
                <a:solidFill>
                  <a:srgbClr val="FFFF00"/>
                </a:solidFill>
              </a:rPr>
              <a:t>回到人間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已過三個月</a:t>
            </a:r>
            <a:endParaRPr lang="en-US" altLang="zh-TW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9064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634330"/>
            <a:ext cx="10515600" cy="51776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zh-TW" sz="4400" dirty="0">
                <a:solidFill>
                  <a:schemeClr val="bg1"/>
                </a:solidFill>
              </a:rPr>
              <a:t>在佛經裡說，</a:t>
            </a:r>
            <a:r>
              <a:rPr lang="zh-TW" altLang="zh-TW" sz="4400" b="1" dirty="0">
                <a:solidFill>
                  <a:srgbClr val="FFFF00"/>
                </a:solidFill>
              </a:rPr>
              <a:t>四天王</a:t>
            </a:r>
            <a:r>
              <a:rPr lang="zh-TW" altLang="en-US" sz="4400" b="1" dirty="0">
                <a:solidFill>
                  <a:srgbClr val="FFFF00"/>
                </a:solidFill>
              </a:rPr>
              <a:t>天</a:t>
            </a:r>
            <a:r>
              <a:rPr lang="zh-TW" altLang="en-US" sz="4400" dirty="0">
                <a:solidFill>
                  <a:schemeClr val="bg1"/>
                </a:solidFill>
              </a:rPr>
              <a:t>位於</a:t>
            </a:r>
            <a:r>
              <a:rPr lang="zh-TW" altLang="zh-TW" sz="4400" dirty="0">
                <a:solidFill>
                  <a:schemeClr val="bg1"/>
                </a:solidFill>
              </a:rPr>
              <a:t>須彌山的</a:t>
            </a:r>
            <a:r>
              <a:rPr lang="zh-TW" altLang="zh-TW" sz="4400" b="1" dirty="0">
                <a:solidFill>
                  <a:srgbClr val="FFFF00"/>
                </a:solidFill>
              </a:rPr>
              <a:t>四方</a:t>
            </a:r>
            <a:endParaRPr lang="en-US" altLang="zh-TW" sz="44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zh-TW" altLang="en-US" sz="4400" dirty="0">
                <a:solidFill>
                  <a:schemeClr val="bg1"/>
                </a:solidFill>
              </a:rPr>
              <a:t>屬於</a:t>
            </a:r>
            <a:r>
              <a:rPr lang="zh-TW" altLang="en-US" sz="4400" b="1" dirty="0">
                <a:solidFill>
                  <a:srgbClr val="FFFF00"/>
                </a:solidFill>
              </a:rPr>
              <a:t>地居天</a:t>
            </a:r>
            <a:r>
              <a:rPr lang="zh-TW" altLang="en-US" sz="4400" dirty="0">
                <a:solidFill>
                  <a:schemeClr val="bg1"/>
                </a:solidFill>
              </a:rPr>
              <a:t>，</a:t>
            </a:r>
            <a:r>
              <a:rPr lang="zh-TW" altLang="zh-TW" sz="4400" dirty="0">
                <a:solidFill>
                  <a:schemeClr val="bg1"/>
                </a:solidFill>
              </a:rPr>
              <a:t>宇宙間的</a:t>
            </a:r>
            <a:r>
              <a:rPr lang="zh-TW" altLang="zh-TW" sz="4400" b="1" dirty="0">
                <a:solidFill>
                  <a:srgbClr val="FFFF00"/>
                </a:solidFill>
              </a:rPr>
              <a:t>日</a:t>
            </a:r>
            <a:r>
              <a:rPr lang="zh-TW" altLang="en-US" sz="4400" dirty="0">
                <a:solidFill>
                  <a:schemeClr val="bg1"/>
                </a:solidFill>
              </a:rPr>
              <a:t>、</a:t>
            </a:r>
            <a:r>
              <a:rPr lang="zh-TW" altLang="zh-TW" sz="4400" b="1" dirty="0">
                <a:solidFill>
                  <a:srgbClr val="FFFF00"/>
                </a:solidFill>
              </a:rPr>
              <a:t>月</a:t>
            </a:r>
            <a:r>
              <a:rPr lang="zh-TW" altLang="en-US" sz="4400" dirty="0">
                <a:solidFill>
                  <a:schemeClr val="bg1"/>
                </a:solidFill>
              </a:rPr>
              <a:t>、</a:t>
            </a:r>
            <a:r>
              <a:rPr lang="zh-TW" altLang="zh-TW" sz="4400" b="1" dirty="0">
                <a:solidFill>
                  <a:srgbClr val="FFFF00"/>
                </a:solidFill>
              </a:rPr>
              <a:t>星宿</a:t>
            </a:r>
            <a:r>
              <a:rPr lang="zh-TW" altLang="zh-TW" sz="4400" dirty="0">
                <a:solidFill>
                  <a:schemeClr val="bg1"/>
                </a:solidFill>
              </a:rPr>
              <a:t>，</a:t>
            </a:r>
            <a:r>
              <a:rPr lang="zh-TW" altLang="en-US" sz="4400" dirty="0">
                <a:solidFill>
                  <a:schemeClr val="bg1"/>
                </a:solidFill>
              </a:rPr>
              <a:t>都</a:t>
            </a:r>
            <a:endParaRPr lang="en-US" altLang="zh-TW" sz="4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400" dirty="0">
                <a:solidFill>
                  <a:schemeClr val="bg1"/>
                </a:solidFill>
              </a:rPr>
              <a:t> 由</a:t>
            </a:r>
            <a:r>
              <a:rPr lang="zh-TW" altLang="zh-TW" sz="4400" b="1" dirty="0">
                <a:solidFill>
                  <a:srgbClr val="FFFF00"/>
                </a:solidFill>
              </a:rPr>
              <a:t>四天王所統領</a:t>
            </a:r>
            <a:endParaRPr lang="en-US" altLang="zh-TW" sz="4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altLang="zh-TW" sz="4400" b="1" dirty="0">
                <a:solidFill>
                  <a:srgbClr val="FFFF00"/>
                </a:solidFill>
              </a:rPr>
              <a:t>  </a:t>
            </a:r>
            <a:r>
              <a:rPr lang="zh-TW" altLang="en-US" sz="4400" b="1" dirty="0">
                <a:solidFill>
                  <a:srgbClr val="FFFF00"/>
                </a:solidFill>
              </a:rPr>
              <a:t> </a:t>
            </a:r>
            <a:r>
              <a:rPr lang="zh-TW" altLang="zh-TW" sz="4400" b="1" dirty="0">
                <a:solidFill>
                  <a:srgbClr val="FFFF00"/>
                </a:solidFill>
              </a:rPr>
              <a:t>東</a:t>
            </a:r>
            <a:r>
              <a:rPr lang="zh-TW" altLang="zh-TW" sz="4400" dirty="0">
                <a:solidFill>
                  <a:schemeClr val="bg1"/>
                </a:solidFill>
              </a:rPr>
              <a:t>方</a:t>
            </a:r>
            <a:r>
              <a:rPr lang="zh-TW" altLang="zh-TW" sz="4400" b="1" dirty="0">
                <a:solidFill>
                  <a:srgbClr val="FFC000"/>
                </a:solidFill>
              </a:rPr>
              <a:t>持國</a:t>
            </a:r>
            <a:r>
              <a:rPr lang="zh-TW" altLang="zh-TW" sz="4400" dirty="0">
                <a:solidFill>
                  <a:schemeClr val="bg1"/>
                </a:solidFill>
              </a:rPr>
              <a:t>天王</a:t>
            </a:r>
            <a:endParaRPr lang="en-US" altLang="zh-TW" sz="4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400" b="1" dirty="0">
                <a:solidFill>
                  <a:srgbClr val="FFFF00"/>
                </a:solidFill>
              </a:rPr>
              <a:t>                        </a:t>
            </a:r>
            <a:r>
              <a:rPr lang="zh-TW" altLang="zh-TW" sz="4400" b="1" dirty="0">
                <a:solidFill>
                  <a:srgbClr val="FFFF00"/>
                </a:solidFill>
              </a:rPr>
              <a:t>南</a:t>
            </a:r>
            <a:r>
              <a:rPr lang="zh-TW" altLang="zh-TW" sz="4400" dirty="0">
                <a:solidFill>
                  <a:schemeClr val="bg1"/>
                </a:solidFill>
              </a:rPr>
              <a:t>方</a:t>
            </a:r>
            <a:r>
              <a:rPr lang="zh-TW" altLang="zh-TW" sz="4400" b="1" dirty="0">
                <a:solidFill>
                  <a:srgbClr val="FFC000"/>
                </a:solidFill>
              </a:rPr>
              <a:t>增長</a:t>
            </a:r>
            <a:r>
              <a:rPr lang="zh-TW" altLang="zh-TW" sz="4400" dirty="0">
                <a:solidFill>
                  <a:schemeClr val="bg1"/>
                </a:solidFill>
              </a:rPr>
              <a:t>天王</a:t>
            </a:r>
            <a:endParaRPr lang="en-US" altLang="zh-TW" sz="4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400" b="1" dirty="0">
                <a:solidFill>
                  <a:srgbClr val="FFFF00"/>
                </a:solidFill>
              </a:rPr>
              <a:t>                        </a:t>
            </a:r>
            <a:r>
              <a:rPr lang="zh-TW" altLang="zh-TW" sz="4400" b="1" dirty="0">
                <a:solidFill>
                  <a:srgbClr val="FFFF00"/>
                </a:solidFill>
              </a:rPr>
              <a:t>西</a:t>
            </a:r>
            <a:r>
              <a:rPr lang="zh-TW" altLang="zh-TW" sz="4400" dirty="0">
                <a:solidFill>
                  <a:schemeClr val="bg1"/>
                </a:solidFill>
              </a:rPr>
              <a:t>方</a:t>
            </a:r>
            <a:r>
              <a:rPr lang="zh-TW" altLang="zh-TW" sz="4400" b="1" dirty="0">
                <a:solidFill>
                  <a:srgbClr val="FFC000"/>
                </a:solidFill>
              </a:rPr>
              <a:t>廣目</a:t>
            </a:r>
            <a:r>
              <a:rPr lang="zh-TW" altLang="zh-TW" sz="4400" dirty="0">
                <a:solidFill>
                  <a:schemeClr val="bg1"/>
                </a:solidFill>
              </a:rPr>
              <a:t>天王</a:t>
            </a:r>
            <a:endParaRPr lang="en-US" altLang="zh-TW" sz="4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400" b="1" dirty="0">
                <a:solidFill>
                  <a:schemeClr val="bg1"/>
                </a:solidFill>
              </a:rPr>
              <a:t>                        </a:t>
            </a:r>
            <a:r>
              <a:rPr lang="zh-TW" altLang="zh-TW" sz="4400" b="1" dirty="0">
                <a:solidFill>
                  <a:srgbClr val="FFFF00"/>
                </a:solidFill>
              </a:rPr>
              <a:t>北</a:t>
            </a:r>
            <a:r>
              <a:rPr lang="zh-TW" altLang="zh-TW" sz="4400" dirty="0">
                <a:solidFill>
                  <a:schemeClr val="bg1"/>
                </a:solidFill>
              </a:rPr>
              <a:t>方</a:t>
            </a:r>
            <a:r>
              <a:rPr lang="zh-TW" altLang="zh-TW" sz="4400" b="1" dirty="0">
                <a:solidFill>
                  <a:srgbClr val="FFC000"/>
                </a:solidFill>
              </a:rPr>
              <a:t>多聞</a:t>
            </a:r>
            <a:r>
              <a:rPr lang="zh-TW" altLang="zh-TW" sz="4400" dirty="0">
                <a:solidFill>
                  <a:schemeClr val="bg1"/>
                </a:solidFill>
              </a:rPr>
              <a:t>天王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5119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5E00117F-6AAE-4222-9A07-6437675C47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432982"/>
              </p:ext>
            </p:extLst>
          </p:nvPr>
        </p:nvGraphicFramePr>
        <p:xfrm>
          <a:off x="123290" y="277402"/>
          <a:ext cx="11315272" cy="5979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圖片 2" descr="一張含有 小, 握住, 舊, 桌 的圖片&#10;&#10;自動產生的描述">
            <a:extLst>
              <a:ext uri="{FF2B5EF4-FFF2-40B4-BE49-F238E27FC236}">
                <a16:creationId xmlns:a16="http://schemas.microsoft.com/office/drawing/2014/main" id="{54B5524A-494D-4696-BFB0-6EB11718A8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260" y="3877226"/>
            <a:ext cx="2263740" cy="2897588"/>
          </a:xfrm>
          <a:prstGeom prst="rect">
            <a:avLst/>
          </a:prstGeom>
        </p:spPr>
      </p:pic>
      <p:pic>
        <p:nvPicPr>
          <p:cNvPr id="6" name="圖片 5" descr="一張含有 旋轉木馬 的圖片&#10;&#10;自動產生的描述">
            <a:extLst>
              <a:ext uri="{FF2B5EF4-FFF2-40B4-BE49-F238E27FC236}">
                <a16:creationId xmlns:a16="http://schemas.microsoft.com/office/drawing/2014/main" id="{0BB39503-892A-4CFF-8AE0-41414767B3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5448"/>
            <a:ext cx="2352782" cy="3525497"/>
          </a:xfrm>
          <a:prstGeom prst="rect">
            <a:avLst/>
          </a:prstGeom>
        </p:spPr>
      </p:pic>
      <p:pic>
        <p:nvPicPr>
          <p:cNvPr id="10" name="圖片 9" descr="一張含有 室內, 桌, 布偶, 坐 的圖片&#10;&#10;自動產生的描述">
            <a:extLst>
              <a:ext uri="{FF2B5EF4-FFF2-40B4-BE49-F238E27FC236}">
                <a16:creationId xmlns:a16="http://schemas.microsoft.com/office/drawing/2014/main" id="{B81EECDF-290F-43DA-BD84-4B02B88D2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234" y="-164386"/>
            <a:ext cx="2239766" cy="3785066"/>
          </a:xfrm>
          <a:prstGeom prst="rect">
            <a:avLst/>
          </a:prstGeom>
        </p:spPr>
      </p:pic>
      <p:pic>
        <p:nvPicPr>
          <p:cNvPr id="12" name="圖片 11" descr="一張含有 布偶, 填充的, 床, 熊 的圖片&#10;&#10;自動產生的描述">
            <a:extLst>
              <a:ext uri="{FF2B5EF4-FFF2-40B4-BE49-F238E27FC236}">
                <a16:creationId xmlns:a16="http://schemas.microsoft.com/office/drawing/2014/main" id="{A94818F6-2D3E-4CAF-B51E-52CAAED2D5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290"/>
            <a:ext cx="2239766" cy="325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722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CE734D-E766-4AE6-AE53-2BE95D467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持國天王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C9190CF-33A8-43E2-8372-D04AD6C3D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1701"/>
            <a:ext cx="8236449" cy="4525963"/>
          </a:xfrm>
        </p:spPr>
        <p:txBody>
          <a:bodyPr/>
          <a:lstStyle/>
          <a:p>
            <a:r>
              <a:rPr lang="zh-TW" altLang="en-US" sz="4400" dirty="0"/>
              <a:t>梵文</a:t>
            </a:r>
            <a:r>
              <a:rPr lang="en-US" altLang="zh-TW" sz="4400" dirty="0"/>
              <a:t>:</a:t>
            </a:r>
            <a:r>
              <a:rPr lang="en-US" altLang="zh-TW" sz="4400" dirty="0" err="1"/>
              <a:t>Dhritarastra</a:t>
            </a:r>
            <a:r>
              <a:rPr lang="zh-TW" altLang="en-US" sz="4400" dirty="0"/>
              <a:t>。</a:t>
            </a:r>
            <a:r>
              <a:rPr lang="en-US" altLang="zh-TW" sz="4400" dirty="0"/>
              <a:t>"</a:t>
            </a:r>
            <a:r>
              <a:rPr lang="zh-TW" altLang="en-US" sz="4400" dirty="0"/>
              <a:t>持國</a:t>
            </a:r>
            <a:r>
              <a:rPr lang="en-US" altLang="zh-TW" sz="4400" dirty="0"/>
              <a:t>"</a:t>
            </a:r>
            <a:r>
              <a:rPr lang="zh-TW" altLang="en-US" sz="4400" dirty="0"/>
              <a:t>意為</a:t>
            </a:r>
            <a:r>
              <a:rPr lang="zh-TW" altLang="en-US" sz="4400" dirty="0">
                <a:solidFill>
                  <a:srgbClr val="FFC000"/>
                </a:solidFill>
              </a:rPr>
              <a:t>慈悲為懷，保護眾生，護持國土</a:t>
            </a:r>
            <a:r>
              <a:rPr lang="zh-TW" altLang="en-US" sz="4400" dirty="0"/>
              <a:t>，故名持國天王。住須彌山黃金埵，身為白色，穿甲胄，手持琵琶，是主樂神，表明東尊王</a:t>
            </a:r>
            <a:r>
              <a:rPr lang="zh-TW" altLang="en-US" sz="4400" dirty="0">
                <a:solidFill>
                  <a:srgbClr val="FFC000"/>
                </a:solidFill>
              </a:rPr>
              <a:t>用法音來護住眾生</a:t>
            </a:r>
            <a:r>
              <a:rPr lang="zh-TW" altLang="en-US" sz="4400" dirty="0"/>
              <a:t>，負責守護東勝神州。</a:t>
            </a:r>
          </a:p>
        </p:txBody>
      </p:sp>
      <p:pic>
        <p:nvPicPr>
          <p:cNvPr id="5" name="圖片 4" descr="一張含有 小, 握住, 舊, 桌 的圖片&#10;&#10;自動產生的描述">
            <a:extLst>
              <a:ext uri="{FF2B5EF4-FFF2-40B4-BE49-F238E27FC236}">
                <a16:creationId xmlns:a16="http://schemas.microsoft.com/office/drawing/2014/main" id="{D5679D6C-18F2-4958-ABEB-812F108A3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354" y="1281701"/>
            <a:ext cx="2263740" cy="289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445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CE734D-E766-4AE6-AE53-2BE95D467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增長天王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C9190CF-33A8-43E2-8372-D04AD6C3D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1701"/>
            <a:ext cx="8082337" cy="4525963"/>
          </a:xfrm>
        </p:spPr>
        <p:txBody>
          <a:bodyPr/>
          <a:lstStyle/>
          <a:p>
            <a:r>
              <a:rPr lang="zh-TW" altLang="en-US" sz="4400" dirty="0"/>
              <a:t>梵文</a:t>
            </a:r>
            <a:r>
              <a:rPr lang="en-US" altLang="zh-TW" sz="4400" dirty="0"/>
              <a:t>:</a:t>
            </a:r>
            <a:r>
              <a:rPr lang="en-US" altLang="zh-TW" sz="4400" dirty="0" err="1"/>
              <a:t>Vidradhaka</a:t>
            </a:r>
            <a:r>
              <a:rPr lang="zh-TW" altLang="en-US" sz="4400" dirty="0"/>
              <a:t>。</a:t>
            </a:r>
            <a:r>
              <a:rPr lang="en-US" altLang="zh-TW" sz="4400" dirty="0"/>
              <a:t>"</a:t>
            </a:r>
            <a:r>
              <a:rPr lang="zh-TW" altLang="en-US" sz="4400" dirty="0"/>
              <a:t>成長</a:t>
            </a:r>
            <a:r>
              <a:rPr lang="en-US" altLang="zh-TW" sz="4400" dirty="0"/>
              <a:t>"</a:t>
            </a:r>
            <a:r>
              <a:rPr lang="zh-TW" altLang="en-US" sz="4400" dirty="0"/>
              <a:t>意為</a:t>
            </a:r>
            <a:r>
              <a:rPr lang="zh-TW" altLang="en-US" sz="4400" dirty="0">
                <a:solidFill>
                  <a:srgbClr val="FFC000"/>
                </a:solidFill>
              </a:rPr>
              <a:t>能傳令眾生，成長善根，護持佛法</a:t>
            </a:r>
            <a:r>
              <a:rPr lang="zh-TW" altLang="en-US" sz="4400" dirty="0"/>
              <a:t>，故名成長天王。住須彌山琉璃埵，身為青色，穿甲胄，手握寶劍。南尊王負責守護南瞻部洲。</a:t>
            </a:r>
          </a:p>
        </p:txBody>
      </p:sp>
      <p:pic>
        <p:nvPicPr>
          <p:cNvPr id="4" name="圖片 3" descr="一張含有 旋轉木馬 的圖片&#10;&#10;自動產生的描述">
            <a:extLst>
              <a:ext uri="{FF2B5EF4-FFF2-40B4-BE49-F238E27FC236}">
                <a16:creationId xmlns:a16="http://schemas.microsoft.com/office/drawing/2014/main" id="{1095CC04-631B-4DDF-91B4-A00E696F1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806" y="1046504"/>
            <a:ext cx="2352782" cy="352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908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CE734D-E766-4AE6-AE53-2BE95D467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廣目天王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C9190CF-33A8-43E2-8372-D04AD6C3D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1701"/>
            <a:ext cx="8082337" cy="4525963"/>
          </a:xfrm>
        </p:spPr>
        <p:txBody>
          <a:bodyPr/>
          <a:lstStyle/>
          <a:p>
            <a:r>
              <a:rPr lang="zh-TW" altLang="en-US" sz="4400" dirty="0"/>
              <a:t>梵文</a:t>
            </a:r>
            <a:r>
              <a:rPr lang="en-US" altLang="zh-TW" sz="4400" dirty="0"/>
              <a:t>:</a:t>
            </a:r>
            <a:r>
              <a:rPr lang="en-US" altLang="zh-TW" sz="4400" dirty="0" err="1"/>
              <a:t>Virapaksa</a:t>
            </a:r>
            <a:r>
              <a:rPr lang="zh-TW" altLang="en-US" sz="4400" dirty="0"/>
              <a:t>。</a:t>
            </a:r>
            <a:r>
              <a:rPr lang="en-US" altLang="zh-TW" sz="4400" dirty="0"/>
              <a:t>“</a:t>
            </a:r>
            <a:r>
              <a:rPr lang="zh-TW" altLang="en-US" sz="4400" dirty="0"/>
              <a:t>廣目</a:t>
            </a:r>
            <a:r>
              <a:rPr lang="en-US" altLang="zh-TW" sz="4400" dirty="0"/>
              <a:t>”</a:t>
            </a:r>
            <a:r>
              <a:rPr lang="zh-TW" altLang="en-US" sz="4400" dirty="0"/>
              <a:t>意為能</a:t>
            </a:r>
            <a:r>
              <a:rPr lang="zh-TW" altLang="en-US" sz="4400" dirty="0">
                <a:solidFill>
                  <a:srgbClr val="FFC000"/>
                </a:solidFill>
              </a:rPr>
              <a:t>以淨天眼隨時觀察世界，護持人民</a:t>
            </a:r>
            <a:r>
              <a:rPr lang="zh-TW" altLang="en-US" sz="4400" dirty="0"/>
              <a:t>，故名廣目天王。住須彌山白雲埵，身為紅色，穿甲胄，為群龍領袖，故手纏一赤龍。西尊王負責守護西牛賀洲。</a:t>
            </a:r>
          </a:p>
        </p:txBody>
      </p:sp>
      <p:pic>
        <p:nvPicPr>
          <p:cNvPr id="6" name="圖片 5" descr="一張含有 布偶, 填充的, 床, 熊 的圖片&#10;&#10;自動產生的描述">
            <a:extLst>
              <a:ext uri="{FF2B5EF4-FFF2-40B4-BE49-F238E27FC236}">
                <a16:creationId xmlns:a16="http://schemas.microsoft.com/office/drawing/2014/main" id="{1118D1FC-2B23-4316-B7C3-AB87B936D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274" y="1281701"/>
            <a:ext cx="2239766" cy="325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8716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CE734D-E766-4AE6-AE53-2BE95D467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多聞天王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C9190CF-33A8-43E2-8372-D04AD6C3D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45719"/>
            <a:ext cx="8852899" cy="4716034"/>
          </a:xfrm>
        </p:spPr>
        <p:txBody>
          <a:bodyPr/>
          <a:lstStyle/>
          <a:p>
            <a:r>
              <a:rPr lang="zh-TW" altLang="en-US" sz="3600" dirty="0">
                <a:latin typeface="+mn-ea"/>
              </a:rPr>
              <a:t>梵文</a:t>
            </a:r>
            <a:r>
              <a:rPr lang="en-US" altLang="zh-TW" sz="3600" dirty="0">
                <a:latin typeface="+mn-ea"/>
              </a:rPr>
              <a:t>:</a:t>
            </a:r>
            <a:r>
              <a:rPr lang="en-US" altLang="zh-TW" sz="3600" dirty="0" err="1">
                <a:latin typeface="+mn-ea"/>
              </a:rPr>
              <a:t>Vaisramana</a:t>
            </a:r>
            <a:r>
              <a:rPr lang="zh-TW" altLang="en-US" sz="3600" dirty="0">
                <a:latin typeface="+mn-ea"/>
              </a:rPr>
              <a:t>。又名毗沙門</a:t>
            </a:r>
            <a:r>
              <a:rPr lang="en-US" altLang="zh-TW" sz="3600" dirty="0">
                <a:latin typeface="+mn-ea"/>
              </a:rPr>
              <a:t>,"</a:t>
            </a:r>
            <a:r>
              <a:rPr lang="zh-TW" altLang="en-US" sz="3600" dirty="0">
                <a:latin typeface="+mn-ea"/>
              </a:rPr>
              <a:t>多聞</a:t>
            </a:r>
            <a:r>
              <a:rPr lang="en-US" altLang="zh-TW" sz="3600" dirty="0">
                <a:latin typeface="+mn-ea"/>
              </a:rPr>
              <a:t>"</a:t>
            </a:r>
            <a:r>
              <a:rPr lang="zh-TW" altLang="en-US" sz="3600" dirty="0">
                <a:latin typeface="+mn-ea"/>
              </a:rPr>
              <a:t>以福，</a:t>
            </a:r>
            <a:r>
              <a:rPr lang="zh-TW" altLang="en-US" sz="3600" dirty="0">
                <a:solidFill>
                  <a:srgbClr val="FFC000"/>
                </a:solidFill>
                <a:latin typeface="+mn-ea"/>
              </a:rPr>
              <a:t>德知名聞于四方</a:t>
            </a:r>
            <a:r>
              <a:rPr lang="zh-TW" altLang="en-US" sz="3600" dirty="0">
                <a:latin typeface="+mn-ea"/>
              </a:rPr>
              <a:t>。住須彌山水晶埵，身為綠色，穿甲胄，</a:t>
            </a:r>
            <a:r>
              <a:rPr lang="zh-TW" altLang="en-US" sz="3600" dirty="0">
                <a:solidFill>
                  <a:srgbClr val="FFC000"/>
                </a:solidFill>
                <a:latin typeface="+mn-ea"/>
              </a:rPr>
              <a:t>右持寶傘</a:t>
            </a:r>
            <a:r>
              <a:rPr lang="en-US" altLang="zh-TW" sz="3600" dirty="0">
                <a:latin typeface="+mn-ea"/>
              </a:rPr>
              <a:t>(</a:t>
            </a:r>
            <a:r>
              <a:rPr lang="zh-TW" altLang="en-US" sz="3600" dirty="0">
                <a:latin typeface="+mn-ea"/>
              </a:rPr>
              <a:t>又稱寶幡</a:t>
            </a:r>
            <a:r>
              <a:rPr lang="en-US" altLang="zh-TW" sz="3600" dirty="0">
                <a:latin typeface="+mn-ea"/>
              </a:rPr>
              <a:t>),</a:t>
            </a:r>
            <a:r>
              <a:rPr lang="zh-TW" altLang="en-US" sz="3600" dirty="0">
                <a:latin typeface="+mn-ea"/>
              </a:rPr>
              <a:t>左手臥神鼠</a:t>
            </a:r>
            <a:r>
              <a:rPr lang="en-US" altLang="zh-TW" sz="3600" dirty="0">
                <a:latin typeface="+mn-ea"/>
              </a:rPr>
              <a:t>--</a:t>
            </a:r>
            <a:r>
              <a:rPr lang="zh-TW" altLang="en-US" sz="3600" dirty="0">
                <a:latin typeface="+mn-ea"/>
              </a:rPr>
              <a:t>尋寶鼠。用以製服魔眾，護持眾生資糧。又名</a:t>
            </a:r>
            <a:r>
              <a:rPr lang="zh-TW" altLang="en-US" sz="3600" dirty="0">
                <a:solidFill>
                  <a:srgbClr val="FFC000"/>
                </a:solidFill>
                <a:latin typeface="+mn-ea"/>
              </a:rPr>
              <a:t>施財天，是古印度的財神</a:t>
            </a:r>
            <a:r>
              <a:rPr lang="zh-TW" altLang="en-US" sz="3600" dirty="0">
                <a:latin typeface="+mn-ea"/>
              </a:rPr>
              <a:t>，在唐代他曾幫唐明皇退蕃兵的圍困，轟動一時，唐明皇為感恩</a:t>
            </a:r>
            <a:r>
              <a:rPr lang="en-US" altLang="zh-TW" sz="3600" dirty="0">
                <a:latin typeface="+mn-ea"/>
              </a:rPr>
              <a:t>,</a:t>
            </a:r>
            <a:r>
              <a:rPr lang="zh-TW" altLang="en-US" sz="3600" dirty="0">
                <a:latin typeface="+mn-ea"/>
              </a:rPr>
              <a:t>特命</a:t>
            </a:r>
            <a:r>
              <a:rPr lang="en-US" altLang="zh-TW" sz="3600" dirty="0">
                <a:latin typeface="+mn-ea"/>
              </a:rPr>
              <a:t>"</a:t>
            </a:r>
            <a:r>
              <a:rPr lang="zh-TW" altLang="en-US" sz="3600" dirty="0">
                <a:latin typeface="+mn-ea"/>
              </a:rPr>
              <a:t>諸道州府城西北及營寨並設其相</a:t>
            </a:r>
            <a:r>
              <a:rPr lang="en-US" altLang="zh-TW" sz="3600" dirty="0">
                <a:latin typeface="+mn-ea"/>
              </a:rPr>
              <a:t>"</a:t>
            </a:r>
            <a:r>
              <a:rPr lang="zh-TW" altLang="en-US" sz="3600" dirty="0">
                <a:latin typeface="+mn-ea"/>
              </a:rPr>
              <a:t>供養。</a:t>
            </a:r>
          </a:p>
        </p:txBody>
      </p:sp>
      <p:pic>
        <p:nvPicPr>
          <p:cNvPr id="8" name="圖片 7" descr="一張含有 室內, 桌, 布偶, 坐 的圖片&#10;&#10;自動產生的描述">
            <a:extLst>
              <a:ext uri="{FF2B5EF4-FFF2-40B4-BE49-F238E27FC236}">
                <a16:creationId xmlns:a16="http://schemas.microsoft.com/office/drawing/2014/main" id="{0AC6A1D5-572A-4217-A248-7B974F17C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573" y="82194"/>
            <a:ext cx="2239766" cy="378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0225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312095"/>
            <a:ext cx="10515600" cy="566452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月天子</a:t>
            </a:r>
            <a:r>
              <a:rPr lang="zh-TW" altLang="en-US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普香天子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寶光天子</a:t>
            </a:r>
            <a:r>
              <a:rPr lang="zh-TW" altLang="en-US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四大天王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共為一個天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此地居天中之臣眾</a:t>
            </a:r>
            <a:r>
              <a:rPr lang="en-US" altLang="zh-TW" sz="4800" b="1" dirty="0">
                <a:solidFill>
                  <a:srgbClr val="FFFF00"/>
                </a:solidFill>
              </a:rPr>
              <a:t> </a:t>
            </a:r>
            <a:r>
              <a:rPr lang="zh-TW" altLang="zh-TW" sz="4800" b="1" dirty="0">
                <a:solidFill>
                  <a:srgbClr val="FFFF00"/>
                </a:solidFill>
              </a:rPr>
              <a:t> 亦云四王眾</a:t>
            </a:r>
            <a:r>
              <a:rPr lang="zh-TW" altLang="zh-TW" sz="4800" dirty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chemeClr val="bg1"/>
                </a:solidFill>
              </a:rPr>
              <a:t>四天王</a:t>
            </a:r>
            <a:r>
              <a:rPr lang="zh-TW" altLang="en-US" sz="4800" b="1" dirty="0">
                <a:solidFill>
                  <a:schemeClr val="bg1"/>
                </a:solidFill>
              </a:rPr>
              <a:t>天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chemeClr val="bg1"/>
                </a:solidFill>
              </a:rPr>
              <a:t>一天</a:t>
            </a:r>
            <a:endParaRPr lang="en-US" altLang="zh-TW" sz="48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人間的五十年</a:t>
            </a:r>
          </a:p>
        </p:txBody>
      </p:sp>
    </p:spTree>
    <p:extLst>
      <p:ext uri="{BB962C8B-B14F-4D97-AF65-F5344CB8AC3E}">
        <p14:creationId xmlns:p14="http://schemas.microsoft.com/office/powerpoint/2010/main" val="39693048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2038" y="308892"/>
            <a:ext cx="10515600" cy="56407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zh-TW" sz="4800" dirty="0">
                <a:solidFill>
                  <a:srgbClr val="FFFF00"/>
                </a:solidFill>
              </a:rPr>
              <a:t>自在</a:t>
            </a:r>
            <a:r>
              <a:rPr lang="zh-TW" altLang="zh-TW" sz="4800" dirty="0">
                <a:solidFill>
                  <a:schemeClr val="bg1"/>
                </a:solidFill>
              </a:rPr>
              <a:t>天子</a:t>
            </a:r>
            <a:r>
              <a:rPr lang="zh-TW" altLang="en-US" sz="4800" dirty="0">
                <a:solidFill>
                  <a:schemeClr val="bg1"/>
                </a:solidFill>
              </a:rPr>
              <a:t>、</a:t>
            </a:r>
            <a:r>
              <a:rPr lang="en-US" altLang="zh-TW" sz="4800" dirty="0">
                <a:solidFill>
                  <a:schemeClr val="bg1"/>
                </a:solidFill>
              </a:rPr>
              <a:t> </a:t>
            </a:r>
            <a:r>
              <a:rPr lang="zh-TW" altLang="zh-TW" sz="4800" dirty="0">
                <a:solidFill>
                  <a:srgbClr val="FFFF00"/>
                </a:solidFill>
              </a:rPr>
              <a:t>大自在</a:t>
            </a:r>
            <a:r>
              <a:rPr lang="zh-TW" altLang="zh-TW" sz="4800" dirty="0">
                <a:solidFill>
                  <a:schemeClr val="bg1"/>
                </a:solidFill>
              </a:rPr>
              <a:t>天子 與其眷屬</a:t>
            </a:r>
            <a:r>
              <a:rPr lang="zh-TW" altLang="en-US" sz="4800" dirty="0">
                <a:solidFill>
                  <a:schemeClr val="bg1"/>
                </a:solidFill>
              </a:rPr>
              <a:t>，屬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於</a:t>
            </a:r>
            <a:r>
              <a:rPr lang="zh-TW" altLang="zh-TW" sz="4800" dirty="0">
                <a:solidFill>
                  <a:srgbClr val="FFFF00"/>
                </a:solidFill>
              </a:rPr>
              <a:t>空居天</a:t>
            </a:r>
            <a:r>
              <a:rPr lang="zh-TW" altLang="zh-TW" sz="4800" dirty="0">
                <a:solidFill>
                  <a:schemeClr val="bg1"/>
                </a:solidFill>
              </a:rPr>
              <a:t>的</a:t>
            </a:r>
            <a:r>
              <a:rPr lang="zh-TW" altLang="zh-TW" sz="4800" b="1" dirty="0">
                <a:solidFill>
                  <a:srgbClr val="FFC000"/>
                </a:solidFill>
              </a:rPr>
              <a:t>欲界</a:t>
            </a:r>
            <a:r>
              <a:rPr lang="zh-TW" altLang="zh-TW" sz="4800" dirty="0">
                <a:solidFill>
                  <a:schemeClr val="bg1"/>
                </a:solidFill>
              </a:rPr>
              <a:t>天眾</a:t>
            </a:r>
            <a:r>
              <a:rPr lang="zh-TW" altLang="en-US" sz="4800" dirty="0">
                <a:solidFill>
                  <a:schemeClr val="bg1"/>
                </a:solidFill>
              </a:rPr>
              <a:t>；</a:t>
            </a:r>
            <a:r>
              <a:rPr lang="zh-TW" altLang="zh-TW" sz="4800" dirty="0">
                <a:solidFill>
                  <a:schemeClr val="bg1"/>
                </a:solidFill>
              </a:rPr>
              <a:t>娑婆世界</a:t>
            </a:r>
            <a:r>
              <a:rPr lang="zh-TW" altLang="zh-TW" sz="4800" dirty="0">
                <a:solidFill>
                  <a:srgbClr val="FFFF00"/>
                </a:solidFill>
              </a:rPr>
              <a:t>梵天</a:t>
            </a:r>
            <a:endParaRPr lang="en-US" altLang="zh-TW" sz="48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王尸棄大梵</a:t>
            </a:r>
            <a:r>
              <a:rPr lang="zh-TW" altLang="en-US" sz="4800" dirty="0">
                <a:solidFill>
                  <a:schemeClr val="bg1"/>
                </a:solidFill>
              </a:rPr>
              <a:t>、</a:t>
            </a:r>
            <a:r>
              <a:rPr lang="zh-TW" altLang="zh-TW" sz="4800" dirty="0">
                <a:solidFill>
                  <a:schemeClr val="bg1"/>
                </a:solidFill>
              </a:rPr>
              <a:t>光明大梵</a:t>
            </a:r>
            <a:r>
              <a:rPr lang="zh-TW" altLang="en-US" sz="4800" dirty="0">
                <a:solidFill>
                  <a:schemeClr val="bg1"/>
                </a:solidFill>
              </a:rPr>
              <a:t>和</a:t>
            </a:r>
            <a:r>
              <a:rPr lang="zh-TW" altLang="zh-TW" sz="4800" dirty="0">
                <a:solidFill>
                  <a:schemeClr val="bg1"/>
                </a:solidFill>
              </a:rPr>
              <a:t>與其眷屬</a:t>
            </a:r>
            <a:r>
              <a:rPr lang="zh-TW" altLang="en-US" sz="4800" dirty="0">
                <a:solidFill>
                  <a:schemeClr val="bg1"/>
                </a:solidFill>
              </a:rPr>
              <a:t>，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屬於</a:t>
            </a:r>
            <a:r>
              <a:rPr lang="zh-TW" altLang="zh-TW" sz="4800" dirty="0">
                <a:solidFill>
                  <a:srgbClr val="FFFF00"/>
                </a:solidFill>
              </a:rPr>
              <a:t>空居天</a:t>
            </a:r>
            <a:r>
              <a:rPr lang="zh-TW" altLang="zh-TW" sz="4800" dirty="0">
                <a:solidFill>
                  <a:schemeClr val="bg1"/>
                </a:solidFill>
              </a:rPr>
              <a:t>中的</a:t>
            </a:r>
            <a:r>
              <a:rPr lang="zh-TW" altLang="zh-TW" sz="4800" b="1" dirty="0">
                <a:solidFill>
                  <a:srgbClr val="FFC000"/>
                </a:solidFill>
              </a:rPr>
              <a:t>色界</a:t>
            </a:r>
            <a:r>
              <a:rPr lang="zh-TW" altLang="zh-TW" sz="4800" dirty="0">
                <a:solidFill>
                  <a:schemeClr val="bg1"/>
                </a:solidFill>
              </a:rPr>
              <a:t>天眾，</a:t>
            </a:r>
            <a:r>
              <a:rPr lang="zh-TW" altLang="zh-TW" sz="4800" dirty="0">
                <a:solidFill>
                  <a:srgbClr val="FFFF00"/>
                </a:solidFill>
              </a:rPr>
              <a:t>色界</a:t>
            </a:r>
            <a:r>
              <a:rPr lang="zh-TW" altLang="zh-TW" sz="4800" dirty="0">
                <a:solidFill>
                  <a:schemeClr val="bg1"/>
                </a:solidFill>
              </a:rPr>
              <a:t>已經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離地界很遠</a:t>
            </a:r>
            <a:r>
              <a:rPr lang="zh-TW" altLang="en-US" sz="4800" dirty="0">
                <a:solidFill>
                  <a:schemeClr val="bg1"/>
                </a:solidFill>
              </a:rPr>
              <a:t>；</a:t>
            </a:r>
            <a:r>
              <a:rPr lang="zh-TW" altLang="zh-TW" sz="4800" dirty="0">
                <a:solidFill>
                  <a:schemeClr val="bg1"/>
                </a:solidFill>
              </a:rPr>
              <a:t>天王</a:t>
            </a:r>
            <a:r>
              <a:rPr lang="zh-TW" altLang="en-US" sz="4800" dirty="0">
                <a:solidFill>
                  <a:schemeClr val="bg1"/>
                </a:solidFill>
              </a:rPr>
              <a:t>為</a:t>
            </a:r>
            <a:r>
              <a:rPr lang="zh-TW" altLang="zh-TW" sz="4800" dirty="0">
                <a:solidFill>
                  <a:schemeClr val="bg1"/>
                </a:solidFill>
              </a:rPr>
              <a:t>人人所尊重</a:t>
            </a:r>
            <a:r>
              <a:rPr lang="zh-TW" altLang="en-US" sz="4800" dirty="0">
                <a:solidFill>
                  <a:schemeClr val="bg1"/>
                </a:solidFill>
              </a:rPr>
              <a:t>。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佛法在人間</a:t>
            </a:r>
            <a:r>
              <a:rPr lang="zh-TW" altLang="zh-TW" sz="4800" dirty="0">
                <a:solidFill>
                  <a:schemeClr val="bg1"/>
                </a:solidFill>
              </a:rPr>
              <a:t>，不管</a:t>
            </a:r>
            <a:r>
              <a:rPr lang="zh-TW" altLang="en-US" sz="4800" dirty="0">
                <a:solidFill>
                  <a:schemeClr val="bg1"/>
                </a:solidFill>
              </a:rPr>
              <a:t>是</a:t>
            </a:r>
            <a:r>
              <a:rPr lang="zh-TW" altLang="zh-TW" sz="4800" b="1" dirty="0">
                <a:solidFill>
                  <a:srgbClr val="FFFF00"/>
                </a:solidFill>
              </a:rPr>
              <a:t>欲界</a:t>
            </a:r>
            <a:r>
              <a:rPr lang="zh-TW" altLang="zh-TW" sz="4800" dirty="0">
                <a:solidFill>
                  <a:schemeClr val="bg1"/>
                </a:solidFill>
              </a:rPr>
              <a:t>，或者是</a:t>
            </a:r>
            <a:r>
              <a:rPr lang="zh-TW" altLang="zh-TW" sz="4800" b="1" dirty="0">
                <a:solidFill>
                  <a:srgbClr val="FFFF00"/>
                </a:solidFill>
              </a:rPr>
              <a:t>色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界</a:t>
            </a:r>
            <a:r>
              <a:rPr lang="zh-TW" altLang="zh-TW" sz="4800" dirty="0">
                <a:solidFill>
                  <a:schemeClr val="bg1"/>
                </a:solidFill>
              </a:rPr>
              <a:t>，這都是</a:t>
            </a:r>
            <a:r>
              <a:rPr lang="zh-TW" altLang="zh-TW" sz="4800" b="1" dirty="0">
                <a:solidFill>
                  <a:srgbClr val="FFC000"/>
                </a:solidFill>
              </a:rPr>
              <a:t>正法要普遍</a:t>
            </a:r>
            <a:r>
              <a:rPr lang="zh-TW" altLang="zh-TW" sz="4800" dirty="0">
                <a:solidFill>
                  <a:srgbClr val="FFC000"/>
                </a:solidFill>
              </a:rPr>
              <a:t>的地方</a:t>
            </a:r>
            <a:r>
              <a:rPr lang="zh-TW" altLang="zh-TW" sz="4800" dirty="0">
                <a:solidFill>
                  <a:schemeClr val="bg1"/>
                </a:solidFill>
              </a:rPr>
              <a:t>。</a:t>
            </a:r>
          </a:p>
          <a:p>
            <a:pPr marL="0" indent="0">
              <a:buNone/>
            </a:pPr>
            <a:endParaRPr lang="zh-TW" altLang="zh-TW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1982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66280" y="315162"/>
            <a:ext cx="10956533" cy="56643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800" b="1" dirty="0">
                <a:solidFill>
                  <a:srgbClr val="FFFF00"/>
                </a:solidFill>
              </a:rPr>
              <a:t>天界</a:t>
            </a:r>
            <a:r>
              <a:rPr lang="zh-TW" altLang="en-US" sz="4800" dirty="0">
                <a:solidFill>
                  <a:schemeClr val="bg1"/>
                </a:solidFill>
              </a:rPr>
              <a:t>有二十八天：</a:t>
            </a:r>
            <a:r>
              <a:rPr lang="zh-TW" altLang="en-US" sz="4800" b="1" dirty="0">
                <a:solidFill>
                  <a:srgbClr val="FFFF00"/>
                </a:solidFill>
              </a:rPr>
              <a:t>欲界</a:t>
            </a:r>
            <a:r>
              <a:rPr lang="zh-TW" altLang="en-US" sz="4800" dirty="0">
                <a:solidFill>
                  <a:schemeClr val="bg1"/>
                </a:solidFill>
              </a:rPr>
              <a:t>的六欲天、</a:t>
            </a:r>
            <a:r>
              <a:rPr lang="zh-TW" altLang="en-US" sz="4800" b="1" dirty="0">
                <a:solidFill>
                  <a:srgbClr val="FFFF00"/>
                </a:solidFill>
              </a:rPr>
              <a:t>色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zh-TW" altLang="en-US" sz="4800" b="1" dirty="0">
                <a:solidFill>
                  <a:srgbClr val="FFFF00"/>
                </a:solidFill>
              </a:rPr>
              <a:t>界</a:t>
            </a:r>
            <a:r>
              <a:rPr lang="zh-TW" altLang="en-US" sz="4800" dirty="0">
                <a:solidFill>
                  <a:schemeClr val="bg1"/>
                </a:solidFill>
              </a:rPr>
              <a:t>的四禪十八天、</a:t>
            </a:r>
            <a:r>
              <a:rPr lang="zh-TW" altLang="en-US" sz="4800" b="1" dirty="0">
                <a:solidFill>
                  <a:srgbClr val="FFFF00"/>
                </a:solidFill>
              </a:rPr>
              <a:t>無色界</a:t>
            </a:r>
            <a:r>
              <a:rPr lang="zh-TW" altLang="en-US" sz="4800" dirty="0">
                <a:solidFill>
                  <a:schemeClr val="bg1"/>
                </a:solidFill>
              </a:rPr>
              <a:t>的四無色天。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800" b="1" dirty="0">
                <a:solidFill>
                  <a:srgbClr val="FFC000"/>
                </a:solidFill>
              </a:rPr>
              <a:t>六欲天</a:t>
            </a:r>
            <a:r>
              <a:rPr lang="zh-TW" altLang="en-US" sz="4800" dirty="0">
                <a:solidFill>
                  <a:schemeClr val="bg1"/>
                </a:solidFill>
              </a:rPr>
              <a:t>：地居天、空居天。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800" b="1" dirty="0">
                <a:solidFill>
                  <a:srgbClr val="FFC000"/>
                </a:solidFill>
              </a:rPr>
              <a:t>地居天</a:t>
            </a:r>
            <a:r>
              <a:rPr lang="zh-TW" altLang="en-US" sz="4800" dirty="0">
                <a:solidFill>
                  <a:schemeClr val="bg1"/>
                </a:solidFill>
              </a:rPr>
              <a:t>：包括</a:t>
            </a:r>
            <a:r>
              <a:rPr lang="zh-TW" altLang="en-US" sz="4800" b="1" dirty="0">
                <a:solidFill>
                  <a:srgbClr val="FFFF00"/>
                </a:solidFill>
              </a:rPr>
              <a:t>四天王天</a:t>
            </a:r>
            <a:r>
              <a:rPr lang="zh-TW" altLang="en-US" sz="4800" dirty="0">
                <a:solidFill>
                  <a:schemeClr val="bg1"/>
                </a:solidFill>
              </a:rPr>
              <a:t>、</a:t>
            </a:r>
            <a:r>
              <a:rPr lang="zh-TW" altLang="en-US" sz="4800" b="1" dirty="0">
                <a:solidFill>
                  <a:srgbClr val="FFFF00"/>
                </a:solidFill>
              </a:rPr>
              <a:t>忉利天</a:t>
            </a:r>
            <a:r>
              <a:rPr lang="zh-TW" altLang="en-US" sz="4800" dirty="0">
                <a:solidFill>
                  <a:schemeClr val="bg1"/>
                </a:solidFill>
              </a:rPr>
              <a:t>。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800" b="1" dirty="0">
                <a:solidFill>
                  <a:srgbClr val="FFC000"/>
                </a:solidFill>
              </a:rPr>
              <a:t>空居</a:t>
            </a:r>
            <a:r>
              <a:rPr lang="zh-TW" altLang="en-US" sz="4800" dirty="0">
                <a:solidFill>
                  <a:srgbClr val="FFC000"/>
                </a:solidFill>
              </a:rPr>
              <a:t>天</a:t>
            </a:r>
            <a:r>
              <a:rPr lang="zh-TW" altLang="en-US" sz="4800" dirty="0">
                <a:solidFill>
                  <a:schemeClr val="bg1"/>
                </a:solidFill>
              </a:rPr>
              <a:t>：包括夜摩天、</a:t>
            </a:r>
            <a:r>
              <a:rPr lang="zh-TW" altLang="en-US" sz="4800" b="1" dirty="0">
                <a:solidFill>
                  <a:srgbClr val="FFFF00"/>
                </a:solidFill>
              </a:rPr>
              <a:t>兜率天</a:t>
            </a:r>
            <a:r>
              <a:rPr lang="zh-TW" altLang="en-US" sz="4800" dirty="0">
                <a:solidFill>
                  <a:schemeClr val="bg1"/>
                </a:solidFill>
              </a:rPr>
              <a:t>、化樂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                  天、</a:t>
            </a:r>
            <a:r>
              <a:rPr lang="zh-TW" altLang="en-US" sz="4800" b="1" dirty="0">
                <a:solidFill>
                  <a:srgbClr val="FFC000"/>
                </a:solidFill>
              </a:rPr>
              <a:t>他化自在天</a:t>
            </a:r>
            <a:r>
              <a:rPr lang="zh-TW" altLang="en-US" sz="4800" dirty="0">
                <a:solidFill>
                  <a:schemeClr val="bg1"/>
                </a:solidFill>
              </a:rPr>
              <a:t>。</a:t>
            </a:r>
            <a:br>
              <a:rPr lang="zh-TW" altLang="en-US" sz="4800" dirty="0">
                <a:solidFill>
                  <a:schemeClr val="bg1"/>
                </a:solidFill>
              </a:rPr>
            </a:br>
            <a:endParaRPr lang="zh-TW" alt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216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81998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b="1" dirty="0"/>
              <a:t>上人手札</a:t>
            </a:r>
          </a:p>
        </p:txBody>
      </p:sp>
      <p:sp>
        <p:nvSpPr>
          <p:cNvPr id="3" name="矩形 2"/>
          <p:cNvSpPr/>
          <p:nvPr/>
        </p:nvSpPr>
        <p:spPr>
          <a:xfrm>
            <a:off x="2393879" y="1704421"/>
            <a:ext cx="80754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入佛門中 </a:t>
            </a:r>
            <a:r>
              <a:rPr lang="zh-TW" altLang="en-US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學正覺道</a:t>
            </a:r>
            <a:endParaRPr lang="en-US" altLang="zh-TW" sz="6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內護外弘</a:t>
            </a:r>
            <a:r>
              <a:rPr lang="zh-TW" altLang="en-US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天長地久</a:t>
            </a:r>
            <a:endParaRPr lang="en-US" altLang="zh-TW" sz="60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帝釋諸天</a:t>
            </a:r>
            <a:r>
              <a:rPr lang="zh-TW" altLang="en-US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護持正法 </a:t>
            </a:r>
          </a:p>
          <a:p>
            <a:r>
              <a:rPr lang="zh-TW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豎窮三際</a:t>
            </a:r>
            <a:r>
              <a:rPr lang="zh-TW" altLang="en-US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橫遍十方</a:t>
            </a:r>
            <a:endParaRPr lang="zh-TW" altLang="zh-TW" sz="5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16020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57AEBD-75BC-4041-8E70-4E87E78B7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上人手札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4E0655B-28C3-4F46-98E6-12AD49572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1977" y="1614327"/>
            <a:ext cx="5955587" cy="3629346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5400" dirty="0"/>
              <a:t>四大調和 天下平安</a:t>
            </a:r>
          </a:p>
          <a:p>
            <a:pPr marL="0" indent="0">
              <a:buNone/>
            </a:pPr>
            <a:r>
              <a:rPr lang="zh-TW" altLang="en-US" sz="5400" dirty="0"/>
              <a:t>四生萬物 共生天地</a:t>
            </a:r>
          </a:p>
          <a:p>
            <a:pPr marL="0" indent="0">
              <a:buNone/>
            </a:pPr>
            <a:r>
              <a:rPr lang="zh-TW" altLang="en-US" sz="5400" dirty="0"/>
              <a:t>八部龍神 共守護念</a:t>
            </a:r>
          </a:p>
          <a:p>
            <a:pPr marL="0" indent="0">
              <a:buNone/>
            </a:pPr>
            <a:r>
              <a:rPr lang="zh-TW" altLang="en-US" sz="5400" dirty="0"/>
              <a:t>庇祐天下 均具安康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336780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02586" y="321969"/>
            <a:ext cx="10515600" cy="52488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四生萬物</a:t>
            </a:r>
            <a:r>
              <a:rPr lang="zh-TW" altLang="zh-TW" sz="4800" dirty="0">
                <a:solidFill>
                  <a:schemeClr val="bg1"/>
                </a:solidFill>
              </a:rPr>
              <a:t>，共生在天地間，</a:t>
            </a:r>
            <a:r>
              <a:rPr lang="zh-TW" altLang="zh-TW" sz="4800" b="1" dirty="0">
                <a:solidFill>
                  <a:srgbClr val="FFFF00"/>
                </a:solidFill>
              </a:rPr>
              <a:t>地生天育</a:t>
            </a:r>
            <a:r>
              <a:rPr lang="zh-TW" altLang="en-US" sz="4800" dirty="0">
                <a:solidFill>
                  <a:schemeClr val="bg1"/>
                </a:solidFill>
              </a:rPr>
              <a:t>；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天地之間不調和，生靈就是受災受難</a:t>
            </a:r>
            <a:r>
              <a:rPr lang="zh-TW" altLang="en-US" sz="4800" dirty="0">
                <a:solidFill>
                  <a:schemeClr val="bg1"/>
                </a:solidFill>
              </a:rPr>
              <a:t>，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要天地</a:t>
            </a:r>
            <a:r>
              <a:rPr lang="zh-TW" altLang="zh-TW" sz="4800" b="1" dirty="0">
                <a:solidFill>
                  <a:srgbClr val="FFFF00"/>
                </a:solidFill>
              </a:rPr>
              <a:t>四大調和</a:t>
            </a:r>
            <a:r>
              <a:rPr lang="zh-TW" altLang="zh-TW" sz="4800" dirty="0">
                <a:solidFill>
                  <a:schemeClr val="bg1"/>
                </a:solidFill>
              </a:rPr>
              <a:t>，</a:t>
            </a:r>
            <a:r>
              <a:rPr lang="zh-TW" altLang="zh-TW" sz="4800" b="1" dirty="0">
                <a:solidFill>
                  <a:srgbClr val="FFFF00"/>
                </a:solidFill>
              </a:rPr>
              <a:t>萬物平安</a:t>
            </a:r>
            <a:r>
              <a:rPr lang="zh-TW" altLang="zh-TW" sz="4800" dirty="0">
                <a:solidFill>
                  <a:schemeClr val="bg1"/>
                </a:solidFill>
              </a:rPr>
              <a:t>，必定要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起</a:t>
            </a:r>
            <a:r>
              <a:rPr lang="zh-TW" altLang="zh-TW" sz="4800" b="1" dirty="0">
                <a:solidFill>
                  <a:srgbClr val="FFFF00"/>
                </a:solidFill>
              </a:rPr>
              <a:t>恭敬心</a:t>
            </a:r>
            <a:r>
              <a:rPr lang="zh-TW" altLang="zh-TW" sz="4800" dirty="0">
                <a:solidFill>
                  <a:schemeClr val="bg1"/>
                </a:solidFill>
              </a:rPr>
              <a:t>，敬天、愛地</a:t>
            </a:r>
            <a:r>
              <a:rPr lang="zh-TW" altLang="en-US" sz="4800" dirty="0">
                <a:solidFill>
                  <a:schemeClr val="bg1"/>
                </a:solidFill>
              </a:rPr>
              <a:t>。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800" b="1" dirty="0">
                <a:solidFill>
                  <a:srgbClr val="FFFF00"/>
                </a:solidFill>
              </a:rPr>
              <a:t>戒慎虔誠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敬天愛地</a:t>
            </a:r>
            <a:r>
              <a:rPr lang="zh-TW" altLang="en-US" sz="4800" dirty="0">
                <a:solidFill>
                  <a:schemeClr val="bg1"/>
                </a:solidFill>
              </a:rPr>
              <a:t>聚福緣</a:t>
            </a:r>
          </a:p>
        </p:txBody>
      </p:sp>
    </p:spTree>
    <p:extLst>
      <p:ext uri="{BB962C8B-B14F-4D97-AF65-F5344CB8AC3E}">
        <p14:creationId xmlns:p14="http://schemas.microsoft.com/office/powerpoint/2010/main" val="35409794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950026"/>
            <a:ext cx="10515600" cy="4975761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               </a:t>
            </a:r>
            <a:r>
              <a:rPr lang="zh-TW" altLang="zh-TW" sz="4800" b="1" dirty="0">
                <a:solidFill>
                  <a:srgbClr val="FFC000"/>
                </a:solidFill>
              </a:rPr>
              <a:t>佛出人間</a:t>
            </a:r>
            <a:r>
              <a:rPr lang="zh-TW" altLang="en-US" sz="4800" b="1" dirty="0">
                <a:solidFill>
                  <a:srgbClr val="FFC000"/>
                </a:solidFill>
              </a:rPr>
              <a:t>   </a:t>
            </a:r>
            <a:r>
              <a:rPr lang="zh-TW" altLang="zh-TW" sz="4800" b="1" dirty="0">
                <a:solidFill>
                  <a:srgbClr val="FFC000"/>
                </a:solidFill>
              </a:rPr>
              <a:t>道濟百靈 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457200" lvl="1" indent="0">
              <a:buNone/>
            </a:pPr>
            <a:r>
              <a:rPr lang="zh-TW" altLang="en-US" sz="4800" b="1" dirty="0">
                <a:solidFill>
                  <a:srgbClr val="FFC000"/>
                </a:solidFill>
              </a:rPr>
              <a:t>               </a:t>
            </a:r>
            <a:r>
              <a:rPr lang="zh-TW" altLang="zh-TW" sz="4800" b="1" dirty="0">
                <a:solidFill>
                  <a:srgbClr val="FFC000"/>
                </a:solidFill>
              </a:rPr>
              <a:t>法之傳世</a:t>
            </a:r>
            <a:r>
              <a:rPr lang="zh-TW" altLang="en-US" sz="4800" b="1" dirty="0">
                <a:solidFill>
                  <a:srgbClr val="FFC000"/>
                </a:solidFill>
              </a:rPr>
              <a:t>   </a:t>
            </a:r>
            <a:r>
              <a:rPr lang="zh-TW" altLang="zh-TW" sz="4800" b="1" dirty="0">
                <a:solidFill>
                  <a:srgbClr val="FFC000"/>
                </a:solidFill>
              </a:rPr>
              <a:t>慈育萬有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410" y="2766951"/>
            <a:ext cx="9500260" cy="389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6954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30667" y="250982"/>
            <a:ext cx="10515600" cy="48926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慧命</a:t>
            </a:r>
            <a:r>
              <a:rPr lang="zh-TW" altLang="zh-TW" sz="4800" b="1" dirty="0">
                <a:solidFill>
                  <a:srgbClr val="FFFF00"/>
                </a:solidFill>
              </a:rPr>
              <a:t>永恆</a:t>
            </a:r>
            <a:r>
              <a:rPr lang="zh-TW" altLang="zh-TW" sz="4800" dirty="0">
                <a:solidFill>
                  <a:schemeClr val="bg1"/>
                </a:solidFill>
              </a:rPr>
              <a:t>，生命有</a:t>
            </a:r>
            <a:r>
              <a:rPr lang="zh-TW" altLang="zh-TW" sz="4800" b="1" dirty="0">
                <a:solidFill>
                  <a:srgbClr val="FFFF00"/>
                </a:solidFill>
              </a:rPr>
              <a:t>段落</a:t>
            </a:r>
            <a:r>
              <a:rPr lang="zh-TW" altLang="en-US" sz="4800" dirty="0">
                <a:solidFill>
                  <a:schemeClr val="bg1"/>
                </a:solidFill>
              </a:rPr>
              <a:t>。</a:t>
            </a:r>
            <a:r>
              <a:rPr lang="zh-TW" altLang="zh-TW" sz="4800" dirty="0">
                <a:solidFill>
                  <a:schemeClr val="bg1"/>
                </a:solidFill>
              </a:rPr>
              <a:t>生命只有</a:t>
            </a:r>
            <a:r>
              <a:rPr lang="zh-TW" altLang="zh-TW" sz="4800" b="1" dirty="0">
                <a:solidFill>
                  <a:srgbClr val="FFFF00"/>
                </a:solidFill>
              </a:rPr>
              <a:t>使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用權</a:t>
            </a:r>
            <a:r>
              <a:rPr lang="zh-TW" altLang="zh-TW" sz="4800" dirty="0">
                <a:solidFill>
                  <a:schemeClr val="bg1"/>
                </a:solidFill>
              </a:rPr>
              <a:t>，</a:t>
            </a:r>
            <a:r>
              <a:rPr lang="zh-TW" altLang="zh-TW" sz="4800" b="1" dirty="0">
                <a:solidFill>
                  <a:srgbClr val="FFFF00"/>
                </a:solidFill>
              </a:rPr>
              <a:t>身是載道器</a:t>
            </a:r>
            <a:r>
              <a:rPr lang="zh-TW" altLang="en-US" sz="4800" dirty="0">
                <a:solidFill>
                  <a:schemeClr val="bg1"/>
                </a:solidFill>
              </a:rPr>
              <a:t>；</a:t>
            </a:r>
            <a:r>
              <a:rPr lang="zh-TW" altLang="zh-TW" sz="4800" dirty="0">
                <a:solidFill>
                  <a:schemeClr val="bg1"/>
                </a:solidFill>
              </a:rPr>
              <a:t>會遇佛法</a:t>
            </a:r>
            <a:r>
              <a:rPr lang="zh-TW" altLang="en-US" sz="4800" dirty="0">
                <a:solidFill>
                  <a:schemeClr val="bg1"/>
                </a:solidFill>
              </a:rPr>
              <a:t>，</a:t>
            </a:r>
            <a:r>
              <a:rPr lang="zh-TW" altLang="zh-TW" sz="4800" b="1" dirty="0">
                <a:solidFill>
                  <a:srgbClr val="FFFF00"/>
                </a:solidFill>
              </a:rPr>
              <a:t>利用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身體，在這段</a:t>
            </a:r>
            <a:r>
              <a:rPr lang="zh-TW" altLang="zh-TW" sz="4800" b="1" dirty="0">
                <a:solidFill>
                  <a:srgbClr val="FFFF00"/>
                </a:solidFill>
              </a:rPr>
              <a:t>壽命期間</a:t>
            </a:r>
            <a:r>
              <a:rPr lang="zh-TW" altLang="zh-TW" sz="4800" dirty="0">
                <a:solidFill>
                  <a:schemeClr val="bg1"/>
                </a:solidFill>
              </a:rPr>
              <a:t>，趕快將佛法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吸收</a:t>
            </a:r>
            <a:r>
              <a:rPr lang="zh-TW" altLang="zh-TW" sz="4800" dirty="0">
                <a:solidFill>
                  <a:schemeClr val="bg1"/>
                </a:solidFill>
              </a:rPr>
              <a:t>、</a:t>
            </a:r>
            <a:r>
              <a:rPr lang="zh-TW" altLang="zh-TW" sz="4800" b="1" dirty="0">
                <a:solidFill>
                  <a:srgbClr val="FFFF00"/>
                </a:solidFill>
              </a:rPr>
              <a:t>了解</a:t>
            </a:r>
            <a:r>
              <a:rPr lang="zh-TW" altLang="zh-TW" sz="4800" dirty="0">
                <a:solidFill>
                  <a:schemeClr val="bg1"/>
                </a:solidFill>
              </a:rPr>
              <a:t>，在人間</a:t>
            </a:r>
            <a:r>
              <a:rPr lang="zh-TW" altLang="zh-TW" sz="4800" b="1" dirty="0">
                <a:solidFill>
                  <a:srgbClr val="FFFF00"/>
                </a:solidFill>
              </a:rPr>
              <a:t>體會</a:t>
            </a:r>
            <a:r>
              <a:rPr lang="zh-TW" altLang="en-US" sz="4800" dirty="0">
                <a:solidFill>
                  <a:schemeClr val="bg1"/>
                </a:solidFill>
              </a:rPr>
              <a:t>。</a:t>
            </a:r>
            <a:r>
              <a:rPr lang="zh-TW" altLang="zh-TW" sz="4800" dirty="0">
                <a:solidFill>
                  <a:schemeClr val="bg1"/>
                </a:solidFill>
              </a:rPr>
              <a:t>學</a:t>
            </a:r>
            <a:r>
              <a:rPr lang="zh-TW" altLang="en-US" sz="4800" dirty="0">
                <a:solidFill>
                  <a:schemeClr val="bg1"/>
                </a:solidFill>
              </a:rPr>
              <a:t>習，</a:t>
            </a:r>
            <a:r>
              <a:rPr lang="zh-TW" altLang="zh-TW" sz="4800" dirty="0">
                <a:solidFill>
                  <a:schemeClr val="bg1"/>
                </a:solidFill>
              </a:rPr>
              <a:t>除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了不斷向外吸收知識，</a:t>
            </a:r>
            <a:r>
              <a:rPr lang="zh-TW" altLang="zh-TW" sz="4800" b="1" dirty="0">
                <a:solidFill>
                  <a:srgbClr val="FFFF00"/>
                </a:solidFill>
              </a:rPr>
              <a:t>向內</a:t>
            </a:r>
            <a:r>
              <a:rPr lang="zh-TW" altLang="zh-TW" sz="4800" dirty="0">
                <a:solidFill>
                  <a:schemeClr val="bg1"/>
                </a:solidFill>
              </a:rPr>
              <a:t>要用功研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究，這就是</a:t>
            </a:r>
            <a:r>
              <a:rPr lang="zh-TW" altLang="zh-TW" sz="4800" b="1" dirty="0">
                <a:solidFill>
                  <a:srgbClr val="FFFF00"/>
                </a:solidFill>
              </a:rPr>
              <a:t>學</a:t>
            </a:r>
            <a:r>
              <a:rPr lang="zh-TW" altLang="zh-TW" sz="4800" dirty="0">
                <a:solidFill>
                  <a:schemeClr val="bg1"/>
                </a:solidFill>
              </a:rPr>
              <a:t>，利用時間要</a:t>
            </a:r>
            <a:r>
              <a:rPr lang="zh-TW" altLang="zh-TW" sz="4800" b="1" dirty="0">
                <a:solidFill>
                  <a:srgbClr val="FFFF00"/>
                </a:solidFill>
              </a:rPr>
              <a:t>好好地學</a:t>
            </a:r>
            <a:r>
              <a:rPr lang="zh-TW" altLang="zh-TW" sz="4800" dirty="0">
                <a:solidFill>
                  <a:schemeClr val="bg1"/>
                </a:solidFill>
              </a:rPr>
              <a:t>。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zh-TW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6412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346653"/>
            <a:ext cx="10515600" cy="497755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生命要利用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慧命要珍惜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如規如矩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好好修行</a:t>
            </a:r>
            <a:r>
              <a:rPr lang="zh-TW" altLang="en-US" sz="4800" dirty="0">
                <a:solidFill>
                  <a:schemeClr val="bg1"/>
                </a:solidFill>
              </a:rPr>
              <a:t>   </a:t>
            </a:r>
            <a:r>
              <a:rPr lang="zh-TW" altLang="zh-TW" sz="4800" dirty="0">
                <a:solidFill>
                  <a:schemeClr val="bg1"/>
                </a:solidFill>
              </a:rPr>
              <a:t>體會人間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入人群中去</a:t>
            </a:r>
            <a:r>
              <a:rPr lang="zh-TW" altLang="en-US" sz="4800" b="1" dirty="0">
                <a:solidFill>
                  <a:srgbClr val="FFFF00"/>
                </a:solidFill>
              </a:rPr>
              <a:t>付出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八部龍神自然護持 </a:t>
            </a:r>
          </a:p>
        </p:txBody>
      </p:sp>
    </p:spTree>
    <p:extLst>
      <p:ext uri="{BB962C8B-B14F-4D97-AF65-F5344CB8AC3E}">
        <p14:creationId xmlns:p14="http://schemas.microsoft.com/office/powerpoint/2010/main" val="35690212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6B9644F-F8D2-44DE-B4AD-526B01A8D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天龍八部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514C62-FD1D-4009-BDE2-04A23DD1C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天眾、龍眾、夜叉、乾闥婆、阿修羅、迦樓羅、緊那羅、摩睺羅迦。</a:t>
            </a:r>
            <a:endParaRPr lang="en-US" altLang="zh-TW" dirty="0"/>
          </a:p>
          <a:p>
            <a:r>
              <a:rPr lang="zh-TW" altLang="en-US" dirty="0"/>
              <a:t>因八部以「天眾」和「龍眾」為首，故稱「天龍八部」</a:t>
            </a:r>
          </a:p>
        </p:txBody>
      </p:sp>
    </p:spTree>
    <p:extLst>
      <p:ext uri="{BB962C8B-B14F-4D97-AF65-F5344CB8AC3E}">
        <p14:creationId xmlns:p14="http://schemas.microsoft.com/office/powerpoint/2010/main" val="30808994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C12B83-074A-48E1-AAAF-24D7B6DA4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八龍王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234EA1A-5374-436C-BFF0-449DC1E91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5486400" cy="4525963"/>
          </a:xfrm>
        </p:spPr>
        <p:txBody>
          <a:bodyPr/>
          <a:lstStyle/>
          <a:p>
            <a:r>
              <a:rPr lang="zh-TW" altLang="en-US" sz="4400" dirty="0"/>
              <a:t>難陀龍王</a:t>
            </a:r>
          </a:p>
          <a:p>
            <a:r>
              <a:rPr lang="zh-TW" altLang="en-US" sz="4400" dirty="0"/>
              <a:t>跋難陀龍王</a:t>
            </a:r>
          </a:p>
          <a:p>
            <a:r>
              <a:rPr lang="zh-TW" altLang="en-US" sz="4400" dirty="0"/>
              <a:t>娑伽羅龍王</a:t>
            </a:r>
          </a:p>
          <a:p>
            <a:r>
              <a:rPr lang="zh-TW" altLang="en-US" sz="4400" dirty="0"/>
              <a:t>和修吉龍王</a:t>
            </a:r>
          </a:p>
          <a:p>
            <a:endParaRPr lang="zh-TW" altLang="en-US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AE02C50B-3D3F-42ED-80BD-FDE4E2B1DF6C}"/>
              </a:ext>
            </a:extLst>
          </p:cNvPr>
          <p:cNvSpPr txBox="1">
            <a:spLocks/>
          </p:cNvSpPr>
          <p:nvPr/>
        </p:nvSpPr>
        <p:spPr bwMode="auto">
          <a:xfrm>
            <a:off x="5580580" y="1600199"/>
            <a:ext cx="48887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/>
              <a:t>德叉迦龍王</a:t>
            </a:r>
          </a:p>
          <a:p>
            <a:r>
              <a:rPr lang="zh-TW" altLang="en-US" sz="4400" dirty="0"/>
              <a:t>阿那婆達多龍王</a:t>
            </a:r>
          </a:p>
          <a:p>
            <a:r>
              <a:rPr lang="zh-TW" altLang="en-US" sz="4400" dirty="0"/>
              <a:t>摩那斯龍王</a:t>
            </a:r>
          </a:p>
          <a:p>
            <a:r>
              <a:rPr lang="zh-TW" altLang="en-US" sz="4400" dirty="0"/>
              <a:t>優缽羅龍王等</a:t>
            </a:r>
          </a:p>
        </p:txBody>
      </p:sp>
    </p:spTree>
    <p:extLst>
      <p:ext uri="{BB962C8B-B14F-4D97-AF65-F5344CB8AC3E}">
        <p14:creationId xmlns:p14="http://schemas.microsoft.com/office/powerpoint/2010/main" val="3204423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73593"/>
            <a:ext cx="10515600" cy="56107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在法華會上，除了出家眾，菩薩眾，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當然還有</a:t>
            </a:r>
            <a:r>
              <a:rPr lang="zh-TW" altLang="zh-TW" sz="4800" b="1" dirty="0">
                <a:solidFill>
                  <a:srgbClr val="FFFF00"/>
                </a:solidFill>
              </a:rPr>
              <a:t>龍神護法</a:t>
            </a:r>
            <a:r>
              <a:rPr lang="zh-TW" altLang="zh-TW" sz="4800" dirty="0">
                <a:solidFill>
                  <a:schemeClr val="bg1"/>
                </a:solidFill>
              </a:rPr>
              <a:t>，有八部神眾</a:t>
            </a:r>
            <a:r>
              <a:rPr lang="zh-TW" altLang="zh-TW" sz="4800" b="1" dirty="0">
                <a:solidFill>
                  <a:srgbClr val="FFFF00"/>
                </a:solidFill>
              </a:rPr>
              <a:t>八龍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王</a:t>
            </a:r>
            <a:r>
              <a:rPr lang="zh-TW" altLang="zh-TW" sz="4800" dirty="0">
                <a:solidFill>
                  <a:schemeClr val="bg1"/>
                </a:solidFill>
              </a:rPr>
              <a:t>是龍類，水中的</a:t>
            </a:r>
            <a:r>
              <a:rPr lang="zh-TW" altLang="zh-TW" sz="4800" b="1" dirty="0">
                <a:solidFill>
                  <a:srgbClr val="FFFF00"/>
                </a:solidFill>
              </a:rPr>
              <a:t>龍神代表</a:t>
            </a:r>
            <a:r>
              <a:rPr lang="zh-TW" altLang="en-US" sz="4800" dirty="0">
                <a:solidFill>
                  <a:schemeClr val="bg1"/>
                </a:solidFill>
              </a:rPr>
              <a:t>。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緊那羅是歌神</a:t>
            </a:r>
            <a:r>
              <a:rPr lang="zh-TW" altLang="zh-TW" sz="4800" dirty="0">
                <a:solidFill>
                  <a:schemeClr val="bg1"/>
                </a:solidFill>
              </a:rPr>
              <a:t>，有四位領導者代表，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歌神唱出來的無不都是</a:t>
            </a:r>
            <a:r>
              <a:rPr lang="zh-TW" altLang="zh-TW" sz="4800" b="1" dirty="0">
                <a:solidFill>
                  <a:srgbClr val="FFFF00"/>
                </a:solidFill>
              </a:rPr>
              <a:t>教法</a:t>
            </a:r>
            <a:r>
              <a:rPr lang="zh-TW" altLang="en-US" sz="4800" dirty="0">
                <a:solidFill>
                  <a:schemeClr val="bg1"/>
                </a:solidFill>
              </a:rPr>
              <a:t>。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法</a:t>
            </a:r>
            <a:r>
              <a:rPr lang="zh-TW" altLang="zh-TW" sz="4800" dirty="0">
                <a:solidFill>
                  <a:schemeClr val="bg1"/>
                </a:solidFill>
              </a:rPr>
              <a:t>緊那羅王</a:t>
            </a:r>
            <a:r>
              <a:rPr lang="zh-TW" altLang="en-US" sz="4800" dirty="0">
                <a:solidFill>
                  <a:schemeClr val="bg1"/>
                </a:solidFill>
              </a:rPr>
              <a:t>的</a:t>
            </a:r>
            <a:r>
              <a:rPr lang="zh-TW" altLang="en-US" sz="4800" b="1" dirty="0">
                <a:solidFill>
                  <a:schemeClr val="bg1"/>
                </a:solidFill>
              </a:rPr>
              <a:t>「</a:t>
            </a:r>
            <a:r>
              <a:rPr lang="zh-TW" altLang="en-US" sz="4800" b="1" dirty="0">
                <a:solidFill>
                  <a:srgbClr val="FFFF00"/>
                </a:solidFill>
              </a:rPr>
              <a:t>法</a:t>
            </a:r>
            <a:r>
              <a:rPr lang="zh-TW" altLang="en-US" sz="4800" b="1" dirty="0">
                <a:solidFill>
                  <a:schemeClr val="bg1"/>
                </a:solidFill>
              </a:rPr>
              <a:t>」</a:t>
            </a:r>
            <a:r>
              <a:rPr lang="zh-TW" altLang="zh-TW" sz="4800" b="1" dirty="0">
                <a:solidFill>
                  <a:schemeClr val="bg1"/>
                </a:solidFill>
              </a:rPr>
              <a:t>是</a:t>
            </a:r>
            <a:r>
              <a:rPr lang="zh-TW" altLang="zh-TW" sz="4800" b="1" dirty="0">
                <a:solidFill>
                  <a:srgbClr val="FFFF00"/>
                </a:solidFill>
              </a:rPr>
              <a:t>教法</a:t>
            </a:r>
            <a:r>
              <a:rPr lang="zh-TW" altLang="en-US" sz="4800" b="1" dirty="0">
                <a:solidFill>
                  <a:schemeClr val="bg1"/>
                </a:solidFill>
              </a:rPr>
              <a:t>。</a:t>
            </a:r>
            <a:endParaRPr lang="zh-TW" altLang="zh-TW" sz="48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zh-TW" altLang="zh-TW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5288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61489" y="77388"/>
            <a:ext cx="10853791" cy="54151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600" b="1" dirty="0">
                <a:solidFill>
                  <a:srgbClr val="FFFF00"/>
                </a:solidFill>
              </a:rPr>
              <a:t>妙法</a:t>
            </a:r>
            <a:r>
              <a:rPr lang="zh-TW" altLang="zh-TW" sz="4600" dirty="0">
                <a:solidFill>
                  <a:schemeClr val="bg1"/>
                </a:solidFill>
              </a:rPr>
              <a:t>緊那羅王</a:t>
            </a:r>
            <a:r>
              <a:rPr lang="zh-TW" altLang="en-US" sz="4600" dirty="0">
                <a:solidFill>
                  <a:schemeClr val="bg1"/>
                </a:solidFill>
              </a:rPr>
              <a:t>的</a:t>
            </a:r>
            <a:r>
              <a:rPr lang="zh-TW" altLang="en-US" sz="4600" b="1" dirty="0">
                <a:solidFill>
                  <a:schemeClr val="bg1"/>
                </a:solidFill>
              </a:rPr>
              <a:t>「</a:t>
            </a:r>
            <a:r>
              <a:rPr lang="zh-TW" altLang="zh-TW" sz="4600" b="1" dirty="0">
                <a:solidFill>
                  <a:srgbClr val="FFFF00"/>
                </a:solidFill>
              </a:rPr>
              <a:t>妙法</a:t>
            </a:r>
            <a:r>
              <a:rPr lang="zh-TW" altLang="en-US" sz="4600" b="1" dirty="0">
                <a:solidFill>
                  <a:schemeClr val="bg1"/>
                </a:solidFill>
              </a:rPr>
              <a:t>」</a:t>
            </a:r>
            <a:r>
              <a:rPr lang="zh-TW" altLang="zh-TW" sz="4600" dirty="0">
                <a:solidFill>
                  <a:schemeClr val="bg1"/>
                </a:solidFill>
              </a:rPr>
              <a:t>是</a:t>
            </a:r>
            <a:r>
              <a:rPr lang="zh-TW" altLang="zh-TW" sz="4600" b="1" dirty="0">
                <a:solidFill>
                  <a:srgbClr val="FFFF00"/>
                </a:solidFill>
              </a:rPr>
              <a:t>法之妙義</a:t>
            </a:r>
            <a:r>
              <a:rPr lang="zh-TW" altLang="en-US" sz="4600" b="1" dirty="0">
                <a:solidFill>
                  <a:schemeClr val="bg1"/>
                </a:solidFill>
              </a:rPr>
              <a:t>，</a:t>
            </a:r>
            <a:r>
              <a:rPr lang="zh-TW" altLang="zh-TW" sz="4600" b="1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zh-TW" altLang="en-US" sz="4600" dirty="0">
                <a:solidFill>
                  <a:schemeClr val="bg1"/>
                </a:solidFill>
              </a:rPr>
              <a:t>不但歌詞優美，</a:t>
            </a:r>
            <a:r>
              <a:rPr lang="zh-TW" altLang="zh-TW" sz="4600" dirty="0">
                <a:solidFill>
                  <a:schemeClr val="bg1"/>
                </a:solidFill>
              </a:rPr>
              <a:t>還</a:t>
            </a:r>
            <a:r>
              <a:rPr lang="zh-TW" altLang="en-US" sz="4600" dirty="0">
                <a:solidFill>
                  <a:schemeClr val="bg1"/>
                </a:solidFill>
              </a:rPr>
              <a:t>有</a:t>
            </a:r>
            <a:r>
              <a:rPr lang="zh-TW" altLang="zh-TW" sz="4600" b="1" dirty="0">
                <a:solidFill>
                  <a:srgbClr val="FFFF00"/>
                </a:solidFill>
              </a:rPr>
              <a:t>佛法</a:t>
            </a:r>
            <a:r>
              <a:rPr lang="zh-TW" altLang="en-US" sz="4600" b="1" dirty="0">
                <a:solidFill>
                  <a:srgbClr val="FFFF00"/>
                </a:solidFill>
              </a:rPr>
              <a:t>微妙</a:t>
            </a:r>
            <a:r>
              <a:rPr lang="zh-TW" altLang="en-US" sz="4600" dirty="0">
                <a:solidFill>
                  <a:schemeClr val="bg1"/>
                </a:solidFill>
              </a:rPr>
              <a:t>的意義</a:t>
            </a:r>
            <a:r>
              <a:rPr lang="zh-TW" altLang="en-US" sz="4600" b="1" dirty="0">
                <a:solidFill>
                  <a:schemeClr val="bg1"/>
                </a:solidFill>
              </a:rPr>
              <a:t>。</a:t>
            </a:r>
            <a:endParaRPr lang="en-US" altLang="zh-TW" sz="46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zh-TW" altLang="zh-TW" sz="4600" b="1" dirty="0">
                <a:solidFill>
                  <a:srgbClr val="FFFF00"/>
                </a:solidFill>
              </a:rPr>
              <a:t>大法</a:t>
            </a:r>
            <a:r>
              <a:rPr lang="zh-TW" altLang="zh-TW" sz="4600" dirty="0">
                <a:solidFill>
                  <a:schemeClr val="bg1"/>
                </a:solidFill>
              </a:rPr>
              <a:t>緊那羅王</a:t>
            </a:r>
            <a:r>
              <a:rPr lang="zh-TW" altLang="en-US" sz="4600" dirty="0">
                <a:solidFill>
                  <a:schemeClr val="bg1"/>
                </a:solidFill>
              </a:rPr>
              <a:t>的</a:t>
            </a:r>
            <a:r>
              <a:rPr lang="zh-TW" altLang="en-US" sz="4600" b="1" dirty="0">
                <a:solidFill>
                  <a:schemeClr val="bg1"/>
                </a:solidFill>
              </a:rPr>
              <a:t>「</a:t>
            </a:r>
            <a:r>
              <a:rPr lang="zh-TW" altLang="zh-TW" sz="4600" b="1" dirty="0">
                <a:solidFill>
                  <a:srgbClr val="FFFF00"/>
                </a:solidFill>
              </a:rPr>
              <a:t>大法</a:t>
            </a:r>
            <a:r>
              <a:rPr lang="zh-TW" altLang="en-US" sz="4600" b="1" dirty="0">
                <a:solidFill>
                  <a:schemeClr val="bg1"/>
                </a:solidFill>
              </a:rPr>
              <a:t>」</a:t>
            </a:r>
            <a:r>
              <a:rPr lang="zh-TW" altLang="zh-TW" sz="4600" dirty="0">
                <a:solidFill>
                  <a:schemeClr val="bg1"/>
                </a:solidFill>
              </a:rPr>
              <a:t>是</a:t>
            </a:r>
            <a:r>
              <a:rPr lang="zh-TW" altLang="zh-TW" sz="4600" b="1" dirty="0">
                <a:solidFill>
                  <a:srgbClr val="FFFF00"/>
                </a:solidFill>
              </a:rPr>
              <a:t>法之大功行</a:t>
            </a:r>
            <a:r>
              <a:rPr lang="zh-TW" altLang="zh-TW" sz="4600" b="1" dirty="0">
                <a:solidFill>
                  <a:schemeClr val="bg1"/>
                </a:solidFill>
              </a:rPr>
              <a:t>，</a:t>
            </a:r>
            <a:endParaRPr lang="en-US" altLang="zh-TW" sz="4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600" dirty="0">
                <a:solidFill>
                  <a:schemeClr val="bg1"/>
                </a:solidFill>
              </a:rPr>
              <a:t>表示</a:t>
            </a:r>
            <a:r>
              <a:rPr lang="zh-TW" altLang="zh-TW" sz="4600" dirty="0">
                <a:solidFill>
                  <a:schemeClr val="bg1"/>
                </a:solidFill>
              </a:rPr>
              <a:t>不只</a:t>
            </a:r>
            <a:r>
              <a:rPr lang="zh-TW" altLang="en-US" sz="4600" b="1" dirty="0">
                <a:solidFill>
                  <a:srgbClr val="FFFF00"/>
                </a:solidFill>
              </a:rPr>
              <a:t>瞭</a:t>
            </a:r>
            <a:r>
              <a:rPr lang="zh-TW" altLang="zh-TW" sz="4600" b="1" dirty="0">
                <a:solidFill>
                  <a:srgbClr val="FFFF00"/>
                </a:solidFill>
              </a:rPr>
              <a:t>解法</a:t>
            </a:r>
            <a:r>
              <a:rPr lang="zh-TW" altLang="zh-TW" sz="4600" b="1" dirty="0">
                <a:solidFill>
                  <a:schemeClr val="bg1"/>
                </a:solidFill>
              </a:rPr>
              <a:t>，</a:t>
            </a:r>
            <a:r>
              <a:rPr lang="zh-TW" altLang="zh-TW" sz="4600" dirty="0">
                <a:solidFill>
                  <a:schemeClr val="bg1"/>
                </a:solidFill>
              </a:rPr>
              <a:t>還能夠</a:t>
            </a:r>
            <a:r>
              <a:rPr lang="zh-TW" altLang="zh-TW" sz="4600" b="1" dirty="0">
                <a:solidFill>
                  <a:srgbClr val="FFFF00"/>
                </a:solidFill>
              </a:rPr>
              <a:t>深入實行</a:t>
            </a:r>
            <a:r>
              <a:rPr lang="zh-TW" altLang="en-US" sz="4600" b="1" dirty="0">
                <a:solidFill>
                  <a:schemeClr val="bg1"/>
                </a:solidFill>
              </a:rPr>
              <a:t>。</a:t>
            </a:r>
            <a:endParaRPr lang="en-US" altLang="zh-TW" sz="4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600" b="1" dirty="0">
                <a:solidFill>
                  <a:srgbClr val="FFFF00"/>
                </a:solidFill>
              </a:rPr>
              <a:t>持法</a:t>
            </a:r>
            <a:r>
              <a:rPr lang="zh-TW" altLang="zh-TW" sz="4600" dirty="0">
                <a:solidFill>
                  <a:schemeClr val="bg1"/>
                </a:solidFill>
              </a:rPr>
              <a:t>緊那羅王</a:t>
            </a:r>
            <a:r>
              <a:rPr lang="zh-TW" altLang="en-US" sz="4600" dirty="0">
                <a:solidFill>
                  <a:schemeClr val="bg1"/>
                </a:solidFill>
              </a:rPr>
              <a:t>的</a:t>
            </a:r>
            <a:r>
              <a:rPr lang="zh-TW" altLang="en-US" sz="4600" b="1" dirty="0">
                <a:solidFill>
                  <a:schemeClr val="bg1"/>
                </a:solidFill>
              </a:rPr>
              <a:t>「</a:t>
            </a:r>
            <a:r>
              <a:rPr lang="zh-TW" altLang="zh-TW" sz="4600" b="1" dirty="0">
                <a:solidFill>
                  <a:srgbClr val="FFFF00"/>
                </a:solidFill>
              </a:rPr>
              <a:t>持法</a:t>
            </a:r>
            <a:r>
              <a:rPr lang="zh-TW" altLang="en-US" sz="4600" b="1" dirty="0">
                <a:solidFill>
                  <a:schemeClr val="bg1"/>
                </a:solidFill>
              </a:rPr>
              <a:t>」，</a:t>
            </a:r>
            <a:r>
              <a:rPr lang="zh-TW" altLang="en-US" sz="4600" dirty="0">
                <a:solidFill>
                  <a:schemeClr val="bg1"/>
                </a:solidFill>
              </a:rPr>
              <a:t>則是成就</a:t>
            </a:r>
            <a:r>
              <a:rPr lang="zh-TW" altLang="zh-TW" sz="4600" b="1" dirty="0">
                <a:solidFill>
                  <a:srgbClr val="FFFF00"/>
                </a:solidFill>
              </a:rPr>
              <a:t>佛</a:t>
            </a:r>
            <a:endParaRPr lang="en-US" altLang="zh-TW" sz="46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zh-TW" altLang="zh-TW" sz="4600" b="1" dirty="0">
                <a:solidFill>
                  <a:srgbClr val="FFFF00"/>
                </a:solidFill>
              </a:rPr>
              <a:t>果功德</a:t>
            </a:r>
            <a:r>
              <a:rPr lang="zh-TW" altLang="zh-TW" sz="4600" dirty="0">
                <a:solidFill>
                  <a:schemeClr val="bg1"/>
                </a:solidFill>
              </a:rPr>
              <a:t>的法</a:t>
            </a:r>
            <a:r>
              <a:rPr lang="zh-TW" altLang="en-US" sz="4600" b="1" dirty="0">
                <a:solidFill>
                  <a:schemeClr val="bg1"/>
                </a:solidFill>
              </a:rPr>
              <a:t>。</a:t>
            </a:r>
            <a:endParaRPr lang="en-US" altLang="zh-TW" sz="4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600" dirty="0">
                <a:solidFill>
                  <a:schemeClr val="bg1"/>
                </a:solidFill>
              </a:rPr>
              <a:t>他們</a:t>
            </a:r>
            <a:r>
              <a:rPr lang="zh-TW" altLang="en-US" sz="4600" b="1" dirty="0">
                <a:solidFill>
                  <a:srgbClr val="FFFF00"/>
                </a:solidFill>
              </a:rPr>
              <a:t>身體力行</a:t>
            </a:r>
            <a:r>
              <a:rPr lang="zh-TW" altLang="en-US" sz="4600" dirty="0">
                <a:solidFill>
                  <a:schemeClr val="bg1"/>
                </a:solidFill>
              </a:rPr>
              <a:t>，自然也</a:t>
            </a:r>
            <a:r>
              <a:rPr lang="zh-TW" altLang="en-US" sz="4600" b="1" dirty="0">
                <a:solidFill>
                  <a:srgbClr val="FFFF00"/>
                </a:solidFill>
              </a:rPr>
              <a:t>護持佛法</a:t>
            </a:r>
            <a:r>
              <a:rPr lang="zh-TW" altLang="en-US" sz="4600" dirty="0">
                <a:solidFill>
                  <a:schemeClr val="bg1"/>
                </a:solidFill>
              </a:rPr>
              <a:t>。</a:t>
            </a:r>
            <a:endParaRPr lang="zh-TW" altLang="zh-TW" sz="4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8025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39BA9B0-62C5-44A6-B66E-36FA75427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四緊那羅王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706C480-34B3-4C6D-8593-0B4668394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法緊那羅王</a:t>
            </a:r>
          </a:p>
          <a:p>
            <a:r>
              <a:rPr lang="zh-TW" altLang="en-US" dirty="0"/>
              <a:t>妙法緊那羅王</a:t>
            </a:r>
          </a:p>
          <a:p>
            <a:r>
              <a:rPr lang="zh-TW" altLang="en-US" dirty="0"/>
              <a:t>大法緊那羅王</a:t>
            </a:r>
          </a:p>
          <a:p>
            <a:r>
              <a:rPr lang="zh-TW" altLang="en-US" dirty="0"/>
              <a:t>持法緊那羅王</a:t>
            </a:r>
          </a:p>
          <a:p>
            <a:endParaRPr lang="zh-TW" altLang="en-US" dirty="0"/>
          </a:p>
        </p:txBody>
      </p:sp>
      <p:pic>
        <p:nvPicPr>
          <p:cNvPr id="5" name="圖片 4" descr="一張含有 室外, 建築物, 桌, 坐 的圖片&#10;&#10;自動產生的描述">
            <a:extLst>
              <a:ext uri="{FF2B5EF4-FFF2-40B4-BE49-F238E27FC236}">
                <a16:creationId xmlns:a16="http://schemas.microsoft.com/office/drawing/2014/main" id="{43758D7C-A538-4099-9D42-B0B0B96FB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69" y="1499829"/>
            <a:ext cx="339254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857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-108613"/>
            <a:ext cx="10515600" cy="1196474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6320" y="864630"/>
            <a:ext cx="10644026" cy="52725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chemeClr val="bg1"/>
                </a:solidFill>
              </a:rPr>
              <a:t>爾時，</a:t>
            </a:r>
            <a:r>
              <a:rPr lang="zh-TW" altLang="en-US" sz="4000" b="1" dirty="0">
                <a:solidFill>
                  <a:srgbClr val="FFC000"/>
                </a:solidFill>
              </a:rPr>
              <a:t>釋提桓因</a:t>
            </a:r>
            <a:r>
              <a:rPr lang="zh-TW" altLang="en-US" sz="4000" b="1" dirty="0">
                <a:solidFill>
                  <a:schemeClr val="bg1"/>
                </a:solidFill>
              </a:rPr>
              <a:t>與其</a:t>
            </a:r>
            <a:r>
              <a:rPr lang="zh-TW" altLang="en-US" sz="4000" b="1" dirty="0">
                <a:solidFill>
                  <a:srgbClr val="FFC000"/>
                </a:solidFill>
              </a:rPr>
              <a:t>眷屬</a:t>
            </a:r>
            <a:r>
              <a:rPr lang="zh-TW" altLang="en-US" sz="4000" b="1" dirty="0">
                <a:solidFill>
                  <a:schemeClr val="bg1"/>
                </a:solidFill>
              </a:rPr>
              <a:t>二萬天子俱。復</a:t>
            </a:r>
            <a:r>
              <a:rPr lang="zh-TW" altLang="en-US" sz="4000" b="1" dirty="0"/>
              <a:t>有名</a:t>
            </a:r>
            <a:endParaRPr lang="en-US" altLang="zh-TW" sz="4000" b="1" dirty="0"/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FFFF00"/>
                </a:solidFill>
              </a:rPr>
              <a:t>月</a:t>
            </a:r>
            <a:r>
              <a:rPr lang="zh-TW" altLang="en-US" sz="4000" b="1" dirty="0">
                <a:solidFill>
                  <a:schemeClr val="bg1"/>
                </a:solidFill>
              </a:rPr>
              <a:t>天子、</a:t>
            </a:r>
            <a:r>
              <a:rPr lang="zh-TW" altLang="en-US" sz="4000" b="1" dirty="0">
                <a:solidFill>
                  <a:srgbClr val="FFFF00"/>
                </a:solidFill>
              </a:rPr>
              <a:t>普香</a:t>
            </a:r>
            <a:r>
              <a:rPr lang="zh-TW" altLang="en-US" sz="4000" b="1" dirty="0">
                <a:solidFill>
                  <a:schemeClr val="bg1"/>
                </a:solidFill>
              </a:rPr>
              <a:t>天子、</a:t>
            </a:r>
            <a:r>
              <a:rPr lang="zh-TW" altLang="en-US" sz="4000" b="1" dirty="0">
                <a:solidFill>
                  <a:srgbClr val="FFFF00"/>
                </a:solidFill>
              </a:rPr>
              <a:t>寶光</a:t>
            </a:r>
            <a:r>
              <a:rPr lang="zh-TW" altLang="en-US" sz="4000" b="1" dirty="0">
                <a:solidFill>
                  <a:schemeClr val="bg1"/>
                </a:solidFill>
              </a:rPr>
              <a:t>天子、</a:t>
            </a:r>
            <a:r>
              <a:rPr lang="zh-TW" altLang="en-US" sz="4000" b="1" dirty="0">
                <a:solidFill>
                  <a:srgbClr val="FFC000"/>
                </a:solidFill>
              </a:rPr>
              <a:t>四大天王</a:t>
            </a:r>
            <a:r>
              <a:rPr lang="zh-TW" altLang="en-US" sz="4000" b="1" dirty="0">
                <a:solidFill>
                  <a:schemeClr val="bg1"/>
                </a:solidFill>
              </a:rPr>
              <a:t>，與</a:t>
            </a:r>
            <a:endParaRPr lang="en-US" altLang="zh-TW" sz="4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bg1"/>
                </a:solidFill>
              </a:rPr>
              <a:t>其</a:t>
            </a:r>
            <a:r>
              <a:rPr lang="zh-TW" altLang="en-US" sz="4000" b="1" dirty="0">
                <a:solidFill>
                  <a:srgbClr val="FFC000"/>
                </a:solidFill>
              </a:rPr>
              <a:t>眷屬</a:t>
            </a:r>
            <a:r>
              <a:rPr lang="zh-TW" altLang="en-US" sz="4000" b="1" dirty="0">
                <a:solidFill>
                  <a:schemeClr val="bg1"/>
                </a:solidFill>
              </a:rPr>
              <a:t>萬天子俱。</a:t>
            </a:r>
            <a:r>
              <a:rPr lang="zh-TW" altLang="en-US" sz="4000" b="1" dirty="0">
                <a:solidFill>
                  <a:srgbClr val="FFFF00"/>
                </a:solidFill>
              </a:rPr>
              <a:t>自在</a:t>
            </a:r>
            <a:r>
              <a:rPr lang="zh-TW" altLang="en-US" sz="4000" b="1" dirty="0">
                <a:solidFill>
                  <a:schemeClr val="bg1"/>
                </a:solidFill>
              </a:rPr>
              <a:t>天子、</a:t>
            </a:r>
            <a:r>
              <a:rPr lang="zh-TW" altLang="en-US" sz="4000" b="1" dirty="0">
                <a:solidFill>
                  <a:srgbClr val="FFFF00"/>
                </a:solidFill>
              </a:rPr>
              <a:t>大自在</a:t>
            </a:r>
            <a:r>
              <a:rPr lang="zh-TW" altLang="en-US" sz="4000" b="1" dirty="0">
                <a:solidFill>
                  <a:schemeClr val="bg1"/>
                </a:solidFill>
              </a:rPr>
              <a:t>天子，與</a:t>
            </a:r>
            <a:endParaRPr lang="en-US" altLang="zh-TW" sz="4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bg1"/>
                </a:solidFill>
              </a:rPr>
              <a:t>其</a:t>
            </a:r>
            <a:r>
              <a:rPr lang="zh-TW" altLang="en-US" sz="4000" b="1" dirty="0">
                <a:solidFill>
                  <a:srgbClr val="FFC000"/>
                </a:solidFill>
              </a:rPr>
              <a:t>眷屬</a:t>
            </a:r>
            <a:r>
              <a:rPr lang="zh-TW" altLang="en-US" sz="4000" b="1" dirty="0">
                <a:solidFill>
                  <a:schemeClr val="bg1"/>
                </a:solidFill>
              </a:rPr>
              <a:t>三萬天子俱。娑婆世界</a:t>
            </a:r>
            <a:r>
              <a:rPr lang="zh-TW" altLang="en-US" sz="4000" b="1" dirty="0"/>
              <a:t>主</a:t>
            </a:r>
            <a:r>
              <a:rPr lang="zh-TW" altLang="en-US" sz="4000" b="1" dirty="0">
                <a:solidFill>
                  <a:srgbClr val="FFFF00"/>
                </a:solidFill>
              </a:rPr>
              <a:t>梵天王尸棄</a:t>
            </a:r>
            <a:r>
              <a:rPr lang="zh-TW" altLang="en-US" sz="4000" b="1" dirty="0">
                <a:solidFill>
                  <a:schemeClr val="bg1"/>
                </a:solidFill>
              </a:rPr>
              <a:t>大</a:t>
            </a:r>
            <a:endParaRPr lang="en-US" altLang="zh-TW" sz="4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bg1"/>
                </a:solidFill>
              </a:rPr>
              <a:t>梵、</a:t>
            </a:r>
            <a:r>
              <a:rPr lang="zh-TW" altLang="en-US" sz="4000" b="1" dirty="0">
                <a:solidFill>
                  <a:srgbClr val="FFFF00"/>
                </a:solidFill>
              </a:rPr>
              <a:t>光明</a:t>
            </a:r>
            <a:r>
              <a:rPr lang="zh-TW" altLang="en-US" sz="4000" b="1" dirty="0"/>
              <a:t>大梵</a:t>
            </a:r>
            <a:r>
              <a:rPr lang="zh-TW" altLang="en-US" sz="4000" b="1" dirty="0">
                <a:solidFill>
                  <a:schemeClr val="bg1"/>
                </a:solidFill>
              </a:rPr>
              <a:t>等，與其</a:t>
            </a:r>
            <a:r>
              <a:rPr lang="zh-TW" altLang="en-US" sz="4000" b="1" dirty="0">
                <a:solidFill>
                  <a:srgbClr val="FFC000"/>
                </a:solidFill>
              </a:rPr>
              <a:t>眷屬</a:t>
            </a:r>
            <a:r>
              <a:rPr lang="zh-TW" altLang="en-US" sz="4000" b="1" dirty="0">
                <a:solidFill>
                  <a:schemeClr val="bg1"/>
                </a:solidFill>
              </a:rPr>
              <a:t>萬二千天子俱。有</a:t>
            </a:r>
            <a:endParaRPr lang="en-US" altLang="zh-TW" sz="4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FFC000"/>
                </a:solidFill>
              </a:rPr>
              <a:t>八龍王</a:t>
            </a:r>
            <a:r>
              <a:rPr lang="zh-TW" altLang="en-US" sz="4000" b="1" dirty="0">
                <a:solidFill>
                  <a:schemeClr val="bg1"/>
                </a:solidFill>
              </a:rPr>
              <a:t>：</a:t>
            </a:r>
            <a:r>
              <a:rPr lang="en-US" altLang="zh-TW" sz="4000" b="1" dirty="0">
                <a:solidFill>
                  <a:schemeClr val="bg1"/>
                </a:solidFill>
              </a:rPr>
              <a:t>……</a:t>
            </a:r>
            <a:r>
              <a:rPr lang="zh-TW" altLang="en-US" sz="4000" b="1" dirty="0">
                <a:solidFill>
                  <a:srgbClr val="FFC000"/>
                </a:solidFill>
              </a:rPr>
              <a:t>韋提希子阿闍世王</a:t>
            </a:r>
            <a:r>
              <a:rPr lang="zh-TW" altLang="en-US" sz="4000" b="1" dirty="0">
                <a:solidFill>
                  <a:schemeClr val="bg1"/>
                </a:solidFill>
              </a:rPr>
              <a:t>。與若干百千</a:t>
            </a:r>
            <a:endParaRPr lang="en-US" altLang="zh-TW" sz="4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FFC000"/>
                </a:solidFill>
              </a:rPr>
              <a:t>眷屬</a:t>
            </a:r>
            <a:r>
              <a:rPr lang="zh-TW" altLang="en-US" sz="4000" b="1" dirty="0">
                <a:solidFill>
                  <a:schemeClr val="bg1"/>
                </a:solidFill>
              </a:rPr>
              <a:t>俱。各禮</a:t>
            </a:r>
            <a:r>
              <a:rPr lang="zh-TW" altLang="en-US" sz="4000" b="1" dirty="0">
                <a:solidFill>
                  <a:srgbClr val="FFC000"/>
                </a:solidFill>
              </a:rPr>
              <a:t>佛足</a:t>
            </a:r>
            <a:r>
              <a:rPr lang="zh-TW" altLang="en-US" sz="4000" b="1" dirty="0">
                <a:solidFill>
                  <a:schemeClr val="bg1"/>
                </a:solidFill>
              </a:rPr>
              <a:t>，退坐一面。</a:t>
            </a:r>
          </a:p>
        </p:txBody>
      </p:sp>
    </p:spTree>
    <p:extLst>
      <p:ext uri="{BB962C8B-B14F-4D97-AF65-F5344CB8AC3E}">
        <p14:creationId xmlns:p14="http://schemas.microsoft.com/office/powerpoint/2010/main" val="10434882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8094" y="220828"/>
            <a:ext cx="8599470" cy="6426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4400" dirty="0">
                <a:solidFill>
                  <a:schemeClr val="bg1"/>
                </a:solidFill>
              </a:rPr>
              <a:t>有四</a:t>
            </a:r>
            <a:r>
              <a:rPr lang="zh-TW" altLang="zh-TW" sz="4400" b="1" dirty="0">
                <a:solidFill>
                  <a:srgbClr val="FFFF00"/>
                </a:solidFill>
              </a:rPr>
              <a:t>乾闥婆</a:t>
            </a:r>
            <a:r>
              <a:rPr lang="zh-TW" altLang="zh-TW" sz="4400" dirty="0">
                <a:solidFill>
                  <a:schemeClr val="bg1"/>
                </a:solidFill>
              </a:rPr>
              <a:t>王代表，就是</a:t>
            </a:r>
            <a:r>
              <a:rPr lang="zh-TW" altLang="zh-TW" sz="4400" b="1" dirty="0">
                <a:solidFill>
                  <a:srgbClr val="FFFF00"/>
                </a:solidFill>
              </a:rPr>
              <a:t>樂神</a:t>
            </a:r>
            <a:r>
              <a:rPr lang="zh-TW" altLang="en-US" sz="4400" b="1" dirty="0">
                <a:solidFill>
                  <a:srgbClr val="FFFF00"/>
                </a:solidFill>
              </a:rPr>
              <a:t>。</a:t>
            </a:r>
            <a:endParaRPr lang="en-US" altLang="zh-TW" sz="4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400" dirty="0">
                <a:solidFill>
                  <a:schemeClr val="bg1"/>
                </a:solidFill>
              </a:rPr>
              <a:t>有四</a:t>
            </a:r>
            <a:r>
              <a:rPr lang="zh-TW" altLang="zh-TW" sz="4400" b="1" dirty="0">
                <a:solidFill>
                  <a:srgbClr val="FFFF00"/>
                </a:solidFill>
              </a:rPr>
              <a:t>阿修羅</a:t>
            </a:r>
            <a:r>
              <a:rPr lang="zh-TW" altLang="zh-TW" sz="4400" dirty="0">
                <a:solidFill>
                  <a:schemeClr val="bg1"/>
                </a:solidFill>
              </a:rPr>
              <a:t>王</a:t>
            </a:r>
            <a:r>
              <a:rPr lang="zh-TW" altLang="en-US" sz="4400" dirty="0">
                <a:solidFill>
                  <a:schemeClr val="bg1"/>
                </a:solidFill>
              </a:rPr>
              <a:t>，</a:t>
            </a:r>
            <a:r>
              <a:rPr lang="zh-TW" altLang="zh-TW" sz="4400" b="1" dirty="0">
                <a:solidFill>
                  <a:srgbClr val="FFFF00"/>
                </a:solidFill>
              </a:rPr>
              <a:t>有天福</a:t>
            </a:r>
            <a:r>
              <a:rPr lang="zh-TW" altLang="zh-TW" sz="4400" dirty="0">
                <a:solidFill>
                  <a:schemeClr val="bg1"/>
                </a:solidFill>
              </a:rPr>
              <a:t>，而</a:t>
            </a:r>
            <a:r>
              <a:rPr lang="zh-TW" altLang="zh-TW" sz="4400" b="1" dirty="0">
                <a:solidFill>
                  <a:srgbClr val="FFFF00"/>
                </a:solidFill>
              </a:rPr>
              <a:t>無天德</a:t>
            </a:r>
            <a:r>
              <a:rPr lang="zh-TW" altLang="en-US" sz="4400" dirty="0">
                <a:solidFill>
                  <a:schemeClr val="bg1"/>
                </a:solidFill>
              </a:rPr>
              <a:t>，</a:t>
            </a:r>
            <a:r>
              <a:rPr lang="zh-TW" altLang="zh-TW" sz="4400" dirty="0">
                <a:solidFill>
                  <a:schemeClr val="bg1"/>
                </a:solidFill>
              </a:rPr>
              <a:t>脾氣</a:t>
            </a:r>
            <a:r>
              <a:rPr lang="zh-TW" altLang="zh-TW" sz="4400" b="1" dirty="0">
                <a:solidFill>
                  <a:srgbClr val="FFFF00"/>
                </a:solidFill>
              </a:rPr>
              <a:t>很壞</a:t>
            </a:r>
            <a:r>
              <a:rPr lang="zh-TW" altLang="en-US" sz="4400" dirty="0">
                <a:solidFill>
                  <a:schemeClr val="bg1"/>
                </a:solidFill>
              </a:rPr>
              <a:t>。</a:t>
            </a:r>
            <a:endParaRPr lang="en-US" altLang="zh-TW" sz="4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400" dirty="0">
                <a:solidFill>
                  <a:schemeClr val="bg1"/>
                </a:solidFill>
              </a:rPr>
              <a:t>有四</a:t>
            </a:r>
            <a:r>
              <a:rPr lang="zh-TW" altLang="zh-TW" sz="4400" b="1" dirty="0">
                <a:solidFill>
                  <a:srgbClr val="FFFF00"/>
                </a:solidFill>
              </a:rPr>
              <a:t>迦樓羅</a:t>
            </a:r>
            <a:r>
              <a:rPr lang="zh-TW" altLang="zh-TW" sz="4400" dirty="0">
                <a:solidFill>
                  <a:schemeClr val="bg1"/>
                </a:solidFill>
              </a:rPr>
              <a:t>王</a:t>
            </a:r>
            <a:r>
              <a:rPr lang="zh-TW" altLang="en-US" sz="4400" dirty="0">
                <a:solidFill>
                  <a:schemeClr val="bg1"/>
                </a:solidFill>
              </a:rPr>
              <a:t>，</a:t>
            </a:r>
            <a:r>
              <a:rPr lang="zh-TW" altLang="zh-TW" sz="4400" dirty="0">
                <a:solidFill>
                  <a:schemeClr val="bg1"/>
                </a:solidFill>
              </a:rPr>
              <a:t>就是</a:t>
            </a:r>
            <a:r>
              <a:rPr lang="zh-TW" altLang="en-US" sz="4400" b="1" dirty="0">
                <a:solidFill>
                  <a:srgbClr val="FFFF00"/>
                </a:solidFill>
              </a:rPr>
              <a:t>大鵬</a:t>
            </a:r>
            <a:r>
              <a:rPr lang="zh-TW" altLang="zh-TW" sz="4400" b="1" dirty="0">
                <a:solidFill>
                  <a:srgbClr val="FFFF00"/>
                </a:solidFill>
              </a:rPr>
              <a:t>金翅鳥</a:t>
            </a:r>
            <a:r>
              <a:rPr lang="zh-TW" altLang="en-US" sz="4400" b="1" dirty="0">
                <a:solidFill>
                  <a:srgbClr val="FFFF00"/>
                </a:solidFill>
              </a:rPr>
              <a:t>，</a:t>
            </a:r>
            <a:r>
              <a:rPr lang="zh-TW" altLang="zh-TW" sz="4400" b="1" dirty="0">
                <a:solidFill>
                  <a:srgbClr val="FFFF00"/>
                </a:solidFill>
              </a:rPr>
              <a:t>愛吃龍</a:t>
            </a:r>
            <a:r>
              <a:rPr lang="zh-TW" altLang="en-US" sz="4400" dirty="0">
                <a:solidFill>
                  <a:schemeClr val="bg1"/>
                </a:solidFill>
              </a:rPr>
              <a:t>，一</a:t>
            </a:r>
            <a:r>
              <a:rPr lang="zh-TW" altLang="zh-TW" sz="4400" dirty="0">
                <a:solidFill>
                  <a:schemeClr val="bg1"/>
                </a:solidFill>
              </a:rPr>
              <a:t>出現，龍</a:t>
            </a:r>
            <a:r>
              <a:rPr lang="zh-TW" altLang="en-US" sz="4400" dirty="0">
                <a:solidFill>
                  <a:schemeClr val="bg1"/>
                </a:solidFill>
              </a:rPr>
              <a:t>會</a:t>
            </a:r>
            <a:r>
              <a:rPr lang="zh-TW" altLang="zh-TW" sz="4400" dirty="0">
                <a:solidFill>
                  <a:schemeClr val="bg1"/>
                </a:solidFill>
              </a:rPr>
              <a:t>很</a:t>
            </a:r>
            <a:r>
              <a:rPr lang="zh-TW" altLang="zh-TW" sz="4400" b="1" dirty="0">
                <a:solidFill>
                  <a:srgbClr val="FFFF00"/>
                </a:solidFill>
              </a:rPr>
              <a:t>恐懼</a:t>
            </a:r>
            <a:r>
              <a:rPr lang="zh-TW" altLang="en-US" sz="4400" dirty="0">
                <a:solidFill>
                  <a:schemeClr val="bg1"/>
                </a:solidFill>
              </a:rPr>
              <a:t>。</a:t>
            </a:r>
            <a:endParaRPr lang="en-US" altLang="zh-TW" sz="4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400" b="1" dirty="0">
                <a:solidFill>
                  <a:srgbClr val="FFFF00"/>
                </a:solidFill>
              </a:rPr>
              <a:t>天龍八部</a:t>
            </a:r>
            <a:r>
              <a:rPr lang="zh-TW" altLang="zh-TW" sz="4400" dirty="0">
                <a:solidFill>
                  <a:schemeClr val="bg1"/>
                </a:solidFill>
              </a:rPr>
              <a:t>各有</a:t>
            </a:r>
            <a:r>
              <a:rPr lang="zh-TW" altLang="zh-TW" sz="4400" b="1" dirty="0">
                <a:solidFill>
                  <a:srgbClr val="FFFF00"/>
                </a:solidFill>
              </a:rPr>
              <a:t>所司</a:t>
            </a:r>
            <a:r>
              <a:rPr lang="zh-TW" altLang="en-US" sz="4400" dirty="0">
                <a:solidFill>
                  <a:schemeClr val="bg1"/>
                </a:solidFill>
              </a:rPr>
              <a:t>、</a:t>
            </a:r>
            <a:r>
              <a:rPr lang="zh-TW" altLang="zh-TW" sz="4400" b="1" dirty="0">
                <a:solidFill>
                  <a:srgbClr val="FFFF00"/>
                </a:solidFill>
              </a:rPr>
              <a:t>各有所主</a:t>
            </a:r>
            <a:r>
              <a:rPr lang="zh-TW" altLang="en-US" sz="4400" b="1" dirty="0">
                <a:solidFill>
                  <a:srgbClr val="FFFF00"/>
                </a:solidFill>
              </a:rPr>
              <a:t>，</a:t>
            </a:r>
            <a:r>
              <a:rPr lang="zh-TW" altLang="zh-TW" sz="4400" b="1" dirty="0">
                <a:solidFill>
                  <a:srgbClr val="FFFF00"/>
                </a:solidFill>
              </a:rPr>
              <a:t>天地萬物</a:t>
            </a:r>
            <a:r>
              <a:rPr lang="zh-TW" altLang="zh-TW" sz="4400" dirty="0">
                <a:solidFill>
                  <a:schemeClr val="bg1"/>
                </a:solidFill>
              </a:rPr>
              <a:t>都有所</a:t>
            </a:r>
            <a:r>
              <a:rPr lang="zh-TW" altLang="zh-TW" sz="4400" b="1" dirty="0">
                <a:solidFill>
                  <a:srgbClr val="FFFF00"/>
                </a:solidFill>
              </a:rPr>
              <a:t>管理</a:t>
            </a:r>
            <a:r>
              <a:rPr lang="zh-TW" altLang="zh-TW" sz="4400" dirty="0">
                <a:solidFill>
                  <a:schemeClr val="bg1"/>
                </a:solidFill>
              </a:rPr>
              <a:t>的</a:t>
            </a:r>
            <a:r>
              <a:rPr lang="zh-TW" altLang="zh-TW" sz="4400" b="1" dirty="0">
                <a:solidFill>
                  <a:srgbClr val="FFFF00"/>
                </a:solidFill>
              </a:rPr>
              <a:t>神</a:t>
            </a:r>
            <a:r>
              <a:rPr lang="zh-TW" altLang="en-US" sz="4400" dirty="0">
                <a:solidFill>
                  <a:schemeClr val="bg1"/>
                </a:solidFill>
              </a:rPr>
              <a:t>，</a:t>
            </a:r>
            <a:r>
              <a:rPr lang="zh-TW" altLang="zh-TW" sz="4400" dirty="0">
                <a:solidFill>
                  <a:schemeClr val="bg1"/>
                </a:solidFill>
              </a:rPr>
              <a:t>我們要了解</a:t>
            </a:r>
            <a:r>
              <a:rPr lang="zh-TW" altLang="en-US" sz="4400" dirty="0">
                <a:solidFill>
                  <a:schemeClr val="bg1"/>
                </a:solidFill>
              </a:rPr>
              <a:t>。</a:t>
            </a:r>
            <a:endParaRPr lang="en-US" altLang="zh-TW" sz="44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zh-TW" altLang="zh-TW" sz="4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zh-TW" altLang="zh-TW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5212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47D1CC-33BD-4109-B97E-51E7E8923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四乾闥婆王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C03FE7-8378-4E53-8E1F-687EA00C2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5842571" cy="4525963"/>
          </a:xfrm>
        </p:spPr>
        <p:txBody>
          <a:bodyPr/>
          <a:lstStyle/>
          <a:p>
            <a:r>
              <a:rPr lang="zh-TW" altLang="en-US" dirty="0"/>
              <a:t>樂乾闥婆王</a:t>
            </a:r>
          </a:p>
          <a:p>
            <a:r>
              <a:rPr lang="zh-TW" altLang="en-US" dirty="0"/>
              <a:t>樂音乾闥婆王</a:t>
            </a:r>
          </a:p>
          <a:p>
            <a:r>
              <a:rPr lang="zh-TW" altLang="en-US" dirty="0"/>
              <a:t>美乾闥婆王</a:t>
            </a:r>
          </a:p>
          <a:p>
            <a:r>
              <a:rPr lang="zh-TW" altLang="en-US" dirty="0"/>
              <a:t>美音乾闥婆王</a:t>
            </a:r>
          </a:p>
        </p:txBody>
      </p:sp>
      <p:pic>
        <p:nvPicPr>
          <p:cNvPr id="5" name="圖片 4" descr="一張含有 布, 時鐘 的圖片&#10;&#10;自動產生的描述">
            <a:extLst>
              <a:ext uri="{FF2B5EF4-FFF2-40B4-BE49-F238E27FC236}">
                <a16:creationId xmlns:a16="http://schemas.microsoft.com/office/drawing/2014/main" id="{94031319-A6DE-4E60-8C6A-36ACF7884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969" y="1433103"/>
            <a:ext cx="2768431" cy="469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737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47D1CC-33BD-4109-B97E-51E7E8923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四阿修羅王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C03FE7-8378-4E53-8E1F-687EA00C2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600200"/>
            <a:ext cx="6438472" cy="4525963"/>
          </a:xfrm>
        </p:spPr>
        <p:txBody>
          <a:bodyPr/>
          <a:lstStyle/>
          <a:p>
            <a:r>
              <a:rPr lang="zh-TW" altLang="en-US" dirty="0"/>
              <a:t>婆稚阿修羅王</a:t>
            </a:r>
          </a:p>
          <a:p>
            <a:r>
              <a:rPr lang="zh-TW" altLang="en-US" dirty="0"/>
              <a:t>佉羅騫馱阿修羅王</a:t>
            </a:r>
          </a:p>
          <a:p>
            <a:r>
              <a:rPr lang="zh-TW" altLang="en-US" dirty="0"/>
              <a:t>毘摩質多羅阿修羅王</a:t>
            </a:r>
          </a:p>
          <a:p>
            <a:r>
              <a:rPr lang="zh-TW" altLang="en-US" dirty="0"/>
              <a:t>羅睺阿修羅王</a:t>
            </a:r>
          </a:p>
        </p:txBody>
      </p:sp>
      <p:pic>
        <p:nvPicPr>
          <p:cNvPr id="5" name="圖片 4" descr="一張含有 室內, 相片, 建築物, 雕像 的圖片&#10;&#10;自動產生的描述">
            <a:extLst>
              <a:ext uri="{FF2B5EF4-FFF2-40B4-BE49-F238E27FC236}">
                <a16:creationId xmlns:a16="http://schemas.microsoft.com/office/drawing/2014/main" id="{5BD4AA5A-88B5-4C5E-8B4B-B233812D3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331" y="1417638"/>
            <a:ext cx="2226068" cy="293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6856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47D1CC-33BD-4109-B97E-51E7E8923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四迦樓羅王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C03FE7-8378-4E53-8E1F-687EA00C2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600200"/>
            <a:ext cx="6438472" cy="4525963"/>
          </a:xfrm>
        </p:spPr>
        <p:txBody>
          <a:bodyPr/>
          <a:lstStyle/>
          <a:p>
            <a:r>
              <a:rPr lang="zh-TW" altLang="en-US" dirty="0"/>
              <a:t>大威德迦樓羅王</a:t>
            </a:r>
          </a:p>
          <a:p>
            <a:r>
              <a:rPr lang="zh-TW" altLang="en-US" dirty="0"/>
              <a:t>大身迦樓羅王</a:t>
            </a:r>
          </a:p>
          <a:p>
            <a:r>
              <a:rPr lang="zh-TW" altLang="en-US" dirty="0"/>
              <a:t>大滿迦樓羅王</a:t>
            </a:r>
          </a:p>
          <a:p>
            <a:r>
              <a:rPr lang="zh-TW" altLang="en-US" dirty="0"/>
              <a:t>如意迦樓羅王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FC18506-6380-46DC-8C84-560D54B79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909" y="1499831"/>
            <a:ext cx="3067852" cy="432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645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375986-94AF-42C0-A29A-217868AEB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上人手札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49682EC-CA53-47AC-B520-98EE63D84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5400" dirty="0"/>
              <a:t>有大根、具大智、信大法、解大理、修大行、立大因、成大果，故云，覺有情者。</a:t>
            </a:r>
          </a:p>
        </p:txBody>
      </p:sp>
    </p:spTree>
    <p:extLst>
      <p:ext uri="{BB962C8B-B14F-4D97-AF65-F5344CB8AC3E}">
        <p14:creationId xmlns:p14="http://schemas.microsoft.com/office/powerpoint/2010/main" val="9593819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375986-94AF-42C0-A29A-217868AEB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上人手札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49682EC-CA53-47AC-B520-98EE63D84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5400" dirty="0"/>
              <a:t>有大根、具大智、信大法、解大理、修大行、立大因、成大果，故云，覺有情者。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3196EC6-D304-4922-89C7-3698BFA912CB}"/>
              </a:ext>
            </a:extLst>
          </p:cNvPr>
          <p:cNvSpPr/>
          <p:nvPr/>
        </p:nvSpPr>
        <p:spPr>
          <a:xfrm>
            <a:off x="1099333" y="4335694"/>
            <a:ext cx="3976100" cy="121235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dirty="0"/>
              <a:t>菩薩摩訶薩</a:t>
            </a:r>
          </a:p>
        </p:txBody>
      </p:sp>
    </p:spTree>
    <p:extLst>
      <p:ext uri="{BB962C8B-B14F-4D97-AF65-F5344CB8AC3E}">
        <p14:creationId xmlns:p14="http://schemas.microsoft.com/office/powerpoint/2010/main" val="38365297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078181"/>
            <a:ext cx="10515600" cy="40987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sz="4800" b="1" dirty="0">
                <a:solidFill>
                  <a:schemeClr val="bg1"/>
                </a:solidFill>
              </a:rPr>
              <a:t>韋提希子阿闍世王</a:t>
            </a:r>
            <a:endParaRPr lang="en-US" altLang="zh-TW" sz="48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800" b="1" dirty="0">
                <a:solidFill>
                  <a:schemeClr val="bg1"/>
                </a:solidFill>
              </a:rPr>
              <a:t>與若干百千眷屬俱</a:t>
            </a:r>
            <a:endParaRPr lang="en-US" altLang="zh-TW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778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459768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韋提希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《觀無量壽經》</a:t>
            </a: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因緣</a:t>
            </a:r>
            <a:r>
              <a:rPr lang="zh-TW" altLang="zh-TW" sz="4800" dirty="0">
                <a:solidFill>
                  <a:schemeClr val="bg1"/>
                </a:solidFill>
              </a:rPr>
              <a:t>所發起者 </a:t>
            </a: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阿闍世王</a:t>
            </a:r>
            <a:r>
              <a:rPr lang="zh-TW" altLang="zh-TW" sz="4800" dirty="0">
                <a:solidFill>
                  <a:schemeClr val="bg1"/>
                </a:solidFill>
              </a:rPr>
              <a:t>之母</a:t>
            </a: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頻婆娑羅王</a:t>
            </a:r>
            <a:r>
              <a:rPr lang="zh-TW" altLang="zh-TW" sz="4800" dirty="0">
                <a:solidFill>
                  <a:schemeClr val="bg1"/>
                </a:solidFill>
              </a:rPr>
              <a:t>的夫人</a:t>
            </a:r>
            <a:endParaRPr lang="zh-TW" alt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750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-1033152"/>
            <a:ext cx="10515600" cy="665018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0095"/>
            <a:ext cx="10515600" cy="570015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我堂堂是一位國王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竟然為了愛我的兒子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跟狗同桌吃飯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韋提希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800" b="1" dirty="0">
                <a:solidFill>
                  <a:srgbClr val="FFFF00"/>
                </a:solidFill>
              </a:rPr>
              <a:t>把握因緣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韋提希</a:t>
            </a:r>
            <a:r>
              <a:rPr lang="zh-TW" altLang="en-US" sz="4800" dirty="0">
                <a:solidFill>
                  <a:schemeClr val="bg1"/>
                </a:solidFill>
              </a:rPr>
              <a:t>說出頻婆裟羅王為兒子吸膿血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的</a:t>
            </a:r>
            <a:r>
              <a:rPr lang="zh-TW" altLang="en-US" sz="4800" b="1" dirty="0">
                <a:solidFill>
                  <a:srgbClr val="FFFF00"/>
                </a:solidFill>
              </a:rPr>
              <a:t>往事</a:t>
            </a:r>
            <a:r>
              <a:rPr lang="zh-TW" altLang="en-US" sz="4800" dirty="0">
                <a:solidFill>
                  <a:schemeClr val="bg1"/>
                </a:solidFill>
              </a:rPr>
              <a:t>   </a:t>
            </a:r>
            <a:r>
              <a:rPr lang="zh-TW" altLang="en-US" sz="4800" b="1" dirty="0">
                <a:solidFill>
                  <a:srgbClr val="FFFF00"/>
                </a:solidFill>
              </a:rPr>
              <a:t>喚醒了   </a:t>
            </a:r>
            <a:r>
              <a:rPr lang="zh-TW" altLang="zh-TW" sz="4800" dirty="0">
                <a:solidFill>
                  <a:schemeClr val="bg1"/>
                </a:solidFill>
              </a:rPr>
              <a:t>阿闍世</a:t>
            </a:r>
            <a:r>
              <a:rPr lang="zh-TW" altLang="en-US" sz="4800" dirty="0">
                <a:solidFill>
                  <a:schemeClr val="bg1"/>
                </a:solidFill>
              </a:rPr>
              <a:t>的</a:t>
            </a:r>
            <a:r>
              <a:rPr lang="zh-TW" altLang="en-US" sz="4800" b="1" dirty="0">
                <a:solidFill>
                  <a:srgbClr val="FFFF00"/>
                </a:solidFill>
              </a:rPr>
              <a:t>良知</a:t>
            </a:r>
            <a:endParaRPr lang="zh-TW" alt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9165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-2280061"/>
            <a:ext cx="10515600" cy="1579417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8344" y="478348"/>
            <a:ext cx="10515600" cy="53557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父親往生後，</a:t>
            </a:r>
            <a:r>
              <a:rPr lang="zh-TW" altLang="zh-TW" sz="4800" dirty="0">
                <a:solidFill>
                  <a:schemeClr val="bg1"/>
                </a:solidFill>
              </a:rPr>
              <a:t>阿闍世</a:t>
            </a:r>
            <a:r>
              <a:rPr lang="zh-TW" altLang="en-US" sz="4800" b="1" dirty="0">
                <a:solidFill>
                  <a:srgbClr val="FFFF00"/>
                </a:solidFill>
              </a:rPr>
              <a:t>非常後悔</a:t>
            </a:r>
            <a:r>
              <a:rPr lang="zh-TW" altLang="en-US" sz="4800" dirty="0">
                <a:solidFill>
                  <a:schemeClr val="bg1"/>
                </a:solidFill>
              </a:rPr>
              <a:t>，也因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此</a:t>
            </a:r>
            <a:r>
              <a:rPr lang="zh-TW" altLang="en-US" sz="4800" b="1" dirty="0">
                <a:solidFill>
                  <a:srgbClr val="FFFF00"/>
                </a:solidFill>
              </a:rPr>
              <a:t>生病</a:t>
            </a:r>
            <a:r>
              <a:rPr lang="zh-TW" altLang="en-US" sz="4800" dirty="0">
                <a:solidFill>
                  <a:schemeClr val="bg1"/>
                </a:solidFill>
              </a:rPr>
              <a:t>了，弟弟勸他往靈鷲山請佛陀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開示。在佛前</a:t>
            </a:r>
            <a:r>
              <a:rPr lang="zh-TW" altLang="en-US" sz="4800" b="1" dirty="0">
                <a:solidFill>
                  <a:srgbClr val="FFFF00"/>
                </a:solidFill>
              </a:rPr>
              <a:t>懺悔錯誤</a:t>
            </a:r>
            <a:r>
              <a:rPr lang="zh-TW" altLang="en-US" sz="4800" dirty="0">
                <a:solidFill>
                  <a:schemeClr val="bg1"/>
                </a:solidFill>
              </a:rPr>
              <a:t>，</a:t>
            </a:r>
            <a:r>
              <a:rPr lang="zh-TW" altLang="en-US" sz="4800" b="1" dirty="0">
                <a:solidFill>
                  <a:srgbClr val="FFFF00"/>
                </a:solidFill>
              </a:rPr>
              <a:t>皈依佛陀</a:t>
            </a:r>
            <a:r>
              <a:rPr lang="zh-TW" altLang="en-US" sz="4800" dirty="0">
                <a:solidFill>
                  <a:schemeClr val="bg1"/>
                </a:solidFill>
              </a:rPr>
              <a:t>，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800" b="1" dirty="0">
                <a:solidFill>
                  <a:srgbClr val="FFFF00"/>
                </a:solidFill>
              </a:rPr>
              <a:t>護持佛法</a:t>
            </a:r>
            <a:r>
              <a:rPr lang="zh-TW" altLang="en-US" sz="4800" dirty="0">
                <a:solidFill>
                  <a:schemeClr val="bg1"/>
                </a:solidFill>
              </a:rPr>
              <a:t>。所以</a:t>
            </a:r>
            <a:r>
              <a:rPr lang="zh-TW" altLang="zh-TW" sz="4800" dirty="0">
                <a:solidFill>
                  <a:schemeClr val="bg1"/>
                </a:solidFill>
              </a:rPr>
              <a:t>佛陀講《法華經》時</a:t>
            </a:r>
            <a:r>
              <a:rPr lang="zh-TW" altLang="en-US" sz="4800" dirty="0">
                <a:solidFill>
                  <a:schemeClr val="bg1"/>
                </a:solidFill>
              </a:rPr>
              <a:t>，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他也來到</a:t>
            </a:r>
            <a:r>
              <a:rPr lang="zh-TW" altLang="zh-TW" sz="4800" dirty="0">
                <a:solidFill>
                  <a:schemeClr val="bg1"/>
                </a:solidFill>
              </a:rPr>
              <a:t>法會中</a:t>
            </a:r>
            <a:r>
              <a:rPr lang="zh-TW" altLang="en-US" sz="4800" dirty="0">
                <a:solidFill>
                  <a:schemeClr val="bg1"/>
                </a:solidFill>
              </a:rPr>
              <a:t>。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en-US" sz="5200" b="1" dirty="0">
                <a:solidFill>
                  <a:srgbClr val="FFC000"/>
                </a:solidFill>
              </a:rPr>
              <a:t>災難是善緣的開始</a:t>
            </a:r>
            <a:endParaRPr lang="en-US" altLang="zh-TW" sz="5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820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9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 descr="一張含有 布, 地毯, 簾 的圖片&#10;&#10;自動產生的描述">
            <a:extLst>
              <a:ext uri="{FF2B5EF4-FFF2-40B4-BE49-F238E27FC236}">
                <a16:creationId xmlns:a16="http://schemas.microsoft.com/office/drawing/2014/main" id="{205E5F91-4415-4B4B-87B0-97B33992F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208" y="1123527"/>
            <a:ext cx="9385579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009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344384"/>
            <a:ext cx="10515600" cy="49181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人生</a:t>
            </a:r>
            <a:r>
              <a:rPr lang="zh-TW" altLang="zh-TW" sz="4800" b="1" dirty="0">
                <a:solidFill>
                  <a:srgbClr val="FFFF00"/>
                </a:solidFill>
              </a:rPr>
              <a:t>只是</a:t>
            </a:r>
            <a:r>
              <a:rPr lang="zh-TW" altLang="zh-TW" sz="4800" dirty="0">
                <a:solidFill>
                  <a:schemeClr val="bg1"/>
                </a:solidFill>
              </a:rPr>
              <a:t>一個心念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心念轉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可能就是</a:t>
            </a:r>
            <a:r>
              <a:rPr lang="zh-TW" altLang="zh-TW" sz="4800" b="1" dirty="0">
                <a:solidFill>
                  <a:srgbClr val="FFFF00"/>
                </a:solidFill>
              </a:rPr>
              <a:t>永恆</a:t>
            </a:r>
            <a:r>
              <a:rPr lang="zh-TW" altLang="zh-TW" sz="4800" dirty="0">
                <a:solidFill>
                  <a:schemeClr val="bg1"/>
                </a:solidFill>
              </a:rPr>
              <a:t>的慧命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念若不轉</a:t>
            </a:r>
            <a:r>
              <a:rPr lang="zh-TW" altLang="en-US" sz="4800" dirty="0">
                <a:solidFill>
                  <a:schemeClr val="bg1"/>
                </a:solidFill>
              </a:rPr>
              <a:t>  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可能</a:t>
            </a:r>
            <a:r>
              <a:rPr lang="zh-TW" altLang="zh-TW" sz="4800" b="1" dirty="0">
                <a:solidFill>
                  <a:srgbClr val="FFFF00"/>
                </a:solidFill>
              </a:rPr>
              <a:t>永生</a:t>
            </a:r>
            <a:r>
              <a:rPr lang="zh-TW" altLang="zh-TW" sz="4800" dirty="0">
                <a:solidFill>
                  <a:schemeClr val="bg1"/>
                </a:solidFill>
              </a:rPr>
              <a:t>墮落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altLang="zh-TW" sz="4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zh-TW" altLang="zh-TW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5655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583058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sz="4800" b="1" dirty="0">
                <a:solidFill>
                  <a:schemeClr val="bg1"/>
                </a:solidFill>
              </a:rPr>
              <a:t>如禮如儀  就軌就序</a:t>
            </a:r>
          </a:p>
        </p:txBody>
      </p:sp>
    </p:spTree>
    <p:extLst>
      <p:ext uri="{BB962C8B-B14F-4D97-AF65-F5344CB8AC3E}">
        <p14:creationId xmlns:p14="http://schemas.microsoft.com/office/powerpoint/2010/main" val="25717361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989299-B390-410F-A22C-520331C59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上人手札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7522DA0-D001-411F-9EB2-AF7ED39B8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9196" y="1281701"/>
            <a:ext cx="5544620" cy="4525963"/>
          </a:xfrm>
        </p:spPr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</a:rPr>
              <a:t>啟機</a:t>
            </a:r>
            <a:r>
              <a:rPr lang="zh-TW" altLang="en-US" dirty="0"/>
              <a:t>請說教法</a:t>
            </a:r>
          </a:p>
          <a:p>
            <a:r>
              <a:rPr lang="zh-TW" altLang="en-US" dirty="0"/>
              <a:t>聞教悟解</a:t>
            </a:r>
            <a:r>
              <a:rPr lang="zh-TW" altLang="en-US" dirty="0">
                <a:solidFill>
                  <a:srgbClr val="FFC000"/>
                </a:solidFill>
              </a:rPr>
              <a:t>當機</a:t>
            </a:r>
          </a:p>
          <a:p>
            <a:r>
              <a:rPr lang="zh-TW" altLang="en-US" dirty="0"/>
              <a:t>聞法而未悟解</a:t>
            </a:r>
          </a:p>
          <a:p>
            <a:r>
              <a:rPr lang="zh-TW" altLang="en-US" dirty="0"/>
              <a:t>亦已後</a:t>
            </a:r>
            <a:r>
              <a:rPr lang="zh-TW" altLang="en-US" dirty="0">
                <a:solidFill>
                  <a:srgbClr val="FFC000"/>
                </a:solidFill>
              </a:rPr>
              <a:t>結緣眾</a:t>
            </a:r>
          </a:p>
          <a:p>
            <a:r>
              <a:rPr lang="zh-TW" altLang="en-US" dirty="0"/>
              <a:t>禮儀成就</a:t>
            </a:r>
          </a:p>
        </p:txBody>
      </p:sp>
      <p:pic>
        <p:nvPicPr>
          <p:cNvPr id="5" name="圖片 4" descr="一張含有 草, 室外, 個人, 公園 的圖片&#10;&#10;自動產生的描述">
            <a:extLst>
              <a:ext uri="{FF2B5EF4-FFF2-40B4-BE49-F238E27FC236}">
                <a16:creationId xmlns:a16="http://schemas.microsoft.com/office/drawing/2014/main" id="{8E276536-68D7-4E5B-9C60-FF4EA8098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1" y="1530849"/>
            <a:ext cx="4618080" cy="308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452315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509599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直接請</a:t>
            </a:r>
            <a:r>
              <a:rPr lang="zh-TW" altLang="en-US" sz="4800" b="1" dirty="0">
                <a:solidFill>
                  <a:srgbClr val="FFFF00"/>
                </a:solidFill>
              </a:rPr>
              <a:t>法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或者是</a:t>
            </a:r>
            <a:r>
              <a:rPr lang="zh-TW" altLang="en-US" sz="4800" dirty="0">
                <a:solidFill>
                  <a:schemeClr val="bg1"/>
                </a:solidFill>
              </a:rPr>
              <a:t>在</a:t>
            </a:r>
            <a:r>
              <a:rPr lang="zh-TW" altLang="zh-TW" sz="4800" b="1" dirty="0">
                <a:solidFill>
                  <a:srgbClr val="FFFF00"/>
                </a:solidFill>
              </a:rPr>
              <a:t>旁</a:t>
            </a:r>
            <a:r>
              <a:rPr lang="zh-TW" altLang="zh-TW" sz="4800" dirty="0">
                <a:solidFill>
                  <a:schemeClr val="bg1"/>
                </a:solidFill>
              </a:rPr>
              <a:t>邊聽到的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可以接受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都是對機受法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叫做當機</a:t>
            </a:r>
          </a:p>
        </p:txBody>
      </p:sp>
    </p:spTree>
    <p:extLst>
      <p:ext uri="{BB962C8B-B14F-4D97-AF65-F5344CB8AC3E}">
        <p14:creationId xmlns:p14="http://schemas.microsoft.com/office/powerpoint/2010/main" val="40300786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665252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因緣若會合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果就會成就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學佛要多聞法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心有疑要趕快請教</a:t>
            </a:r>
          </a:p>
        </p:txBody>
      </p:sp>
    </p:spTree>
    <p:extLst>
      <p:ext uri="{BB962C8B-B14F-4D97-AF65-F5344CB8AC3E}">
        <p14:creationId xmlns:p14="http://schemas.microsoft.com/office/powerpoint/2010/main" val="20192369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401892"/>
            <a:ext cx="10515600" cy="502505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「</a:t>
            </a:r>
            <a:r>
              <a:rPr lang="zh-TW" altLang="zh-TW" sz="4800" b="1" dirty="0">
                <a:solidFill>
                  <a:srgbClr val="FFFF00"/>
                </a:solidFill>
              </a:rPr>
              <a:t>聞法而未悟解</a:t>
            </a:r>
            <a:r>
              <a:rPr lang="zh-TW" altLang="en-US" sz="4800" dirty="0">
                <a:solidFill>
                  <a:schemeClr val="bg1"/>
                </a:solidFill>
              </a:rPr>
              <a:t>」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聽經有因緣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若是聽了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聽不懂</a:t>
            </a:r>
            <a:r>
              <a:rPr lang="zh-TW" altLang="en-US" sz="4800" dirty="0">
                <a:solidFill>
                  <a:schemeClr val="bg1"/>
                </a:solidFill>
              </a:rPr>
              <a:t>也</a:t>
            </a:r>
            <a:r>
              <a:rPr lang="zh-TW" altLang="zh-TW" sz="4800" dirty="0">
                <a:solidFill>
                  <a:schemeClr val="bg1"/>
                </a:solidFill>
              </a:rPr>
              <a:t>不了解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「</a:t>
            </a:r>
            <a:r>
              <a:rPr lang="zh-TW" altLang="zh-TW" sz="4800" b="1" dirty="0">
                <a:solidFill>
                  <a:srgbClr val="FFFF00"/>
                </a:solidFill>
              </a:rPr>
              <a:t>亦已後</a:t>
            </a:r>
            <a:r>
              <a:rPr lang="zh-TW" altLang="zh-TW" sz="4800" b="1" dirty="0">
                <a:solidFill>
                  <a:srgbClr val="FFC000"/>
                </a:solidFill>
              </a:rPr>
              <a:t>結緣眾</a:t>
            </a:r>
            <a:r>
              <a:rPr lang="zh-TW" altLang="en-US" sz="4800" dirty="0">
                <a:solidFill>
                  <a:schemeClr val="bg1"/>
                </a:solidFill>
              </a:rPr>
              <a:t>」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也是未來的結眾緣</a:t>
            </a:r>
            <a:endParaRPr lang="zh-TW" altLang="zh-TW" sz="4800" dirty="0"/>
          </a:p>
        </p:txBody>
      </p:sp>
    </p:spTree>
    <p:extLst>
      <p:ext uri="{BB962C8B-B14F-4D97-AF65-F5344CB8AC3E}">
        <p14:creationId xmlns:p14="http://schemas.microsoft.com/office/powerpoint/2010/main" val="43554207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禮儀成就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zh-TW" altLang="zh-TW" sz="5400" b="1" dirty="0">
                <a:solidFill>
                  <a:srgbClr val="FFC000"/>
                </a:solidFill>
              </a:rPr>
              <a:t>各禮佛足</a:t>
            </a:r>
            <a:r>
              <a:rPr lang="zh-TW" altLang="en-US" sz="5400" b="1" dirty="0">
                <a:solidFill>
                  <a:srgbClr val="FFC000"/>
                </a:solidFill>
              </a:rPr>
              <a:t>   </a:t>
            </a:r>
            <a:r>
              <a:rPr lang="zh-TW" altLang="zh-TW" sz="5400" b="1" dirty="0">
                <a:solidFill>
                  <a:srgbClr val="FFC000"/>
                </a:solidFill>
              </a:rPr>
              <a:t>退坐一面</a:t>
            </a:r>
            <a:endParaRPr lang="en-US" altLang="zh-TW" sz="54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en-US" sz="5400" b="1" dirty="0">
                <a:solidFill>
                  <a:srgbClr val="FFC000"/>
                </a:solidFill>
              </a:rPr>
              <a:t>爾時世尊   四眾圍繞</a:t>
            </a:r>
          </a:p>
          <a:p>
            <a:pPr marL="0" indent="0" algn="ctr">
              <a:buNone/>
            </a:pPr>
            <a:r>
              <a:rPr lang="zh-TW" altLang="en-US" sz="5400" b="1" dirty="0">
                <a:solidFill>
                  <a:srgbClr val="FFC000"/>
                </a:solidFill>
              </a:rPr>
              <a:t>供養恭敬   尊重讚歎</a:t>
            </a:r>
          </a:p>
          <a:p>
            <a:pPr marL="0" indent="0" algn="ctr">
              <a:buNone/>
            </a:pPr>
            <a:endParaRPr lang="en-US" altLang="zh-TW" sz="5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73684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76A280C-A592-4A23-8970-630957849C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8" r="11745"/>
          <a:stretch/>
        </p:blipFill>
        <p:spPr>
          <a:xfrm>
            <a:off x="2969231" y="339048"/>
            <a:ext cx="6411075" cy="4243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367488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859827"/>
            <a:ext cx="10515600" cy="43719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5400" dirty="0">
                <a:solidFill>
                  <a:schemeClr val="bg1"/>
                </a:solidFill>
              </a:rPr>
              <a:t>淨居天人</a:t>
            </a:r>
            <a:endParaRPr lang="en-US" altLang="zh-TW" sz="5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5400" b="1" dirty="0">
                <a:solidFill>
                  <a:srgbClr val="FFFF00"/>
                </a:solidFill>
              </a:rPr>
              <a:t>繞佛</a:t>
            </a:r>
            <a:endParaRPr lang="en-US" altLang="zh-TW" sz="54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en-US" sz="5400" dirty="0">
                <a:solidFill>
                  <a:schemeClr val="bg1"/>
                </a:solidFill>
              </a:rPr>
              <a:t>虔誠</a:t>
            </a:r>
            <a:endParaRPr lang="en-US" altLang="zh-TW" sz="5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5400" b="1" dirty="0">
                <a:solidFill>
                  <a:srgbClr val="FFFF00"/>
                </a:solidFill>
              </a:rPr>
              <a:t>頂禮膜拜</a:t>
            </a:r>
            <a:endParaRPr lang="en-US" altLang="zh-TW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58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521414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淨居天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800" b="1" dirty="0">
                <a:solidFill>
                  <a:srgbClr val="FFFF00"/>
                </a:solidFill>
              </a:rPr>
              <a:t>色界第四禪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證不還果之聖者所生之處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有五地</a:t>
            </a:r>
          </a:p>
        </p:txBody>
      </p:sp>
    </p:spTree>
    <p:extLst>
      <p:ext uri="{BB962C8B-B14F-4D97-AF65-F5344CB8AC3E}">
        <p14:creationId xmlns:p14="http://schemas.microsoft.com/office/powerpoint/2010/main" val="4238485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相片, 彩色, 桌, 裝飾 的圖片&#10;&#10;自動產生的描述">
            <a:extLst>
              <a:ext uri="{FF2B5EF4-FFF2-40B4-BE49-F238E27FC236}">
                <a16:creationId xmlns:a16="http://schemas.microsoft.com/office/drawing/2014/main" id="{BCB9084C-DC38-48E4-8AAC-9F871638E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065" y="-184935"/>
            <a:ext cx="7042935" cy="704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49494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05617"/>
            <a:ext cx="10515600" cy="54759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人間要供養佛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身</a:t>
            </a:r>
            <a:r>
              <a:rPr lang="zh-TW" altLang="en-US" sz="4800" b="1" dirty="0">
                <a:solidFill>
                  <a:srgbClr val="FFC000"/>
                </a:solidFill>
              </a:rPr>
              <a:t>  </a:t>
            </a:r>
            <a:r>
              <a:rPr lang="zh-TW" altLang="zh-TW" sz="4800" b="1" dirty="0">
                <a:solidFill>
                  <a:srgbClr val="FFC000"/>
                </a:solidFill>
              </a:rPr>
              <a:t>口</a:t>
            </a:r>
            <a:r>
              <a:rPr lang="zh-TW" altLang="en-US" sz="4800" b="1" dirty="0">
                <a:solidFill>
                  <a:srgbClr val="FFC000"/>
                </a:solidFill>
              </a:rPr>
              <a:t>  </a:t>
            </a:r>
            <a:r>
              <a:rPr lang="zh-TW" altLang="zh-TW" sz="4800" b="1" dirty="0">
                <a:solidFill>
                  <a:srgbClr val="FFC000"/>
                </a:solidFill>
              </a:rPr>
              <a:t>意三業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除了</a:t>
            </a:r>
            <a:r>
              <a:rPr lang="zh-TW" altLang="en-US" sz="4800" b="1" dirty="0">
                <a:solidFill>
                  <a:srgbClr val="FFFF00"/>
                </a:solidFill>
              </a:rPr>
              <a:t>恭</a:t>
            </a:r>
            <a:r>
              <a:rPr lang="zh-TW" altLang="zh-TW" sz="4800" b="1" dirty="0">
                <a:solidFill>
                  <a:srgbClr val="FFFF00"/>
                </a:solidFill>
              </a:rPr>
              <a:t>敬</a:t>
            </a:r>
            <a:r>
              <a:rPr lang="zh-TW" altLang="en-US" sz="4800" b="1" dirty="0">
                <a:solidFill>
                  <a:srgbClr val="FFFF00"/>
                </a:solidFill>
              </a:rPr>
              <a:t>  </a:t>
            </a:r>
            <a:r>
              <a:rPr lang="zh-TW" altLang="zh-TW" sz="4800" b="1" dirty="0">
                <a:solidFill>
                  <a:srgbClr val="FFFF00"/>
                </a:solidFill>
              </a:rPr>
              <a:t>尊重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還要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不斷地讚歎</a:t>
            </a:r>
            <a:r>
              <a:rPr lang="zh-TW" altLang="en-US" sz="4800" b="1" dirty="0">
                <a:solidFill>
                  <a:srgbClr val="FFFF00"/>
                </a:solidFill>
              </a:rPr>
              <a:t>  行法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佛法才能暢通</a:t>
            </a:r>
            <a:endParaRPr lang="zh-TW" altLang="zh-TW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6641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469410"/>
            <a:ext cx="10515600" cy="54388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敬佛</a:t>
            </a:r>
            <a:r>
              <a:rPr lang="zh-TW" altLang="en-US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供佛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必定要敬法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也要傳法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這才是我們為學弟子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應該要有的態度</a:t>
            </a:r>
            <a:endParaRPr lang="en-US" altLang="zh-TW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0494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369068"/>
            <a:ext cx="10515600" cy="48113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要</a:t>
            </a:r>
            <a:r>
              <a:rPr lang="zh-TW" altLang="zh-TW" sz="4800" b="1" dirty="0">
                <a:solidFill>
                  <a:srgbClr val="FFFF00"/>
                </a:solidFill>
              </a:rPr>
              <a:t>時時</a:t>
            </a:r>
            <a:r>
              <a:rPr lang="zh-TW" altLang="zh-TW" sz="4800" dirty="0">
                <a:solidFill>
                  <a:schemeClr val="bg1"/>
                </a:solidFill>
              </a:rPr>
              <a:t>做一個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啟機</a:t>
            </a:r>
            <a:r>
              <a:rPr lang="zh-TW" altLang="zh-TW" sz="4800" dirty="0">
                <a:solidFill>
                  <a:schemeClr val="bg1"/>
                </a:solidFill>
              </a:rPr>
              <a:t>者</a:t>
            </a:r>
            <a:r>
              <a:rPr lang="zh-TW" altLang="en-US" sz="4800" dirty="0">
                <a:solidFill>
                  <a:schemeClr val="bg1"/>
                </a:solidFill>
              </a:rPr>
              <a:t>  </a:t>
            </a:r>
            <a:r>
              <a:rPr lang="zh-TW" altLang="zh-TW" sz="4800" b="1" dirty="0">
                <a:solidFill>
                  <a:srgbClr val="FFC000"/>
                </a:solidFill>
              </a:rPr>
              <a:t>當機</a:t>
            </a:r>
            <a:r>
              <a:rPr lang="zh-TW" altLang="zh-TW" sz="4800" dirty="0">
                <a:solidFill>
                  <a:schemeClr val="bg1"/>
                </a:solidFill>
              </a:rPr>
              <a:t>者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en-US" sz="4800" dirty="0">
                <a:solidFill>
                  <a:schemeClr val="bg1"/>
                </a:solidFill>
              </a:rPr>
              <a:t>或者</a:t>
            </a:r>
            <a:r>
              <a:rPr lang="zh-TW" altLang="zh-TW" sz="4800" dirty="0">
                <a:solidFill>
                  <a:schemeClr val="bg1"/>
                </a:solidFill>
              </a:rPr>
              <a:t>要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當</a:t>
            </a:r>
            <a:r>
              <a:rPr lang="zh-TW" altLang="zh-TW" sz="4800" b="1" dirty="0">
                <a:solidFill>
                  <a:srgbClr val="FFC000"/>
                </a:solidFill>
              </a:rPr>
              <a:t>結緣</a:t>
            </a:r>
            <a:r>
              <a:rPr lang="zh-TW" altLang="zh-TW" sz="4800" dirty="0">
                <a:solidFill>
                  <a:schemeClr val="bg1"/>
                </a:solidFill>
              </a:rPr>
              <a:t>者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無不都是</a:t>
            </a:r>
            <a:r>
              <a:rPr lang="zh-TW" altLang="zh-TW" sz="4800" b="1" dirty="0">
                <a:solidFill>
                  <a:srgbClr val="FFFF00"/>
                </a:solidFill>
              </a:rPr>
              <a:t>為法</a:t>
            </a:r>
            <a:r>
              <a:rPr lang="zh-TW" altLang="zh-TW" sz="4800" dirty="0">
                <a:solidFill>
                  <a:schemeClr val="bg1"/>
                </a:solidFill>
              </a:rPr>
              <a:t>而追求</a:t>
            </a:r>
            <a:endParaRPr lang="zh-TW" alt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27611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sz="6000" dirty="0"/>
              <a:t>解法會理</a:t>
            </a:r>
          </a:p>
        </p:txBody>
      </p:sp>
    </p:spTree>
    <p:extLst>
      <p:ext uri="{BB962C8B-B14F-4D97-AF65-F5344CB8AC3E}">
        <p14:creationId xmlns:p14="http://schemas.microsoft.com/office/powerpoint/2010/main" val="192250126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336479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rgbClr val="FFFF00"/>
                </a:solidFill>
              </a:rPr>
              <a:t>有</a:t>
            </a:r>
            <a:r>
              <a:rPr lang="zh-TW" altLang="zh-TW" sz="4800" dirty="0">
                <a:solidFill>
                  <a:schemeClr val="bg1"/>
                </a:solidFill>
              </a:rPr>
              <a:t>大根</a:t>
            </a:r>
            <a:r>
              <a:rPr lang="zh-TW" altLang="en-US" sz="4800" dirty="0">
                <a:solidFill>
                  <a:schemeClr val="bg1"/>
                </a:solidFill>
              </a:rPr>
              <a:t> </a:t>
            </a:r>
            <a:r>
              <a:rPr lang="zh-TW" altLang="zh-TW" sz="4800" dirty="0">
                <a:solidFill>
                  <a:schemeClr val="bg1"/>
                </a:solidFill>
              </a:rPr>
              <a:t> </a:t>
            </a:r>
            <a:r>
              <a:rPr lang="zh-TW" altLang="zh-TW" sz="4800" dirty="0">
                <a:solidFill>
                  <a:srgbClr val="FFFF00"/>
                </a:solidFill>
              </a:rPr>
              <a:t>具</a:t>
            </a:r>
            <a:r>
              <a:rPr lang="zh-TW" altLang="zh-TW" sz="4800" dirty="0">
                <a:solidFill>
                  <a:schemeClr val="bg1"/>
                </a:solidFill>
              </a:rPr>
              <a:t>大智 </a:t>
            </a:r>
          </a:p>
          <a:p>
            <a:pPr marL="0" indent="0" algn="ctr">
              <a:buNone/>
            </a:pPr>
            <a:r>
              <a:rPr lang="zh-TW" altLang="zh-TW" sz="4800" dirty="0">
                <a:solidFill>
                  <a:srgbClr val="FFFF00"/>
                </a:solidFill>
              </a:rPr>
              <a:t>信</a:t>
            </a:r>
            <a:r>
              <a:rPr lang="zh-TW" altLang="zh-TW" sz="4800" dirty="0">
                <a:solidFill>
                  <a:schemeClr val="bg1"/>
                </a:solidFill>
              </a:rPr>
              <a:t>大法</a:t>
            </a:r>
            <a:r>
              <a:rPr lang="zh-TW" altLang="en-US" sz="4800" dirty="0">
                <a:solidFill>
                  <a:schemeClr val="bg1"/>
                </a:solidFill>
              </a:rPr>
              <a:t> </a:t>
            </a:r>
            <a:r>
              <a:rPr lang="zh-TW" altLang="zh-TW" sz="4800" dirty="0">
                <a:solidFill>
                  <a:schemeClr val="bg1"/>
                </a:solidFill>
              </a:rPr>
              <a:t> </a:t>
            </a:r>
            <a:r>
              <a:rPr lang="zh-TW" altLang="zh-TW" sz="4800" dirty="0">
                <a:solidFill>
                  <a:srgbClr val="FFFF00"/>
                </a:solidFill>
              </a:rPr>
              <a:t>解</a:t>
            </a:r>
            <a:r>
              <a:rPr lang="zh-TW" altLang="zh-TW" sz="4800" dirty="0">
                <a:solidFill>
                  <a:schemeClr val="bg1"/>
                </a:solidFill>
              </a:rPr>
              <a:t>大理 </a:t>
            </a:r>
          </a:p>
          <a:p>
            <a:pPr marL="0" indent="0" algn="ctr">
              <a:buNone/>
            </a:pPr>
            <a:r>
              <a:rPr lang="zh-TW" altLang="zh-TW" sz="4800" dirty="0">
                <a:solidFill>
                  <a:srgbClr val="FFFF00"/>
                </a:solidFill>
              </a:rPr>
              <a:t>修</a:t>
            </a:r>
            <a:r>
              <a:rPr lang="zh-TW" altLang="zh-TW" sz="4800" dirty="0">
                <a:solidFill>
                  <a:schemeClr val="bg1"/>
                </a:solidFill>
              </a:rPr>
              <a:t>大行</a:t>
            </a:r>
            <a:r>
              <a:rPr lang="zh-TW" altLang="en-US" sz="4800" dirty="0">
                <a:solidFill>
                  <a:schemeClr val="bg1"/>
                </a:solidFill>
              </a:rPr>
              <a:t> </a:t>
            </a:r>
            <a:r>
              <a:rPr lang="zh-TW" altLang="zh-TW" sz="4800" dirty="0">
                <a:solidFill>
                  <a:schemeClr val="bg1"/>
                </a:solidFill>
              </a:rPr>
              <a:t> </a:t>
            </a:r>
            <a:r>
              <a:rPr lang="zh-TW" altLang="zh-TW" sz="4800" dirty="0">
                <a:solidFill>
                  <a:srgbClr val="FFFF00"/>
                </a:solidFill>
              </a:rPr>
              <a:t>立</a:t>
            </a:r>
            <a:r>
              <a:rPr lang="zh-TW" altLang="zh-TW" sz="4800" dirty="0">
                <a:solidFill>
                  <a:schemeClr val="bg1"/>
                </a:solidFill>
              </a:rPr>
              <a:t>大因 </a:t>
            </a: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成大果</a:t>
            </a: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故云 </a:t>
            </a:r>
            <a:r>
              <a:rPr lang="zh-TW" altLang="zh-TW" sz="4800" dirty="0">
                <a:solidFill>
                  <a:srgbClr val="FFFF00"/>
                </a:solidFill>
              </a:rPr>
              <a:t>覺</a:t>
            </a:r>
            <a:r>
              <a:rPr lang="zh-TW" altLang="zh-TW" sz="4800" dirty="0">
                <a:solidFill>
                  <a:schemeClr val="bg1"/>
                </a:solidFill>
              </a:rPr>
              <a:t>有情者</a:t>
            </a:r>
          </a:p>
        </p:txBody>
      </p:sp>
    </p:spTree>
    <p:extLst>
      <p:ext uri="{BB962C8B-B14F-4D97-AF65-F5344CB8AC3E}">
        <p14:creationId xmlns:p14="http://schemas.microsoft.com/office/powerpoint/2010/main" val="34236719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-783770"/>
            <a:ext cx="10515600" cy="380010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28759"/>
            <a:ext cx="10515600" cy="56170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初聞</a:t>
            </a:r>
            <a:r>
              <a:rPr lang="zh-TW" altLang="zh-TW" sz="4800" dirty="0">
                <a:solidFill>
                  <a:schemeClr val="bg1"/>
                </a:solidFill>
              </a:rPr>
              <a:t>佛法起</a:t>
            </a:r>
            <a:r>
              <a:rPr lang="zh-TW" altLang="zh-TW" sz="4800" b="1" dirty="0">
                <a:solidFill>
                  <a:srgbClr val="FFFF00"/>
                </a:solidFill>
              </a:rPr>
              <a:t>歡喜心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叫做</a:t>
            </a:r>
            <a:r>
              <a:rPr lang="zh-TW" altLang="zh-TW" sz="4800" b="1" dirty="0">
                <a:solidFill>
                  <a:srgbClr val="FFC000"/>
                </a:solidFill>
              </a:rPr>
              <a:t>新發意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要有</a:t>
            </a:r>
            <a:r>
              <a:rPr lang="zh-TW" altLang="zh-TW" sz="4800" b="1" dirty="0">
                <a:solidFill>
                  <a:srgbClr val="FFFF00"/>
                </a:solidFill>
              </a:rPr>
              <a:t>因緣</a:t>
            </a:r>
            <a:r>
              <a:rPr lang="zh-TW" altLang="en-US" sz="4800" b="1" dirty="0">
                <a:solidFill>
                  <a:srgbClr val="FFFF00"/>
                </a:solidFill>
              </a:rPr>
              <a:t>  </a:t>
            </a:r>
            <a:r>
              <a:rPr lang="zh-TW" altLang="zh-TW" sz="4800" b="1" dirty="0">
                <a:solidFill>
                  <a:srgbClr val="FFFF00"/>
                </a:solidFill>
              </a:rPr>
              <a:t>根機</a:t>
            </a:r>
            <a:r>
              <a:rPr lang="zh-TW" altLang="en-US" sz="4800" b="1" dirty="0">
                <a:solidFill>
                  <a:srgbClr val="FFFF00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遇到</a:t>
            </a:r>
            <a:r>
              <a:rPr lang="zh-TW" altLang="zh-TW" sz="4800" b="1" dirty="0">
                <a:solidFill>
                  <a:srgbClr val="FFFF00"/>
                </a:solidFill>
              </a:rPr>
              <a:t>大法</a:t>
            </a:r>
            <a:endParaRPr lang="en-US" altLang="zh-TW" sz="48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過去</a:t>
            </a:r>
            <a:r>
              <a:rPr lang="zh-TW" altLang="zh-TW" sz="4800" b="1" dirty="0">
                <a:solidFill>
                  <a:srgbClr val="FFFF00"/>
                </a:solidFill>
              </a:rPr>
              <a:t>結了緣</a:t>
            </a:r>
            <a:r>
              <a:rPr lang="zh-TW" altLang="en-US" sz="4800" b="1" dirty="0">
                <a:solidFill>
                  <a:srgbClr val="FFFF00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也有</a:t>
            </a:r>
            <a:r>
              <a:rPr lang="zh-TW" altLang="zh-TW" sz="4800" b="1" dirty="0">
                <a:solidFill>
                  <a:srgbClr val="FFC000"/>
                </a:solidFill>
              </a:rPr>
              <a:t>大根機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又具足</a:t>
            </a:r>
            <a:r>
              <a:rPr lang="zh-TW" altLang="zh-TW" sz="4800" b="1" dirty="0">
                <a:solidFill>
                  <a:srgbClr val="FFFF00"/>
                </a:solidFill>
              </a:rPr>
              <a:t>智慧</a:t>
            </a:r>
            <a:endParaRPr lang="en-US" altLang="zh-TW" sz="48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接受</a:t>
            </a:r>
            <a:r>
              <a:rPr lang="zh-TW" altLang="zh-TW" sz="4800" dirty="0">
                <a:solidFill>
                  <a:schemeClr val="bg1"/>
                </a:solidFill>
              </a:rPr>
              <a:t>了佛法</a:t>
            </a:r>
            <a:r>
              <a:rPr lang="en-US" altLang="zh-TW" sz="4800" dirty="0">
                <a:solidFill>
                  <a:schemeClr val="bg1"/>
                </a:solidFill>
              </a:rPr>
              <a:t>――</a:t>
            </a:r>
            <a:r>
              <a:rPr lang="zh-TW" altLang="zh-TW" sz="4800" b="1" dirty="0">
                <a:solidFill>
                  <a:srgbClr val="FFC000"/>
                </a:solidFill>
              </a:rPr>
              <a:t>正信大法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就能</a:t>
            </a:r>
            <a:r>
              <a:rPr lang="zh-TW" altLang="en-US" sz="4800" b="1" dirty="0">
                <a:solidFill>
                  <a:srgbClr val="FFC000"/>
                </a:solidFill>
              </a:rPr>
              <a:t>瞭</a:t>
            </a:r>
            <a:r>
              <a:rPr lang="zh-TW" altLang="zh-TW" sz="4800" b="1" dirty="0">
                <a:solidFill>
                  <a:srgbClr val="FFC000"/>
                </a:solidFill>
              </a:rPr>
              <a:t>解</a:t>
            </a:r>
            <a:r>
              <a:rPr lang="zh-TW" altLang="zh-TW" sz="4800" dirty="0">
                <a:solidFill>
                  <a:srgbClr val="FFC000"/>
                </a:solidFill>
              </a:rPr>
              <a:t>大道理</a:t>
            </a:r>
            <a:endParaRPr lang="zh-TW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endParaRPr lang="en-US" altLang="zh-TW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3135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302086"/>
            <a:ext cx="10515600" cy="515568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大道理就是</a:t>
            </a:r>
            <a:r>
              <a:rPr lang="zh-TW" altLang="zh-TW" sz="4800" b="1" dirty="0">
                <a:solidFill>
                  <a:srgbClr val="FFC000"/>
                </a:solidFill>
              </a:rPr>
              <a:t>大乘法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C000"/>
                </a:solidFill>
              </a:rPr>
              <a:t>大行就是菩薩行</a:t>
            </a:r>
            <a:endParaRPr lang="en-US" altLang="zh-TW" sz="4800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上求下化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學</a:t>
            </a:r>
            <a:r>
              <a:rPr lang="zh-TW" altLang="en-US" sz="4800" dirty="0">
                <a:solidFill>
                  <a:schemeClr val="bg1"/>
                </a:solidFill>
              </a:rPr>
              <a:t>習</a:t>
            </a:r>
            <a:r>
              <a:rPr lang="zh-TW" altLang="zh-TW" sz="4800" dirty="0">
                <a:solidFill>
                  <a:schemeClr val="bg1"/>
                </a:solidFill>
              </a:rPr>
              <a:t>佛法的正理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很殷勤</a:t>
            </a:r>
            <a:r>
              <a:rPr lang="zh-TW" altLang="zh-TW" sz="4800" dirty="0">
                <a:solidFill>
                  <a:schemeClr val="bg1"/>
                </a:solidFill>
              </a:rPr>
              <a:t>為大地苦難眾生</a:t>
            </a:r>
            <a:r>
              <a:rPr lang="zh-TW" altLang="zh-TW" sz="4800" b="1" dirty="0">
                <a:solidFill>
                  <a:srgbClr val="FFFF00"/>
                </a:solidFill>
              </a:rPr>
              <a:t>施教</a:t>
            </a:r>
            <a:endParaRPr lang="en-US" altLang="zh-TW" sz="48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再</a:t>
            </a:r>
            <a:r>
              <a:rPr lang="zh-TW" altLang="en-US" sz="4800" dirty="0">
                <a:solidFill>
                  <a:schemeClr val="bg1"/>
                </a:solidFill>
              </a:rPr>
              <a:t>把</a:t>
            </a:r>
            <a:r>
              <a:rPr lang="zh-TW" altLang="zh-TW" sz="4800" dirty="0">
                <a:solidFill>
                  <a:schemeClr val="bg1"/>
                </a:solidFill>
              </a:rPr>
              <a:t>這個教法</a:t>
            </a:r>
            <a:r>
              <a:rPr lang="zh-TW" altLang="zh-TW" sz="4800" b="1" dirty="0">
                <a:solidFill>
                  <a:srgbClr val="FFFF00"/>
                </a:solidFill>
              </a:rPr>
              <a:t>傳達給別人</a:t>
            </a:r>
            <a:endParaRPr lang="en-US" altLang="zh-TW" sz="48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叫做「</a:t>
            </a:r>
            <a:r>
              <a:rPr lang="zh-TW" altLang="zh-TW" sz="4800" b="1" dirty="0">
                <a:solidFill>
                  <a:srgbClr val="FFC000"/>
                </a:solidFill>
              </a:rPr>
              <a:t>修大行</a:t>
            </a:r>
            <a:r>
              <a:rPr lang="zh-TW" altLang="zh-TW" sz="4800" dirty="0">
                <a:solidFill>
                  <a:schemeClr val="bg1"/>
                </a:solidFill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215136076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-73786"/>
            <a:ext cx="10515600" cy="57595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「</a:t>
            </a:r>
            <a:r>
              <a:rPr lang="zh-TW" altLang="zh-TW" sz="4800" b="1" dirty="0">
                <a:solidFill>
                  <a:srgbClr val="FFC000"/>
                </a:solidFill>
              </a:rPr>
              <a:t>立大因</a:t>
            </a:r>
            <a:r>
              <a:rPr lang="zh-TW" altLang="zh-TW" sz="4800" dirty="0">
                <a:solidFill>
                  <a:schemeClr val="bg1"/>
                </a:solidFill>
              </a:rPr>
              <a:t>」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這一生</a:t>
            </a:r>
            <a:r>
              <a:rPr lang="zh-TW" altLang="zh-TW" sz="4800" b="1" dirty="0">
                <a:solidFill>
                  <a:srgbClr val="FFFF00"/>
                </a:solidFill>
              </a:rPr>
              <a:t>成熟</a:t>
            </a:r>
            <a:r>
              <a:rPr lang="zh-TW" altLang="en-US" sz="4800" b="1" dirty="0">
                <a:solidFill>
                  <a:srgbClr val="FFFF00"/>
                </a:solidFill>
              </a:rPr>
              <a:t>   </a:t>
            </a:r>
            <a:r>
              <a:rPr lang="zh-TW" altLang="zh-TW" sz="4800" b="1" dirty="0">
                <a:solidFill>
                  <a:srgbClr val="FFFF00"/>
                </a:solidFill>
              </a:rPr>
              <a:t>遇到</a:t>
            </a:r>
            <a:r>
              <a:rPr lang="zh-TW" altLang="zh-TW" sz="4800" dirty="0">
                <a:solidFill>
                  <a:schemeClr val="bg1"/>
                </a:solidFill>
              </a:rPr>
              <a:t>這樣的</a:t>
            </a:r>
            <a:r>
              <a:rPr lang="zh-TW" altLang="zh-TW" sz="4800" b="1" dirty="0">
                <a:solidFill>
                  <a:srgbClr val="FFFF00"/>
                </a:solidFill>
              </a:rPr>
              <a:t>法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要好好</a:t>
            </a:r>
            <a:r>
              <a:rPr lang="zh-TW" altLang="zh-TW" sz="4800" b="1" dirty="0">
                <a:solidFill>
                  <a:srgbClr val="FFFF00"/>
                </a:solidFill>
              </a:rPr>
              <a:t>把握</a:t>
            </a:r>
            <a:r>
              <a:rPr lang="zh-TW" altLang="zh-TW" sz="4800" dirty="0">
                <a:solidFill>
                  <a:schemeClr val="bg1"/>
                </a:solidFill>
              </a:rPr>
              <a:t>機會</a:t>
            </a:r>
            <a:r>
              <a:rPr lang="zh-TW" altLang="en-US" sz="4800" dirty="0">
                <a:solidFill>
                  <a:schemeClr val="bg1"/>
                </a:solidFill>
              </a:rPr>
              <a:t>   </a:t>
            </a:r>
            <a:r>
              <a:rPr lang="zh-TW" altLang="zh-TW" sz="4800" dirty="0">
                <a:solidFill>
                  <a:schemeClr val="bg1"/>
                </a:solidFill>
              </a:rPr>
              <a:t>不要讓它</a:t>
            </a:r>
            <a:r>
              <a:rPr lang="zh-TW" altLang="zh-TW" sz="4800" b="1" dirty="0">
                <a:solidFill>
                  <a:srgbClr val="FFFF00"/>
                </a:solidFill>
              </a:rPr>
              <a:t>空過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立</a:t>
            </a:r>
            <a:r>
              <a:rPr lang="zh-TW" altLang="zh-TW" sz="4800" b="1" dirty="0">
                <a:solidFill>
                  <a:srgbClr val="FFFF00"/>
                </a:solidFill>
              </a:rPr>
              <a:t>自己</a:t>
            </a:r>
            <a:r>
              <a:rPr lang="zh-TW" altLang="zh-TW" sz="4800" dirty="0">
                <a:solidFill>
                  <a:schemeClr val="bg1"/>
                </a:solidFill>
              </a:rPr>
              <a:t>過去的</a:t>
            </a:r>
            <a:r>
              <a:rPr lang="zh-TW" altLang="zh-TW" sz="4800" b="1" dirty="0">
                <a:solidFill>
                  <a:srgbClr val="FFFF00"/>
                </a:solidFill>
              </a:rPr>
              <a:t>大緣</a:t>
            </a:r>
            <a:endParaRPr lang="en-US" altLang="zh-TW" sz="48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為未來</a:t>
            </a:r>
            <a:r>
              <a:rPr lang="zh-TW" altLang="zh-TW" sz="4800" b="1" dirty="0">
                <a:solidFill>
                  <a:srgbClr val="FFFF00"/>
                </a:solidFill>
              </a:rPr>
              <a:t>眾生</a:t>
            </a:r>
            <a:r>
              <a:rPr lang="zh-TW" altLang="zh-TW" sz="4800" dirty="0">
                <a:solidFill>
                  <a:schemeClr val="bg1"/>
                </a:solidFill>
              </a:rPr>
              <a:t>的</a:t>
            </a:r>
            <a:r>
              <a:rPr lang="zh-TW" altLang="zh-TW" sz="4800" b="1" dirty="0">
                <a:solidFill>
                  <a:srgbClr val="FFFF00"/>
                </a:solidFill>
              </a:rPr>
              <a:t>因</a:t>
            </a:r>
            <a:r>
              <a:rPr lang="zh-TW" altLang="en-US" sz="4800" dirty="0">
                <a:solidFill>
                  <a:schemeClr val="bg1"/>
                </a:solidFill>
              </a:rPr>
              <a:t>   </a:t>
            </a:r>
            <a:r>
              <a:rPr lang="zh-TW" altLang="zh-TW" sz="4800" b="1" dirty="0">
                <a:solidFill>
                  <a:srgbClr val="FFFF00"/>
                </a:solidFill>
              </a:rPr>
              <a:t>再造</a:t>
            </a:r>
            <a:r>
              <a:rPr lang="zh-TW" altLang="zh-TW" sz="4800" dirty="0">
                <a:solidFill>
                  <a:schemeClr val="bg1"/>
                </a:solidFill>
              </a:rPr>
              <a:t>福因</a:t>
            </a:r>
            <a:r>
              <a:rPr lang="zh-TW" altLang="en-US" sz="4800" dirty="0">
                <a:solidFill>
                  <a:schemeClr val="bg1"/>
                </a:solidFill>
              </a:rPr>
              <a:t>   </a:t>
            </a:r>
            <a:r>
              <a:rPr lang="zh-TW" altLang="zh-TW" sz="4800" b="1" dirty="0">
                <a:solidFill>
                  <a:srgbClr val="FFFF00"/>
                </a:solidFill>
              </a:rPr>
              <a:t>結</a:t>
            </a:r>
            <a:r>
              <a:rPr lang="zh-TW" altLang="zh-TW" sz="4800" dirty="0">
                <a:solidFill>
                  <a:schemeClr val="bg1"/>
                </a:solidFill>
              </a:rPr>
              <a:t>善緣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叫做</a:t>
            </a:r>
            <a:r>
              <a:rPr lang="zh-TW" altLang="zh-TW" sz="4800" b="1" dirty="0">
                <a:solidFill>
                  <a:srgbClr val="FFFF00"/>
                </a:solidFill>
              </a:rPr>
              <a:t>立</a:t>
            </a:r>
            <a:r>
              <a:rPr lang="zh-TW" altLang="zh-TW" sz="4800" dirty="0">
                <a:solidFill>
                  <a:schemeClr val="bg1"/>
                </a:solidFill>
              </a:rPr>
              <a:t>大因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有這個</a:t>
            </a:r>
            <a:r>
              <a:rPr lang="zh-TW" altLang="zh-TW" sz="4800" b="1" dirty="0">
                <a:solidFill>
                  <a:srgbClr val="FFFF00"/>
                </a:solidFill>
              </a:rPr>
              <a:t>因</a:t>
            </a:r>
            <a:r>
              <a:rPr lang="zh-TW" altLang="en-US" sz="4800" b="1" dirty="0">
                <a:solidFill>
                  <a:schemeClr val="bg1"/>
                </a:solidFill>
              </a:rPr>
              <a:t> </a:t>
            </a:r>
            <a:r>
              <a:rPr lang="zh-TW" altLang="en-US" sz="4800" dirty="0">
                <a:solidFill>
                  <a:schemeClr val="bg1"/>
                </a:solidFill>
              </a:rPr>
              <a:t>  </a:t>
            </a:r>
            <a:r>
              <a:rPr lang="zh-TW" altLang="zh-TW" sz="4800" dirty="0">
                <a:solidFill>
                  <a:schemeClr val="bg1"/>
                </a:solidFill>
              </a:rPr>
              <a:t>結這個</a:t>
            </a:r>
            <a:r>
              <a:rPr lang="zh-TW" altLang="zh-TW" sz="4800" b="1" dirty="0">
                <a:solidFill>
                  <a:srgbClr val="FFFF00"/>
                </a:solidFill>
              </a:rPr>
              <a:t>緣</a:t>
            </a:r>
            <a:r>
              <a:rPr lang="zh-TW" altLang="en-US" sz="4800" dirty="0">
                <a:solidFill>
                  <a:schemeClr val="bg1"/>
                </a:solidFill>
              </a:rPr>
              <a:t>   </a:t>
            </a:r>
            <a:r>
              <a:rPr lang="zh-TW" altLang="zh-TW" sz="4800" dirty="0">
                <a:solidFill>
                  <a:schemeClr val="bg1"/>
                </a:solidFill>
              </a:rPr>
              <a:t>將來「</a:t>
            </a:r>
            <a:r>
              <a:rPr lang="zh-TW" altLang="zh-TW" sz="4800" b="1" dirty="0">
                <a:solidFill>
                  <a:srgbClr val="FFC000"/>
                </a:solidFill>
              </a:rPr>
              <a:t>成大果</a:t>
            </a:r>
            <a:r>
              <a:rPr lang="zh-TW" altLang="zh-TW" sz="4800" dirty="0">
                <a:solidFill>
                  <a:schemeClr val="bg1"/>
                </a:solidFill>
              </a:rPr>
              <a:t>」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zh-TW" altLang="zh-TW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27156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5572"/>
            <a:ext cx="10515600" cy="649153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zh-TW" sz="4600" b="1" dirty="0">
                <a:solidFill>
                  <a:schemeClr val="bg1"/>
                </a:solidFill>
              </a:rPr>
              <a:t>過去生</a:t>
            </a:r>
            <a:r>
              <a:rPr lang="zh-TW" altLang="zh-TW" sz="4600" b="1" dirty="0">
                <a:solidFill>
                  <a:srgbClr val="FFFF00"/>
                </a:solidFill>
              </a:rPr>
              <a:t>尚未</a:t>
            </a:r>
            <a:r>
              <a:rPr lang="zh-TW" altLang="zh-TW" sz="4600" b="1" dirty="0">
                <a:solidFill>
                  <a:schemeClr val="bg1"/>
                </a:solidFill>
              </a:rPr>
              <a:t>成等正覺</a:t>
            </a:r>
            <a:endParaRPr lang="en-US" altLang="zh-TW" sz="46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600" b="1" dirty="0">
                <a:solidFill>
                  <a:schemeClr val="bg1"/>
                </a:solidFill>
              </a:rPr>
              <a:t>這一生已經</a:t>
            </a:r>
            <a:r>
              <a:rPr lang="zh-TW" altLang="zh-TW" sz="4600" b="1" dirty="0">
                <a:solidFill>
                  <a:srgbClr val="FFFF00"/>
                </a:solidFill>
              </a:rPr>
              <a:t>愈</a:t>
            </a:r>
            <a:r>
              <a:rPr lang="zh-TW" altLang="zh-TW" sz="4600" b="1" dirty="0">
                <a:solidFill>
                  <a:schemeClr val="bg1"/>
                </a:solidFill>
              </a:rPr>
              <a:t>來</a:t>
            </a:r>
            <a:r>
              <a:rPr lang="zh-TW" altLang="zh-TW" sz="4600" b="1" dirty="0">
                <a:solidFill>
                  <a:srgbClr val="FFFF00"/>
                </a:solidFill>
              </a:rPr>
              <a:t>愈</a:t>
            </a:r>
            <a:r>
              <a:rPr lang="zh-TW" altLang="zh-TW" sz="4600" b="1" dirty="0">
                <a:solidFill>
                  <a:schemeClr val="bg1"/>
                </a:solidFill>
              </a:rPr>
              <a:t>成熟了</a:t>
            </a:r>
            <a:endParaRPr lang="en-US" altLang="zh-TW" sz="46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600" b="1" dirty="0">
                <a:solidFill>
                  <a:schemeClr val="bg1"/>
                </a:solidFill>
              </a:rPr>
              <a:t>來生</a:t>
            </a:r>
            <a:r>
              <a:rPr lang="zh-TW" altLang="zh-TW" sz="4600" b="1" dirty="0">
                <a:solidFill>
                  <a:srgbClr val="FFFF00"/>
                </a:solidFill>
              </a:rPr>
              <a:t>會</a:t>
            </a:r>
            <a:r>
              <a:rPr lang="zh-TW" altLang="zh-TW" sz="4600" b="1" dirty="0">
                <a:solidFill>
                  <a:schemeClr val="bg1"/>
                </a:solidFill>
              </a:rPr>
              <a:t>更成熟</a:t>
            </a:r>
            <a:endParaRPr lang="en-US" altLang="zh-TW" sz="46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600" b="1" dirty="0">
                <a:solidFill>
                  <a:schemeClr val="bg1"/>
                </a:solidFill>
              </a:rPr>
              <a:t>只要</a:t>
            </a:r>
            <a:r>
              <a:rPr lang="zh-TW" altLang="zh-TW" sz="4600" b="1" dirty="0">
                <a:solidFill>
                  <a:srgbClr val="FFFF00"/>
                </a:solidFill>
              </a:rPr>
              <a:t>守護</a:t>
            </a:r>
            <a:r>
              <a:rPr lang="zh-TW" altLang="zh-TW" sz="4600" b="1" dirty="0">
                <a:solidFill>
                  <a:schemeClr val="bg1"/>
                </a:solidFill>
              </a:rPr>
              <a:t>這一念心而</a:t>
            </a:r>
            <a:r>
              <a:rPr lang="zh-TW" altLang="zh-TW" sz="4600" b="1" dirty="0">
                <a:solidFill>
                  <a:srgbClr val="FFFF00"/>
                </a:solidFill>
              </a:rPr>
              <a:t>不亂</a:t>
            </a:r>
            <a:endParaRPr lang="en-US" altLang="zh-TW" sz="46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600" b="1" dirty="0">
                <a:solidFill>
                  <a:schemeClr val="bg1"/>
                </a:solidFill>
              </a:rPr>
              <a:t>過去</a:t>
            </a:r>
            <a:r>
              <a:rPr lang="zh-TW" altLang="en-US" sz="4600" b="1" dirty="0">
                <a:solidFill>
                  <a:schemeClr val="bg1"/>
                </a:solidFill>
              </a:rPr>
              <a:t>   </a:t>
            </a:r>
            <a:r>
              <a:rPr lang="zh-TW" altLang="zh-TW" sz="4600" b="1" dirty="0">
                <a:solidFill>
                  <a:schemeClr val="bg1"/>
                </a:solidFill>
              </a:rPr>
              <a:t>現在</a:t>
            </a:r>
            <a:r>
              <a:rPr lang="zh-TW" altLang="en-US" sz="4600" b="1" dirty="0">
                <a:solidFill>
                  <a:schemeClr val="bg1"/>
                </a:solidFill>
              </a:rPr>
              <a:t>   </a:t>
            </a:r>
            <a:r>
              <a:rPr lang="zh-TW" altLang="zh-TW" sz="4600" b="1" dirty="0">
                <a:solidFill>
                  <a:schemeClr val="bg1"/>
                </a:solidFill>
              </a:rPr>
              <a:t>未來</a:t>
            </a:r>
            <a:endParaRPr lang="en-US" altLang="zh-TW" sz="46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600" b="1" dirty="0">
                <a:solidFill>
                  <a:srgbClr val="FFFF00"/>
                </a:solidFill>
              </a:rPr>
              <a:t>不斷</a:t>
            </a:r>
            <a:r>
              <a:rPr lang="zh-TW" altLang="zh-TW" sz="4600" b="1" dirty="0">
                <a:solidFill>
                  <a:schemeClr val="bg1"/>
                </a:solidFill>
              </a:rPr>
              <a:t>地成因</a:t>
            </a:r>
            <a:r>
              <a:rPr lang="zh-TW" altLang="en-US" sz="4600" b="1" dirty="0">
                <a:solidFill>
                  <a:schemeClr val="bg1"/>
                </a:solidFill>
              </a:rPr>
              <a:t>   </a:t>
            </a:r>
            <a:r>
              <a:rPr lang="zh-TW" altLang="zh-TW" sz="4600" b="1" dirty="0">
                <a:solidFill>
                  <a:srgbClr val="FFFF00"/>
                </a:solidFill>
              </a:rPr>
              <a:t>不斷</a:t>
            </a:r>
            <a:r>
              <a:rPr lang="zh-TW" altLang="zh-TW" sz="4600" b="1" dirty="0">
                <a:solidFill>
                  <a:schemeClr val="bg1"/>
                </a:solidFill>
              </a:rPr>
              <a:t>地成果</a:t>
            </a:r>
            <a:endParaRPr lang="en-US" altLang="zh-TW" sz="46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600" b="1" dirty="0">
                <a:solidFill>
                  <a:schemeClr val="bg1"/>
                </a:solidFill>
              </a:rPr>
              <a:t>因緣果報</a:t>
            </a:r>
            <a:r>
              <a:rPr lang="zh-TW" altLang="zh-TW" sz="4600" b="1" dirty="0">
                <a:solidFill>
                  <a:srgbClr val="FFFF00"/>
                </a:solidFill>
              </a:rPr>
              <a:t>不斷</a:t>
            </a:r>
            <a:r>
              <a:rPr lang="zh-TW" altLang="zh-TW" sz="4600" b="1" dirty="0">
                <a:solidFill>
                  <a:schemeClr val="bg1"/>
                </a:solidFill>
              </a:rPr>
              <a:t>累積</a:t>
            </a:r>
            <a:r>
              <a:rPr lang="zh-TW" altLang="en-US" sz="4600" b="1" dirty="0">
                <a:solidFill>
                  <a:schemeClr val="bg1"/>
                </a:solidFill>
              </a:rPr>
              <a:t>   </a:t>
            </a:r>
            <a:r>
              <a:rPr lang="zh-TW" altLang="zh-TW" sz="4600" b="1" dirty="0">
                <a:solidFill>
                  <a:schemeClr val="bg1"/>
                </a:solidFill>
              </a:rPr>
              <a:t>就是</a:t>
            </a:r>
            <a:r>
              <a:rPr lang="zh-TW" altLang="zh-TW" sz="4600" b="1" dirty="0">
                <a:solidFill>
                  <a:srgbClr val="FFFF00"/>
                </a:solidFill>
              </a:rPr>
              <a:t>大因</a:t>
            </a:r>
            <a:r>
              <a:rPr lang="zh-TW" altLang="en-US" sz="4600" b="1" dirty="0">
                <a:solidFill>
                  <a:schemeClr val="bg1"/>
                </a:solidFill>
              </a:rPr>
              <a:t>   </a:t>
            </a:r>
            <a:r>
              <a:rPr lang="zh-TW" altLang="zh-TW" sz="4600" b="1" dirty="0">
                <a:solidFill>
                  <a:srgbClr val="FFFF00"/>
                </a:solidFill>
              </a:rPr>
              <a:t>大果</a:t>
            </a:r>
            <a:endParaRPr lang="en-US" altLang="zh-TW" sz="46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zh-TW" altLang="zh-TW" sz="4600" b="1" dirty="0">
                <a:solidFill>
                  <a:schemeClr val="bg1"/>
                </a:solidFill>
              </a:rPr>
              <a:t>這樣</a:t>
            </a:r>
            <a:r>
              <a:rPr lang="zh-TW" altLang="zh-TW" sz="4600" b="1" dirty="0">
                <a:solidFill>
                  <a:srgbClr val="FFC000"/>
                </a:solidFill>
              </a:rPr>
              <a:t>才是覺有情</a:t>
            </a:r>
            <a:r>
              <a:rPr lang="zh-TW" altLang="en-US" sz="4600" b="1" dirty="0">
                <a:solidFill>
                  <a:srgbClr val="FFC000"/>
                </a:solidFill>
              </a:rPr>
              <a:t>   </a:t>
            </a:r>
            <a:r>
              <a:rPr lang="zh-TW" altLang="zh-TW" sz="4600" b="1" dirty="0">
                <a:solidFill>
                  <a:srgbClr val="FFC000"/>
                </a:solidFill>
              </a:rPr>
              <a:t>也就是菩薩</a:t>
            </a:r>
          </a:p>
        </p:txBody>
      </p:sp>
    </p:spTree>
    <p:extLst>
      <p:ext uri="{BB962C8B-B14F-4D97-AF65-F5344CB8AC3E}">
        <p14:creationId xmlns:p14="http://schemas.microsoft.com/office/powerpoint/2010/main" val="25236849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969373"/>
            <a:ext cx="10515600" cy="45500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覺悟世間</a:t>
            </a:r>
            <a:r>
              <a:rPr lang="zh-TW" altLang="zh-TW" sz="4800" b="1" dirty="0">
                <a:solidFill>
                  <a:srgbClr val="FFFF00"/>
                </a:solidFill>
              </a:rPr>
              <a:t>苦難眾生</a:t>
            </a:r>
            <a:r>
              <a:rPr lang="zh-TW" altLang="zh-TW" sz="4800" dirty="0">
                <a:solidFill>
                  <a:schemeClr val="bg1"/>
                </a:solidFill>
              </a:rPr>
              <a:t>的有情人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是</a:t>
            </a:r>
            <a:r>
              <a:rPr lang="zh-TW" altLang="zh-TW" sz="4800" b="1" dirty="0">
                <a:solidFill>
                  <a:srgbClr val="FFFF00"/>
                </a:solidFill>
              </a:rPr>
              <a:t>甘願</a:t>
            </a:r>
            <a:r>
              <a:rPr lang="zh-TW" altLang="zh-TW" sz="4800" dirty="0">
                <a:solidFill>
                  <a:schemeClr val="bg1"/>
                </a:solidFill>
              </a:rPr>
              <a:t>來的</a:t>
            </a:r>
            <a:r>
              <a:rPr lang="zh-TW" altLang="en-US" sz="4800" dirty="0">
                <a:solidFill>
                  <a:schemeClr val="bg1"/>
                </a:solidFill>
              </a:rPr>
              <a:t>   </a:t>
            </a:r>
            <a:r>
              <a:rPr lang="zh-TW" altLang="zh-TW" sz="4800" dirty="0">
                <a:solidFill>
                  <a:schemeClr val="bg1"/>
                </a:solidFill>
              </a:rPr>
              <a:t>也</a:t>
            </a:r>
            <a:r>
              <a:rPr lang="zh-TW" altLang="zh-TW" sz="4800" b="1" dirty="0">
                <a:solidFill>
                  <a:srgbClr val="FFFF00"/>
                </a:solidFill>
              </a:rPr>
              <a:t>甘願</a:t>
            </a:r>
            <a:r>
              <a:rPr lang="zh-TW" altLang="zh-TW" sz="4800" dirty="0">
                <a:solidFill>
                  <a:schemeClr val="bg1"/>
                </a:solidFill>
              </a:rPr>
              <a:t>入人群中去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b="1" dirty="0">
                <a:solidFill>
                  <a:srgbClr val="FFFF00"/>
                </a:solidFill>
              </a:rPr>
              <a:t>能夠</a:t>
            </a:r>
            <a:r>
              <a:rPr lang="zh-TW" altLang="zh-TW" sz="4800" dirty="0">
                <a:solidFill>
                  <a:schemeClr val="bg1"/>
                </a:solidFill>
              </a:rPr>
              <a:t>上求下化</a:t>
            </a:r>
            <a:endParaRPr lang="en-US" altLang="zh-TW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zh-TW" altLang="zh-TW" sz="4800" dirty="0">
                <a:solidFill>
                  <a:schemeClr val="bg1"/>
                </a:solidFill>
              </a:rPr>
              <a:t>就是</a:t>
            </a:r>
            <a:r>
              <a:rPr lang="zh-TW" altLang="zh-TW" sz="4800" b="1" dirty="0">
                <a:solidFill>
                  <a:srgbClr val="FFFF00"/>
                </a:solidFill>
              </a:rPr>
              <a:t>覺有情</a:t>
            </a:r>
            <a:r>
              <a:rPr lang="zh-TW" altLang="zh-TW" sz="4800" dirty="0">
                <a:solidFill>
                  <a:schemeClr val="bg1"/>
                </a:solidFill>
              </a:rPr>
              <a:t>者</a:t>
            </a:r>
          </a:p>
        </p:txBody>
      </p:sp>
    </p:spTree>
    <p:extLst>
      <p:ext uri="{BB962C8B-B14F-4D97-AF65-F5344CB8AC3E}">
        <p14:creationId xmlns:p14="http://schemas.microsoft.com/office/powerpoint/2010/main" val="547226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81998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b="1" dirty="0"/>
              <a:t>上人手札</a:t>
            </a:r>
          </a:p>
        </p:txBody>
      </p:sp>
      <p:sp>
        <p:nvSpPr>
          <p:cNvPr id="3" name="矩形 2"/>
          <p:cNvSpPr/>
          <p:nvPr/>
        </p:nvSpPr>
        <p:spPr>
          <a:xfrm>
            <a:off x="2393879" y="1704421"/>
            <a:ext cx="82604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入佛門中 </a:t>
            </a:r>
            <a:r>
              <a:rPr lang="zh-TW" altLang="en-US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學正覺道</a:t>
            </a:r>
            <a:endParaRPr lang="en-US" altLang="zh-TW" sz="6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內護外弘</a:t>
            </a:r>
            <a:r>
              <a:rPr lang="zh-TW" altLang="en-US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天長地久</a:t>
            </a:r>
            <a:endParaRPr lang="en-US" altLang="zh-TW" sz="60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帝釋諸天</a:t>
            </a:r>
            <a:r>
              <a:rPr lang="zh-TW" altLang="en-US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護持正法 </a:t>
            </a:r>
          </a:p>
          <a:p>
            <a:r>
              <a:rPr lang="zh-TW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豎窮三際</a:t>
            </a:r>
            <a:r>
              <a:rPr lang="zh-TW" altLang="en-US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橫遍十方</a:t>
            </a:r>
            <a:endParaRPr lang="zh-TW" altLang="zh-TW" sz="5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9D394E5-1E91-41AC-9A4F-D8FFBF623791}"/>
              </a:ext>
            </a:extLst>
          </p:cNvPr>
          <p:cNvSpPr/>
          <p:nvPr/>
        </p:nvSpPr>
        <p:spPr>
          <a:xfrm>
            <a:off x="2393878" y="1777429"/>
            <a:ext cx="7500135" cy="17877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93DD3DF-23D1-47CE-857E-AAC21F10E687}"/>
              </a:ext>
            </a:extLst>
          </p:cNvPr>
          <p:cNvSpPr/>
          <p:nvPr/>
        </p:nvSpPr>
        <p:spPr>
          <a:xfrm>
            <a:off x="2393877" y="3638141"/>
            <a:ext cx="7500135" cy="84727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B7F4752-FBFB-4245-9788-CECBD0954DE2}"/>
              </a:ext>
            </a:extLst>
          </p:cNvPr>
          <p:cNvSpPr/>
          <p:nvPr/>
        </p:nvSpPr>
        <p:spPr>
          <a:xfrm>
            <a:off x="2393877" y="4582274"/>
            <a:ext cx="7500135" cy="79796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61453859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20394" y="250851"/>
            <a:ext cx="10515600" cy="59614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400" b="1" dirty="0">
                <a:solidFill>
                  <a:srgbClr val="FFC000"/>
                </a:solidFill>
              </a:rPr>
              <a:t>學佛</a:t>
            </a:r>
            <a:r>
              <a:rPr lang="zh-TW" altLang="zh-TW" sz="4400" b="1" dirty="0">
                <a:solidFill>
                  <a:schemeClr val="bg1"/>
                </a:solidFill>
              </a:rPr>
              <a:t>，要</a:t>
            </a:r>
            <a:r>
              <a:rPr lang="zh-TW" altLang="zh-TW" sz="4400" b="1" dirty="0">
                <a:solidFill>
                  <a:srgbClr val="FFFF00"/>
                </a:solidFill>
              </a:rPr>
              <a:t>發大心</a:t>
            </a:r>
            <a:r>
              <a:rPr lang="zh-TW" altLang="zh-TW" sz="4400" b="1" dirty="0">
                <a:solidFill>
                  <a:schemeClr val="bg1"/>
                </a:solidFill>
              </a:rPr>
              <a:t>、</a:t>
            </a:r>
            <a:r>
              <a:rPr lang="zh-TW" altLang="zh-TW" sz="4400" b="1" dirty="0">
                <a:solidFill>
                  <a:srgbClr val="FFFF00"/>
                </a:solidFill>
              </a:rPr>
              <a:t>立大願</a:t>
            </a:r>
            <a:r>
              <a:rPr lang="zh-TW" altLang="zh-TW" sz="4400" b="1" dirty="0">
                <a:solidFill>
                  <a:schemeClr val="bg1"/>
                </a:solidFill>
              </a:rPr>
              <a:t>，大願要</a:t>
            </a:r>
            <a:r>
              <a:rPr lang="zh-TW" altLang="zh-TW" sz="4400" b="1" dirty="0">
                <a:solidFill>
                  <a:srgbClr val="FFFF00"/>
                </a:solidFill>
              </a:rPr>
              <a:t>如何</a:t>
            </a:r>
            <a:r>
              <a:rPr lang="zh-TW" altLang="zh-TW" sz="4400" b="1" dirty="0">
                <a:solidFill>
                  <a:schemeClr val="bg1"/>
                </a:solidFill>
              </a:rPr>
              <a:t>立</a:t>
            </a:r>
            <a:endParaRPr lang="en-US" altLang="zh-TW" sz="4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400" b="1" dirty="0">
                <a:solidFill>
                  <a:schemeClr val="bg1"/>
                </a:solidFill>
              </a:rPr>
              <a:t>呢？好好</a:t>
            </a:r>
            <a:r>
              <a:rPr lang="zh-TW" altLang="zh-TW" sz="4400" b="1" dirty="0">
                <a:solidFill>
                  <a:srgbClr val="FFFF00"/>
                </a:solidFill>
              </a:rPr>
              <a:t>發大乘心</a:t>
            </a:r>
            <a:r>
              <a:rPr lang="zh-TW" altLang="en-US" sz="4400" b="1" dirty="0">
                <a:solidFill>
                  <a:schemeClr val="bg1"/>
                </a:solidFill>
              </a:rPr>
              <a:t>、</a:t>
            </a:r>
            <a:r>
              <a:rPr lang="zh-TW" altLang="zh-TW" sz="4400" b="1" dirty="0">
                <a:solidFill>
                  <a:srgbClr val="FFFF00"/>
                </a:solidFill>
              </a:rPr>
              <a:t>修大乘行</a:t>
            </a:r>
            <a:r>
              <a:rPr lang="zh-TW" altLang="en-US" sz="4400" b="1" dirty="0">
                <a:solidFill>
                  <a:schemeClr val="bg1"/>
                </a:solidFill>
              </a:rPr>
              <a:t>；</a:t>
            </a:r>
            <a:r>
              <a:rPr lang="zh-TW" altLang="zh-TW" sz="4400" b="1" dirty="0">
                <a:solidFill>
                  <a:srgbClr val="FFFF00"/>
                </a:solidFill>
              </a:rPr>
              <a:t>入</a:t>
            </a:r>
            <a:r>
              <a:rPr lang="zh-TW" altLang="zh-TW" sz="4400" b="1" dirty="0">
                <a:solidFill>
                  <a:schemeClr val="bg1"/>
                </a:solidFill>
              </a:rPr>
              <a:t>人群，</a:t>
            </a:r>
            <a:endParaRPr lang="en-US" altLang="zh-TW" sz="4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400" b="1" dirty="0">
                <a:solidFill>
                  <a:srgbClr val="FFFF00"/>
                </a:solidFill>
              </a:rPr>
              <a:t>顧好</a:t>
            </a:r>
            <a:r>
              <a:rPr lang="zh-TW" altLang="zh-TW" sz="4400" b="1" dirty="0">
                <a:solidFill>
                  <a:schemeClr val="bg1"/>
                </a:solidFill>
              </a:rPr>
              <a:t>大因，將來才能</a:t>
            </a:r>
            <a:r>
              <a:rPr lang="zh-TW" altLang="zh-TW" sz="4400" b="1" dirty="0">
                <a:solidFill>
                  <a:srgbClr val="FFFF00"/>
                </a:solidFill>
              </a:rPr>
              <a:t>成大果</a:t>
            </a:r>
            <a:r>
              <a:rPr lang="zh-TW" altLang="zh-TW" sz="4400" b="1" dirty="0">
                <a:solidFill>
                  <a:schemeClr val="bg1"/>
                </a:solidFill>
              </a:rPr>
              <a:t>，才不會內心</a:t>
            </a:r>
            <a:endParaRPr lang="en-US" altLang="zh-TW" sz="4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4400" b="1" dirty="0">
                <a:solidFill>
                  <a:srgbClr val="FFFF00"/>
                </a:solidFill>
              </a:rPr>
              <a:t>一時</a:t>
            </a:r>
            <a:r>
              <a:rPr lang="zh-TW" altLang="zh-TW" sz="4400" b="1" dirty="0">
                <a:solidFill>
                  <a:schemeClr val="bg1"/>
                </a:solidFill>
              </a:rPr>
              <a:t>動念，造成了</a:t>
            </a:r>
            <a:r>
              <a:rPr lang="zh-TW" altLang="zh-TW" sz="4400" b="1" dirty="0">
                <a:solidFill>
                  <a:srgbClr val="FFFF00"/>
                </a:solidFill>
              </a:rPr>
              <a:t>不可解</a:t>
            </a:r>
            <a:r>
              <a:rPr lang="zh-TW" altLang="zh-TW" sz="4400" b="1" dirty="0">
                <a:solidFill>
                  <a:schemeClr val="bg1"/>
                </a:solidFill>
              </a:rPr>
              <a:t>的怨。</a:t>
            </a:r>
          </a:p>
          <a:p>
            <a:pPr marL="0" indent="0">
              <a:buNone/>
            </a:pPr>
            <a:r>
              <a:rPr lang="zh-TW" altLang="zh-TW" sz="4400" b="1" dirty="0">
                <a:solidFill>
                  <a:srgbClr val="FFFF00"/>
                </a:solidFill>
              </a:rPr>
              <a:t>阿闍世</a:t>
            </a:r>
            <a:r>
              <a:rPr lang="zh-TW" altLang="zh-TW" sz="4400" b="1" dirty="0">
                <a:solidFill>
                  <a:schemeClr val="bg1"/>
                </a:solidFill>
              </a:rPr>
              <a:t>的另外一個名字，叫做</a:t>
            </a:r>
            <a:r>
              <a:rPr lang="zh-TW" altLang="en-US" sz="4400" b="1" dirty="0">
                <a:solidFill>
                  <a:schemeClr val="bg1"/>
                </a:solidFill>
              </a:rPr>
              <a:t>「</a:t>
            </a:r>
            <a:r>
              <a:rPr lang="zh-TW" altLang="zh-TW" sz="4400" b="1" dirty="0">
                <a:solidFill>
                  <a:srgbClr val="FFFF00"/>
                </a:solidFill>
              </a:rPr>
              <a:t>未生怨</a:t>
            </a:r>
            <a:r>
              <a:rPr lang="zh-TW" altLang="en-US" sz="4400" b="1" dirty="0">
                <a:solidFill>
                  <a:schemeClr val="bg1"/>
                </a:solidFill>
              </a:rPr>
              <a:t>」</a:t>
            </a:r>
            <a:r>
              <a:rPr lang="zh-TW" altLang="zh-TW" sz="4400" b="1" dirty="0">
                <a:solidFill>
                  <a:schemeClr val="bg1"/>
                </a:solidFill>
              </a:rPr>
              <a:t>，尚未出生父親就很怨了</a:t>
            </a:r>
            <a:r>
              <a:rPr lang="zh-TW" altLang="en-US" sz="4400" b="1" dirty="0">
                <a:solidFill>
                  <a:schemeClr val="bg1"/>
                </a:solidFill>
              </a:rPr>
              <a:t>。</a:t>
            </a:r>
            <a:r>
              <a:rPr lang="zh-TW" altLang="zh-TW" sz="4400" b="1" dirty="0">
                <a:solidFill>
                  <a:schemeClr val="bg1"/>
                </a:solidFill>
              </a:rPr>
              <a:t>出生之後，</a:t>
            </a:r>
            <a:r>
              <a:rPr lang="zh-TW" altLang="zh-TW" sz="4400" b="1" dirty="0">
                <a:solidFill>
                  <a:srgbClr val="FFFF00"/>
                </a:solidFill>
              </a:rPr>
              <a:t>一個舉動</a:t>
            </a:r>
            <a:r>
              <a:rPr lang="zh-TW" altLang="zh-TW" sz="4400" b="1" dirty="0">
                <a:solidFill>
                  <a:schemeClr val="bg1"/>
                </a:solidFill>
              </a:rPr>
              <a:t>就造了</a:t>
            </a:r>
            <a:r>
              <a:rPr lang="zh-TW" altLang="zh-TW" sz="4400" b="1" dirty="0">
                <a:solidFill>
                  <a:srgbClr val="FFFF00"/>
                </a:solidFill>
              </a:rPr>
              <a:t>這種</a:t>
            </a:r>
            <a:r>
              <a:rPr lang="zh-TW" altLang="zh-TW" sz="4400" b="1" dirty="0">
                <a:solidFill>
                  <a:schemeClr val="bg1"/>
                </a:solidFill>
              </a:rPr>
              <a:t>的緣</a:t>
            </a:r>
            <a:r>
              <a:rPr lang="zh-TW" altLang="en-US" sz="4400" b="1" dirty="0">
                <a:solidFill>
                  <a:schemeClr val="bg1"/>
                </a:solidFill>
              </a:rPr>
              <a:t>！</a:t>
            </a:r>
            <a:r>
              <a:rPr lang="zh-TW" altLang="zh-TW" sz="4400" b="1" dirty="0">
                <a:solidFill>
                  <a:schemeClr val="bg1"/>
                </a:solidFill>
              </a:rPr>
              <a:t>總而言之，</a:t>
            </a:r>
            <a:r>
              <a:rPr lang="zh-TW" altLang="zh-TW" sz="4400" b="1" dirty="0">
                <a:solidFill>
                  <a:srgbClr val="FFFF00"/>
                </a:solidFill>
              </a:rPr>
              <a:t>學佛</a:t>
            </a:r>
            <a:r>
              <a:rPr lang="zh-TW" altLang="zh-TW" sz="4400" b="1" dirty="0">
                <a:solidFill>
                  <a:schemeClr val="bg1"/>
                </a:solidFill>
              </a:rPr>
              <a:t>時時要</a:t>
            </a:r>
            <a:r>
              <a:rPr lang="zh-TW" altLang="zh-TW" sz="4400" b="1" dirty="0">
                <a:solidFill>
                  <a:srgbClr val="FFFF00"/>
                </a:solidFill>
              </a:rPr>
              <a:t>顧好</a:t>
            </a:r>
            <a:r>
              <a:rPr lang="zh-TW" altLang="zh-TW" sz="4400" b="1" dirty="0">
                <a:solidFill>
                  <a:schemeClr val="bg1"/>
                </a:solidFill>
              </a:rPr>
              <a:t>這念心，所以</a:t>
            </a:r>
            <a:r>
              <a:rPr lang="zh-TW" altLang="en-US" sz="4400" b="1" dirty="0">
                <a:solidFill>
                  <a:schemeClr val="bg1"/>
                </a:solidFill>
              </a:rPr>
              <a:t>要</a:t>
            </a:r>
            <a:r>
              <a:rPr lang="zh-TW" altLang="zh-TW" sz="4400" b="1" dirty="0">
                <a:solidFill>
                  <a:srgbClr val="FFFF00"/>
                </a:solidFill>
              </a:rPr>
              <a:t>多用心</a:t>
            </a:r>
            <a:r>
              <a:rPr lang="zh-TW" altLang="en-US" sz="4400" b="1" dirty="0">
                <a:solidFill>
                  <a:schemeClr val="bg1"/>
                </a:solidFill>
              </a:rPr>
              <a:t>啊！</a:t>
            </a:r>
            <a:endParaRPr lang="zh-TW" altLang="zh-TW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53108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90279" y="256913"/>
            <a:ext cx="15696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回向</a:t>
            </a:r>
          </a:p>
        </p:txBody>
      </p:sp>
      <p:sp>
        <p:nvSpPr>
          <p:cNvPr id="3" name="矩形 2"/>
          <p:cNvSpPr/>
          <p:nvPr/>
        </p:nvSpPr>
        <p:spPr>
          <a:xfrm>
            <a:off x="1427109" y="147109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願消三障諸煩惱</a:t>
            </a:r>
            <a:endParaRPr lang="en-US" altLang="zh-TW" sz="5400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願得智慧真明了</a:t>
            </a:r>
            <a:endParaRPr lang="en-US" altLang="zh-TW" sz="5400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普願業障悉消除</a:t>
            </a:r>
            <a:endParaRPr lang="en-US" altLang="zh-TW" sz="5400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世世常行菩薩道</a:t>
            </a:r>
            <a:endParaRPr lang="zh-TW" altLang="en-US" sz="4800" dirty="0">
              <a:solidFill>
                <a:srgbClr val="FFC000"/>
              </a:solidFill>
              <a:latin typeface="+mn-ea"/>
              <a:ea typeface="+mn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109" y="256913"/>
            <a:ext cx="2908156" cy="36853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6121848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水, 室外, 男人, 飛機 的圖片&#10;&#10;自動產生的描述">
            <a:extLst>
              <a:ext uri="{FF2B5EF4-FFF2-40B4-BE49-F238E27FC236}">
                <a16:creationId xmlns:a16="http://schemas.microsoft.com/office/drawing/2014/main" id="{2319E112-A59D-4408-B21E-AC96C1F1E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30" y="-186133"/>
            <a:ext cx="12914244" cy="704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2948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6E3820E-533B-4C17-8E46-8549DAAC644E}"/>
              </a:ext>
            </a:extLst>
          </p:cNvPr>
          <p:cNvSpPr/>
          <p:nvPr/>
        </p:nvSpPr>
        <p:spPr>
          <a:xfrm>
            <a:off x="4808891" y="535562"/>
            <a:ext cx="244169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感恩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AA7883E-2C78-496A-9F2E-F6045C06D25F}"/>
              </a:ext>
            </a:extLst>
          </p:cNvPr>
          <p:cNvSpPr/>
          <p:nvPr/>
        </p:nvSpPr>
        <p:spPr>
          <a:xfrm>
            <a:off x="2121456" y="2261153"/>
            <a:ext cx="7816563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祝福您</a:t>
            </a:r>
            <a:endParaRPr lang="en-US" altLang="zh-TW" sz="6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平安吉祥，福慧增長</a:t>
            </a:r>
          </a:p>
        </p:txBody>
      </p:sp>
    </p:spTree>
    <p:extLst>
      <p:ext uri="{BB962C8B-B14F-4D97-AF65-F5344CB8AC3E}">
        <p14:creationId xmlns:p14="http://schemas.microsoft.com/office/powerpoint/2010/main" val="2044459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zh-TW" sz="5400" b="1" dirty="0">
                <a:solidFill>
                  <a:srgbClr val="FFC000"/>
                </a:solidFill>
              </a:rPr>
              <a:t>入佛門中</a:t>
            </a:r>
            <a:r>
              <a:rPr lang="en-US" altLang="zh-TW" sz="5400" b="1" dirty="0">
                <a:solidFill>
                  <a:srgbClr val="FFC000"/>
                </a:solidFill>
              </a:rPr>
              <a:t> </a:t>
            </a:r>
            <a:r>
              <a:rPr lang="zh-TW" altLang="zh-TW" sz="5400" b="1" dirty="0">
                <a:solidFill>
                  <a:srgbClr val="FFC000"/>
                </a:solidFill>
              </a:rPr>
              <a:t> 學正覺道</a:t>
            </a:r>
            <a:endParaRPr lang="en-US" altLang="zh-TW" sz="5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302327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1_自訂設計">
  <a:themeElements>
    <a:clrScheme name="1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訂設計">
      <a:majorFont>
        <a:latin typeface="Arial"/>
        <a:ea typeface="文鼎中隸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2857</Words>
  <Application>Microsoft Office PowerPoint</Application>
  <PresentationFormat>寬螢幕</PresentationFormat>
  <Paragraphs>399</Paragraphs>
  <Slides>83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83</vt:i4>
      </vt:variant>
    </vt:vector>
  </HeadingPairs>
  <TitlesOfParts>
    <vt:vector size="96" baseType="lpstr">
      <vt:lpstr>文鼎中隸</vt:lpstr>
      <vt:lpstr>微軟正黑體</vt:lpstr>
      <vt:lpstr>微軟正黑體</vt:lpstr>
      <vt:lpstr>標楷體</vt:lpstr>
      <vt:lpstr>Arial</vt:lpstr>
      <vt:lpstr>Calibri</vt:lpstr>
      <vt:lpstr>Calibri Light</vt:lpstr>
      <vt:lpstr>Franklin Gothic Book</vt:lpstr>
      <vt:lpstr>Perpetua</vt:lpstr>
      <vt:lpstr>Wingdings 2</vt:lpstr>
      <vt:lpstr>1_自訂設計</vt:lpstr>
      <vt:lpstr>Office 佈景主題</vt:lpstr>
      <vt:lpstr>公正</vt:lpstr>
      <vt:lpstr>靜思法髓妙蓮華序品</vt:lpstr>
      <vt:lpstr>PowerPoint 簡報</vt:lpstr>
      <vt:lpstr>靜思法髓妙蓮華-序品 天龍人王護持正法 如禮如儀就軌就序</vt:lpstr>
      <vt:lpstr>上人手札</vt:lpstr>
      <vt:lpstr>經文</vt:lpstr>
      <vt:lpstr>PowerPoint 簡報</vt:lpstr>
      <vt:lpstr>PowerPoint 簡報</vt:lpstr>
      <vt:lpstr>上人手札</vt:lpstr>
      <vt:lpstr>PowerPoint 簡報</vt:lpstr>
      <vt:lpstr>PowerPoint 簡報</vt:lpstr>
      <vt:lpstr>PowerPoint 簡報</vt:lpstr>
      <vt:lpstr>PowerPoint 簡報</vt:lpstr>
      <vt:lpstr>馬來西亞百萬菩薩偈頌</vt:lpstr>
      <vt:lpstr>馬來西亞百萬菩薩偈頌</vt:lpstr>
      <vt:lpstr>PowerPoint 簡報</vt:lpstr>
      <vt:lpstr>內護外弘</vt:lpstr>
      <vt:lpstr>PowerPoint 簡報</vt:lpstr>
      <vt:lpstr>PowerPoint 簡報</vt:lpstr>
      <vt:lpstr>PowerPoint 簡報</vt:lpstr>
      <vt:lpstr>PowerPoint 簡報</vt:lpstr>
      <vt:lpstr>PowerPoint 簡報</vt:lpstr>
      <vt:lpstr>顧好自己的一念心</vt:lpstr>
      <vt:lpstr>PowerPoint 簡報</vt:lpstr>
      <vt:lpstr>PowerPoint 簡報</vt:lpstr>
      <vt:lpstr>PowerPoint 簡報</vt:lpstr>
      <vt:lpstr>PowerPoint 簡報</vt:lpstr>
      <vt:lpstr>忉利天</vt:lpstr>
      <vt:lpstr>PowerPoint 簡報</vt:lpstr>
      <vt:lpstr>PowerPoint 簡報</vt:lpstr>
      <vt:lpstr>PowerPoint 簡報</vt:lpstr>
      <vt:lpstr>PowerPoint 簡報</vt:lpstr>
      <vt:lpstr>PowerPoint 簡報</vt:lpstr>
      <vt:lpstr>持國天王</vt:lpstr>
      <vt:lpstr>增長天王</vt:lpstr>
      <vt:lpstr>廣目天王</vt:lpstr>
      <vt:lpstr>多聞天王</vt:lpstr>
      <vt:lpstr>PowerPoint 簡報</vt:lpstr>
      <vt:lpstr>PowerPoint 簡報</vt:lpstr>
      <vt:lpstr>PowerPoint 簡報</vt:lpstr>
      <vt:lpstr>上人手札</vt:lpstr>
      <vt:lpstr>PowerPoint 簡報</vt:lpstr>
      <vt:lpstr>PowerPoint 簡報</vt:lpstr>
      <vt:lpstr>PowerPoint 簡報</vt:lpstr>
      <vt:lpstr>PowerPoint 簡報</vt:lpstr>
      <vt:lpstr>天龍八部</vt:lpstr>
      <vt:lpstr>八龍王</vt:lpstr>
      <vt:lpstr>PowerPoint 簡報</vt:lpstr>
      <vt:lpstr>PowerPoint 簡報</vt:lpstr>
      <vt:lpstr>四緊那羅王</vt:lpstr>
      <vt:lpstr>PowerPoint 簡報</vt:lpstr>
      <vt:lpstr>四乾闥婆王</vt:lpstr>
      <vt:lpstr>四阿修羅王</vt:lpstr>
      <vt:lpstr>四迦樓羅王</vt:lpstr>
      <vt:lpstr>上人手札</vt:lpstr>
      <vt:lpstr>上人手札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上人手札</vt:lpstr>
      <vt:lpstr>PowerPoint 簡報</vt:lpstr>
      <vt:lpstr>PowerPoint 簡報</vt:lpstr>
      <vt:lpstr>PowerPoint 簡報</vt:lpstr>
      <vt:lpstr>禮儀成就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靜思法髓妙蓮華序品</dc:title>
  <dc:creator>明智 高</dc:creator>
  <cp:lastModifiedBy>明智 高</cp:lastModifiedBy>
  <cp:revision>1</cp:revision>
  <dcterms:created xsi:type="dcterms:W3CDTF">2020-09-20T05:57:52Z</dcterms:created>
  <dcterms:modified xsi:type="dcterms:W3CDTF">2020-09-21T22:34:33Z</dcterms:modified>
</cp:coreProperties>
</file>