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1" r:id="rId2"/>
    <p:sldId id="288" r:id="rId3"/>
    <p:sldId id="282" r:id="rId4"/>
    <p:sldId id="283" r:id="rId5"/>
    <p:sldId id="284" r:id="rId6"/>
    <p:sldId id="286" r:id="rId7"/>
    <p:sldId id="287" r:id="rId8"/>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avid" initials="d" lastIdx="1" clrIdx="0">
    <p:extLst>
      <p:ext uri="{19B8F6BF-5375-455C-9EA6-DF929625EA0E}">
        <p15:presenceInfo xmlns:p15="http://schemas.microsoft.com/office/powerpoint/2012/main" userId="972abaa0015509d5"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6" autoAdjust="0"/>
    <p:restoredTop sz="94660"/>
  </p:normalViewPr>
  <p:slideViewPr>
    <p:cSldViewPr snapToGrid="0">
      <p:cViewPr varScale="1">
        <p:scale>
          <a:sx n="66" d="100"/>
          <a:sy n="66" d="100"/>
        </p:scale>
        <p:origin x="58" y="49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9" name="圖片 8"/>
          <p:cNvPicPr>
            <a:picLocks noChangeAspect="1"/>
          </p:cNvPicPr>
          <p:nvPr/>
        </p:nvPicPr>
        <p:blipFill>
          <a:blip r:embed="rId2" cstate="print">
            <a:duotone>
              <a:schemeClr val="bg2"/>
              <a:srgbClr val="FFF1C1"/>
            </a:duotone>
            <a:lum bright="-10000" contrast="-40000"/>
          </a:blip>
          <a:stretch>
            <a:fillRect/>
          </a:stretch>
        </p:blipFill>
        <p:spPr>
          <a:xfrm>
            <a:off x="2" y="5214950"/>
            <a:ext cx="1962897" cy="1643050"/>
          </a:xfrm>
          <a:prstGeom prst="rect">
            <a:avLst/>
          </a:prstGeom>
          <a:noFill/>
          <a:ln>
            <a:noFill/>
          </a:ln>
        </p:spPr>
      </p:pic>
      <p:sp>
        <p:nvSpPr>
          <p:cNvPr id="2" name="標題 1"/>
          <p:cNvSpPr>
            <a:spLocks noGrp="1"/>
          </p:cNvSpPr>
          <p:nvPr>
            <p:ph type="ctrTitle"/>
          </p:nvPr>
        </p:nvSpPr>
        <p:spPr>
          <a:xfrm>
            <a:off x="914400" y="1214423"/>
            <a:ext cx="10363200" cy="1470025"/>
          </a:xfrm>
        </p:spPr>
        <p:txBody>
          <a:bodyPr/>
          <a:lstStyle>
            <a:lvl1pPr algn="ctr">
              <a:defRPr sz="4800"/>
            </a:lvl1pPr>
          </a:lstStyle>
          <a:p>
            <a:r>
              <a:rPr kumimoji="0" lang="zh-TW" altLang="en-US"/>
              <a:t>按一下以編輯母片標題樣式</a:t>
            </a:r>
            <a:endParaRPr kumimoji="0" lang="en-US"/>
          </a:p>
        </p:txBody>
      </p:sp>
      <p:sp>
        <p:nvSpPr>
          <p:cNvPr id="3" name="副標題 2"/>
          <p:cNvSpPr>
            <a:spLocks noGrp="1"/>
          </p:cNvSpPr>
          <p:nvPr>
            <p:ph type="subTitle" idx="1"/>
          </p:nvPr>
        </p:nvSpPr>
        <p:spPr>
          <a:xfrm>
            <a:off x="2028978" y="2759582"/>
            <a:ext cx="8134045" cy="1740989"/>
          </a:xfrm>
        </p:spPr>
        <p:txBody>
          <a:bodyPr anchor="t"/>
          <a:lstStyle>
            <a:lvl1pPr marL="0" indent="0" algn="ctr">
              <a:buNone/>
              <a:defRPr lang="zh-CN" altLang="en-US" dirty="0">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0" lang="zh-TW" altLang="en-US"/>
              <a:t>按一下以編輯母片副標題樣式</a:t>
            </a:r>
            <a:endParaRPr kumimoji="0" lang="en-US"/>
          </a:p>
        </p:txBody>
      </p:sp>
      <p:sp>
        <p:nvSpPr>
          <p:cNvPr id="4" name="日期版面配置區 3"/>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4D8493A-05AB-41A0-8D63-575969FB250B}" type="slidenum">
              <a:rPr lang="zh-TW" altLang="en-US" smtClean="0"/>
              <a:pPr/>
              <a:t>‹#›</a:t>
            </a:fld>
            <a:endParaRPr lang="zh-TW" altLang="en-US"/>
          </a:p>
        </p:txBody>
      </p:sp>
    </p:spTree>
    <p:extLst>
      <p:ext uri="{BB962C8B-B14F-4D97-AF65-F5344CB8AC3E}">
        <p14:creationId xmlns:p14="http://schemas.microsoft.com/office/powerpoint/2010/main" val="1116231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7" name="矩形 6"/>
          <p:cNvSpPr/>
          <p:nvPr/>
        </p:nvSpPr>
        <p:spPr>
          <a:xfrm>
            <a:off x="0" y="0"/>
            <a:ext cx="892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標題 1"/>
          <p:cNvSpPr>
            <a:spLocks noGrp="1"/>
          </p:cNvSpPr>
          <p:nvPr>
            <p:ph type="title"/>
          </p:nvPr>
        </p:nvSpPr>
        <p:spPr/>
        <p:txBody>
          <a:bodyPr/>
          <a:lstStyle>
            <a:lvl1pPr algn="r">
              <a:defRPr/>
            </a:lvl1pPr>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a:xfrm>
            <a:off x="609600" y="1500177"/>
            <a:ext cx="10972800" cy="4714907"/>
          </a:xfrm>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8" name="圖片 7"/>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22804086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7" name="矩形 6"/>
          <p:cNvSpPr/>
          <p:nvPr/>
        </p:nvSpPr>
        <p:spPr>
          <a:xfrm>
            <a:off x="0" y="0"/>
            <a:ext cx="892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直排標題 1"/>
          <p:cNvSpPr>
            <a:spLocks noGrp="1"/>
          </p:cNvSpPr>
          <p:nvPr>
            <p:ph type="title" orient="vert"/>
          </p:nvPr>
        </p:nvSpPr>
        <p:spPr>
          <a:xfrm>
            <a:off x="9715525" y="274638"/>
            <a:ext cx="1866875" cy="5940444"/>
          </a:xfrm>
        </p:spPr>
        <p:txBody>
          <a:bodyPr vert="eaVert"/>
          <a:lstStyle>
            <a:lvl1pPr algn="ctr">
              <a:defRPr>
                <a:effectLst>
                  <a:outerShdw dist="50800" dir="18900000" algn="tl" rotWithShape="0">
                    <a:srgbClr val="000000">
                      <a:alpha val="75000"/>
                    </a:srgbClr>
                  </a:outerShdw>
                </a:effectLst>
              </a:defRPr>
            </a:lvl1pPr>
          </a:lstStyle>
          <a:p>
            <a:r>
              <a:rPr kumimoji="0" lang="zh-TW" altLang="en-US"/>
              <a:t>按一下以編輯母片標題樣式</a:t>
            </a:r>
            <a:endParaRPr kumimoji="0" lang="en-US"/>
          </a:p>
        </p:txBody>
      </p:sp>
      <p:sp>
        <p:nvSpPr>
          <p:cNvPr id="3" name="直排文字版面配置區 2"/>
          <p:cNvSpPr>
            <a:spLocks noGrp="1"/>
          </p:cNvSpPr>
          <p:nvPr>
            <p:ph type="body" orient="vert" idx="1"/>
          </p:nvPr>
        </p:nvSpPr>
        <p:spPr>
          <a:xfrm>
            <a:off x="609600" y="274638"/>
            <a:ext cx="9010675" cy="5940444"/>
          </a:xfrm>
        </p:spPr>
        <p:txBody>
          <a:bodyPr vert="eaVert"/>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8" name="圖片 7"/>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1475301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7" name="矩形 6"/>
          <p:cNvSpPr/>
          <p:nvPr/>
        </p:nvSpPr>
        <p:spPr>
          <a:xfrm>
            <a:off x="0" y="0"/>
            <a:ext cx="892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標題 1"/>
          <p:cNvSpPr>
            <a:spLocks noGrp="1"/>
          </p:cNvSpPr>
          <p:nvPr>
            <p:ph type="title"/>
          </p:nvPr>
        </p:nvSpPr>
        <p:spPr/>
        <p:txBody>
          <a:bodyPr/>
          <a:lstStyle>
            <a:lvl1pPr algn="l">
              <a:defRPr/>
            </a:lvl1pPr>
          </a:lstStyle>
          <a:p>
            <a:r>
              <a:rPr kumimoji="0" lang="zh-TW" altLang="en-US"/>
              <a:t>按一下以編輯母片標題樣式</a:t>
            </a:r>
            <a:endParaRPr kumimoji="0" lang="en-US"/>
          </a:p>
        </p:txBody>
      </p:sp>
      <p:sp>
        <p:nvSpPr>
          <p:cNvPr id="3" name="內容版面配置區 2"/>
          <p:cNvSpPr>
            <a:spLocks noGrp="1"/>
          </p:cNvSpPr>
          <p:nvPr>
            <p:ph idx="1"/>
          </p:nvPr>
        </p:nvSpPr>
        <p:spPr/>
        <p:txBody>
          <a:body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日期版面配置區 3"/>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8" name="圖片 7"/>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2387314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963084" y="4143370"/>
            <a:ext cx="10363200" cy="1362075"/>
          </a:xfrm>
        </p:spPr>
        <p:txBody>
          <a:bodyPr anchor="t"/>
          <a:lstStyle>
            <a:lvl1pPr algn="l">
              <a:defRPr sz="4000" b="1" cap="all"/>
            </a:lvl1p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963084" y="2643183"/>
            <a:ext cx="10363200" cy="1500187"/>
          </a:xfrm>
        </p:spPr>
        <p:txBody>
          <a:bodyPr anchor="b"/>
          <a:lstStyle>
            <a:lvl1pPr marL="0" indent="0">
              <a:buNone/>
              <a:defRPr lang="zh-CN" altLang="en-US" sz="2800" smtClean="0">
                <a:effectLst/>
              </a:defRPr>
            </a:lvl1pPr>
            <a:lvl2pPr marL="457200" indent="0">
              <a:buNone/>
              <a:defRPr lang="zh-CN" altLang="en-US" sz="2400" smtClean="0">
                <a:effectLst/>
              </a:defRPr>
            </a:lvl2pPr>
            <a:lvl3pPr marL="914400" indent="0">
              <a:buNone/>
              <a:defRPr lang="zh-CN" altLang="en-US" sz="2000" smtClean="0">
                <a:effectLst/>
              </a:defRPr>
            </a:lvl3pPr>
            <a:lvl4pPr marL="1371600" indent="0">
              <a:buNone/>
              <a:defRPr lang="zh-CN" altLang="en-US" sz="1600" smtClean="0">
                <a:effectLst/>
              </a:defRPr>
            </a:lvl4pPr>
            <a:lvl5pPr marL="1828800" indent="0">
              <a:buNone/>
              <a:defRPr lang="zh-CN" altLang="en-US" sz="1400" dirty="0" smtClean="0">
                <a:effectLst/>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eaLnBrk="1" latinLnBrk="0" hangingPunct="1"/>
            <a:r>
              <a:rPr kumimoji="0" lang="zh-TW" altLang="en-US"/>
              <a:t>按一下以編輯母片文字樣式</a:t>
            </a:r>
          </a:p>
        </p:txBody>
      </p:sp>
      <p:sp>
        <p:nvSpPr>
          <p:cNvPr id="4" name="日期版面配置區 3"/>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7" name="圖片 6"/>
          <p:cNvPicPr>
            <a:picLocks noChangeAspect="1"/>
          </p:cNvPicPr>
          <p:nvPr/>
        </p:nvPicPr>
        <p:blipFill>
          <a:blip r:embed="rId2" cstate="print">
            <a:duotone>
              <a:schemeClr val="bg2"/>
              <a:srgbClr val="FFF1C1"/>
            </a:duotone>
            <a:lum bright="-10000" contrast="-30000"/>
          </a:blip>
          <a:stretch>
            <a:fillRect/>
          </a:stretch>
        </p:blipFill>
        <p:spPr>
          <a:xfrm>
            <a:off x="9974181" y="0"/>
            <a:ext cx="2217819" cy="2357430"/>
          </a:xfrm>
          <a:prstGeom prst="rect">
            <a:avLst/>
          </a:prstGeom>
          <a:noFill/>
          <a:ln>
            <a:noFill/>
          </a:ln>
        </p:spPr>
      </p:pic>
    </p:spTree>
    <p:extLst>
      <p:ext uri="{BB962C8B-B14F-4D97-AF65-F5344CB8AC3E}">
        <p14:creationId xmlns:p14="http://schemas.microsoft.com/office/powerpoint/2010/main" val="1921312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8" name="矩形 7"/>
          <p:cNvSpPr/>
          <p:nvPr/>
        </p:nvSpPr>
        <p:spPr>
          <a:xfrm>
            <a:off x="0" y="0"/>
            <a:ext cx="873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內容版面配置區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內容版面配置區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9" name="圖片 8"/>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20177246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10" name="矩形 9"/>
          <p:cNvSpPr/>
          <p:nvPr/>
        </p:nvSpPr>
        <p:spPr>
          <a:xfrm>
            <a:off x="0" y="0"/>
            <a:ext cx="8544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標題 1"/>
          <p:cNvSpPr>
            <a:spLocks noGrp="1"/>
          </p:cNvSpPr>
          <p:nvPr>
            <p:ph type="title"/>
          </p:nvPr>
        </p:nvSpPr>
        <p:spPr/>
        <p:txBody>
          <a:bodyPr/>
          <a:lstStyle>
            <a:lvl1pPr>
              <a:defRPr/>
            </a:lvl1p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a:t>按一下以編輯母片文字樣式</a:t>
            </a:r>
          </a:p>
        </p:txBody>
      </p:sp>
      <p:sp>
        <p:nvSpPr>
          <p:cNvPr id="4" name="內容版面配置區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文字版面配置區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eaLnBrk="1" latinLnBrk="0" hangingPunct="1"/>
            <a:r>
              <a:rPr kumimoji="0" lang="zh-TW" altLang="en-US"/>
              <a:t>按一下以編輯母片文字樣式</a:t>
            </a:r>
          </a:p>
        </p:txBody>
      </p:sp>
      <p:sp>
        <p:nvSpPr>
          <p:cNvPr id="6" name="內容版面配置區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7" name="日期版面配置區 6"/>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11" name="圖片 10"/>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6256559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矩形 5"/>
          <p:cNvSpPr/>
          <p:nvPr/>
        </p:nvSpPr>
        <p:spPr>
          <a:xfrm>
            <a:off x="0" y="0"/>
            <a:ext cx="892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標題 1"/>
          <p:cNvSpPr>
            <a:spLocks noGrp="1"/>
          </p:cNvSpPr>
          <p:nvPr>
            <p:ph type="title"/>
          </p:nvPr>
        </p:nvSpPr>
        <p:spPr/>
        <p:txBody>
          <a:bodyPr/>
          <a:lstStyle/>
          <a:p>
            <a:r>
              <a:rPr kumimoji="0" lang="zh-TW" altLang="en-US"/>
              <a:t>按一下以編輯母片標題樣式</a:t>
            </a:r>
            <a:endParaRPr kumimoji="0" lang="en-US"/>
          </a:p>
        </p:txBody>
      </p:sp>
      <p:sp>
        <p:nvSpPr>
          <p:cNvPr id="3" name="日期版面配置區 2"/>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7" name="圖片 6"/>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13214795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4"/>
          <p:cNvSpPr/>
          <p:nvPr/>
        </p:nvSpPr>
        <p:spPr>
          <a:xfrm>
            <a:off x="0" y="0"/>
            <a:ext cx="892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日期版面配置區 1"/>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6" name="圖片 5"/>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180305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8" name="矩形 7"/>
          <p:cNvSpPr/>
          <p:nvPr/>
        </p:nvSpPr>
        <p:spPr>
          <a:xfrm>
            <a:off x="0" y="0"/>
            <a:ext cx="8976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標題 1"/>
          <p:cNvSpPr>
            <a:spLocks noGrp="1"/>
          </p:cNvSpPr>
          <p:nvPr>
            <p:ph type="title"/>
          </p:nvPr>
        </p:nvSpPr>
        <p:spPr>
          <a:xfrm>
            <a:off x="614901" y="5357826"/>
            <a:ext cx="10968300" cy="768028"/>
          </a:xfrm>
        </p:spPr>
        <p:txBody>
          <a:bodyPr anchor="ctr"/>
          <a:lstStyle>
            <a:lvl1pPr algn="ctr">
              <a:defRPr lang="zh-CN" altLang="en-US" sz="36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kumimoji="0" lang="zh-TW" altLang="en-US"/>
              <a:t>按一下以編輯母片標題樣式</a:t>
            </a:r>
            <a:endParaRPr kumimoji="0" lang="en-US"/>
          </a:p>
        </p:txBody>
      </p:sp>
      <p:sp>
        <p:nvSpPr>
          <p:cNvPr id="3" name="內容版面配置區 2"/>
          <p:cNvSpPr>
            <a:spLocks noGrp="1"/>
          </p:cNvSpPr>
          <p:nvPr>
            <p:ph idx="1"/>
          </p:nvPr>
        </p:nvSpPr>
        <p:spPr>
          <a:xfrm>
            <a:off x="613843" y="428605"/>
            <a:ext cx="6815667" cy="48577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4" name="文字版面配置區 3"/>
          <p:cNvSpPr>
            <a:spLocks noGrp="1"/>
          </p:cNvSpPr>
          <p:nvPr>
            <p:ph type="body" sz="half" idx="2"/>
          </p:nvPr>
        </p:nvSpPr>
        <p:spPr>
          <a:xfrm>
            <a:off x="7572115" y="1357298"/>
            <a:ext cx="4011084" cy="392909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lang="zh-TW" altLang="en-US"/>
              <a:t>按一下以編輯母片文字樣式</a:t>
            </a:r>
          </a:p>
          <a:p>
            <a:pPr lvl="1" eaLnBrk="1" latinLnBrk="0" hangingPunct="1"/>
            <a:r>
              <a:rPr lang="zh-TW" altLang="en-US"/>
              <a:t>第二層</a:t>
            </a:r>
          </a:p>
          <a:p>
            <a:pPr lvl="2" eaLnBrk="1" latinLnBrk="0" hangingPunct="1"/>
            <a:r>
              <a:rPr lang="zh-TW" altLang="en-US"/>
              <a:t>第三層</a:t>
            </a:r>
          </a:p>
          <a:p>
            <a:pPr lvl="3" eaLnBrk="1" latinLnBrk="0" hangingPunct="1"/>
            <a:r>
              <a:rPr lang="zh-TW" altLang="en-US"/>
              <a:t>第四層</a:t>
            </a:r>
          </a:p>
          <a:p>
            <a:pPr lvl="4" eaLnBrk="1" latinLnBrk="0" hangingPunct="1"/>
            <a:r>
              <a:rPr lang="zh-TW" altLang="en-US"/>
              <a:t>第五層</a:t>
            </a:r>
            <a:endParaRPr kumimoji="0" lang="en-US"/>
          </a:p>
        </p:txBody>
      </p:sp>
      <p:sp>
        <p:nvSpPr>
          <p:cNvPr id="5" name="日期版面配置區 4"/>
          <p:cNvSpPr>
            <a:spLocks noGrp="1"/>
          </p:cNvSpPr>
          <p:nvPr>
            <p:ph type="dt" sz="half" idx="10"/>
          </p:nvPr>
        </p:nvSpPr>
        <p:spPr/>
        <p:txBody>
          <a:bodyPr/>
          <a:lstStyle/>
          <a:p>
            <a:fld id="{545261F6-DF5F-4FEA-AA64-7C855FA50085}" type="datetimeFigureOut">
              <a:rPr lang="zh-TW" altLang="en-US" smtClean="0"/>
              <a:pPr/>
              <a:t>2025/4/8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74D8493A-05AB-41A0-8D63-575969FB250B}" type="slidenum">
              <a:rPr lang="zh-TW" altLang="en-US" smtClean="0"/>
              <a:pPr/>
              <a:t>‹#›</a:t>
            </a:fld>
            <a:endParaRPr lang="zh-TW" altLang="en-US"/>
          </a:p>
        </p:txBody>
      </p:sp>
      <p:pic>
        <p:nvPicPr>
          <p:cNvPr id="9" name="圖片 8"/>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18611555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8" name="矩形 7"/>
          <p:cNvSpPr/>
          <p:nvPr/>
        </p:nvSpPr>
        <p:spPr>
          <a:xfrm>
            <a:off x="0" y="0"/>
            <a:ext cx="892800" cy="6858000"/>
          </a:xfrm>
          <a:prstGeom prst="rect">
            <a:avLst/>
          </a:prstGeom>
          <a:blipFill>
            <a:blip r:embed="rId2" cstate="print">
              <a:alphaModFix amt="40000"/>
            </a:blip>
            <a:tile tx="0" ty="0" sx="50000" sy="50000" flip="x" algn="tl"/>
          </a:blipFill>
          <a:ln w="25400" cap="rnd"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zh-CN" altLang="en-US" sz="1800"/>
          </a:p>
        </p:txBody>
      </p:sp>
      <p:sp>
        <p:nvSpPr>
          <p:cNvPr id="2" name="標題 1"/>
          <p:cNvSpPr>
            <a:spLocks noGrp="1"/>
          </p:cNvSpPr>
          <p:nvPr>
            <p:ph type="title"/>
          </p:nvPr>
        </p:nvSpPr>
        <p:spPr>
          <a:xfrm>
            <a:off x="927064" y="214290"/>
            <a:ext cx="9931469" cy="781052"/>
          </a:xfrm>
        </p:spPr>
        <p:txBody>
          <a:bodyPr anchor="ctr"/>
          <a:lstStyle>
            <a:lvl1pPr algn="ctr" rtl="0">
              <a:spcBef>
                <a:spcPct val="0"/>
              </a:spcBef>
              <a:buNone/>
              <a:defRPr sz="3600" b="0" kern="1200" spc="5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stStyle>
          <a:p>
            <a:r>
              <a:rPr kumimoji="0" lang="zh-TW" altLang="en-US"/>
              <a:t>按一下以編輯母片標題樣式</a:t>
            </a:r>
            <a:endParaRPr kumimoji="0" lang="en-US"/>
          </a:p>
        </p:txBody>
      </p:sp>
      <p:sp>
        <p:nvSpPr>
          <p:cNvPr id="3" name="圖片版面配置區 2"/>
          <p:cNvSpPr>
            <a:spLocks noGrp="1"/>
          </p:cNvSpPr>
          <p:nvPr>
            <p:ph type="pic" idx="1"/>
          </p:nvPr>
        </p:nvSpPr>
        <p:spPr>
          <a:xfrm>
            <a:off x="908020" y="1000108"/>
            <a:ext cx="9936480" cy="5214974"/>
          </a:xfrm>
          <a:prstGeom prst="snip2DiagRect">
            <a:avLst>
              <a:gd name="adj1" fmla="val 0"/>
              <a:gd name="adj2" fmla="val 17946"/>
            </a:avLst>
          </a:prstGeom>
        </p:spPr>
        <p:style>
          <a:lnRef idx="2">
            <a:schemeClr val="accent1"/>
          </a:lnRef>
          <a:fillRef idx="1">
            <a:schemeClr val="lt1"/>
          </a:fillRef>
          <a:effectRef idx="0">
            <a:schemeClr val="accent1"/>
          </a:effectRef>
          <a:fontRef idx="minor">
            <a:schemeClr val="dk1"/>
          </a:fontRef>
        </p:style>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kumimoji="0" lang="zh-TW" altLang="en-US"/>
              <a:t>按一下圖示以新增圖片</a:t>
            </a:r>
            <a:endParaRPr kumimoji="0" lang="en-US"/>
          </a:p>
        </p:txBody>
      </p:sp>
      <p:sp>
        <p:nvSpPr>
          <p:cNvPr id="4" name="文字版面配置區 3"/>
          <p:cNvSpPr>
            <a:spLocks noGrp="1"/>
          </p:cNvSpPr>
          <p:nvPr>
            <p:ph type="body" sz="half" idx="2"/>
          </p:nvPr>
        </p:nvSpPr>
        <p:spPr>
          <a:xfrm>
            <a:off x="6604001" y="6243634"/>
            <a:ext cx="4240500" cy="614367"/>
          </a:xfrm>
        </p:spPr>
        <p:txBody>
          <a:bodyPr anchor="t"/>
          <a:lstStyle>
            <a:lvl1pPr marL="0" indent="0" algn="r">
              <a:buNone/>
              <a:defRPr sz="1400"/>
            </a:lvl1pPr>
            <a:lvl2pPr marL="457200" indent="0" algn="r">
              <a:buNone/>
              <a:defRPr sz="1200"/>
            </a:lvl2pPr>
            <a:lvl3pPr marL="914400" indent="0" algn="r">
              <a:buNone/>
              <a:defRPr sz="1000"/>
            </a:lvl3pPr>
            <a:lvl4pPr marL="1371600" indent="0" algn="r">
              <a:buNone/>
              <a:defRPr sz="900"/>
            </a:lvl4pPr>
            <a:lvl5pPr marL="1828800" indent="0" algn="r">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eaLnBrk="1" latinLnBrk="0" hangingPunct="1"/>
            <a:r>
              <a:rPr kumimoji="0" lang="zh-TW" altLang="en-US"/>
              <a:t>按一下以編輯母片文字樣式</a:t>
            </a:r>
          </a:p>
        </p:txBody>
      </p:sp>
      <p:sp>
        <p:nvSpPr>
          <p:cNvPr id="5" name="日期版面配置區 4"/>
          <p:cNvSpPr>
            <a:spLocks noGrp="1"/>
          </p:cNvSpPr>
          <p:nvPr>
            <p:ph type="dt" sz="half" idx="10"/>
          </p:nvPr>
        </p:nvSpPr>
        <p:spPr>
          <a:xfrm>
            <a:off x="812800" y="6492879"/>
            <a:ext cx="2235179" cy="365125"/>
          </a:xfrm>
        </p:spPr>
        <p:txBody>
          <a:bodyPr/>
          <a:lstStyle/>
          <a:p>
            <a:fld id="{545261F6-DF5F-4FEA-AA64-7C855FA50085}" type="datetimeFigureOut">
              <a:rPr lang="zh-TW" altLang="en-US" smtClean="0"/>
              <a:pPr/>
              <a:t>2025/4/8</a:t>
            </a:fld>
            <a:endParaRPr lang="zh-TW" altLang="en-US"/>
          </a:p>
        </p:txBody>
      </p:sp>
      <p:sp>
        <p:nvSpPr>
          <p:cNvPr id="6" name="頁尾版面配置區 5"/>
          <p:cNvSpPr>
            <a:spLocks noGrp="1"/>
          </p:cNvSpPr>
          <p:nvPr>
            <p:ph type="ftr" sz="quarter" idx="11"/>
          </p:nvPr>
        </p:nvSpPr>
        <p:spPr>
          <a:xfrm>
            <a:off x="3047979" y="6492877"/>
            <a:ext cx="3524275" cy="365125"/>
          </a:xfrm>
        </p:spPr>
        <p:txBody>
          <a:bodyPr/>
          <a:lstStyle/>
          <a:p>
            <a:endParaRPr lang="zh-TW" altLang="en-US"/>
          </a:p>
        </p:txBody>
      </p:sp>
      <p:sp>
        <p:nvSpPr>
          <p:cNvPr id="7" name="投影片編號版面配置區 6"/>
          <p:cNvSpPr>
            <a:spLocks noGrp="1"/>
          </p:cNvSpPr>
          <p:nvPr>
            <p:ph type="sldNum" sz="quarter" idx="12"/>
          </p:nvPr>
        </p:nvSpPr>
        <p:spPr>
          <a:xfrm>
            <a:off x="910764" y="5347005"/>
            <a:ext cx="1161600" cy="871200"/>
          </a:xfrm>
          <a:prstGeom prst="rtTriangle">
            <a:avLst/>
          </a:prstGeom>
          <a:noFill/>
        </p:spPr>
        <p:style>
          <a:lnRef idx="2">
            <a:schemeClr val="accent1"/>
          </a:lnRef>
          <a:fillRef idx="1">
            <a:schemeClr val="lt1"/>
          </a:fillRef>
          <a:effectRef idx="0">
            <a:schemeClr val="accent1"/>
          </a:effectRef>
          <a:fontRef idx="minor">
            <a:schemeClr val="dk1"/>
          </a:fontRef>
        </p:style>
        <p:txBody>
          <a:bodyPr/>
          <a:lstStyle/>
          <a:p>
            <a:fld id="{74D8493A-05AB-41A0-8D63-575969FB250B}" type="slidenum">
              <a:rPr lang="zh-TW" altLang="en-US" smtClean="0"/>
              <a:pPr/>
              <a:t>‹#›</a:t>
            </a:fld>
            <a:endParaRPr lang="zh-TW" altLang="en-US"/>
          </a:p>
        </p:txBody>
      </p:sp>
      <p:pic>
        <p:nvPicPr>
          <p:cNvPr id="9" name="圖片 8"/>
          <p:cNvPicPr>
            <a:picLocks noChangeAspect="1"/>
          </p:cNvPicPr>
          <p:nvPr/>
        </p:nvPicPr>
        <p:blipFill>
          <a:blip r:embed="rId3" cstate="print">
            <a:duotone>
              <a:schemeClr val="bg2"/>
              <a:srgbClr val="FFF1C1"/>
            </a:duotone>
          </a:blip>
          <a:stretch>
            <a:fillRect/>
          </a:stretch>
        </p:blipFill>
        <p:spPr>
          <a:xfrm>
            <a:off x="10847877" y="0"/>
            <a:ext cx="1344124" cy="1428736"/>
          </a:xfrm>
          <a:prstGeom prst="rect">
            <a:avLst/>
          </a:prstGeom>
          <a:noFill/>
          <a:ln>
            <a:noFill/>
          </a:ln>
        </p:spPr>
      </p:pic>
    </p:spTree>
    <p:extLst>
      <p:ext uri="{BB962C8B-B14F-4D97-AF65-F5344CB8AC3E}">
        <p14:creationId xmlns:p14="http://schemas.microsoft.com/office/powerpoint/2010/main" val="42330948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609600" y="274638"/>
            <a:ext cx="10368000" cy="1143000"/>
          </a:xfrm>
          <a:prstGeom prst="rect">
            <a:avLst/>
          </a:prstGeom>
        </p:spPr>
        <p:txBody>
          <a:bodyPr vert="horz" rtlCol="0" anchor="ctr">
            <a:normAutofit/>
            <a:scene3d>
              <a:camera prst="orthographicFront"/>
              <a:lightRig rig="soft" dir="t"/>
            </a:scene3d>
            <a:sp3d prstMaterial="matte">
              <a:bevelT w="12700" h="12700"/>
            </a:sp3d>
          </a:bodyPr>
          <a:lstStyle/>
          <a:p>
            <a:r>
              <a:rPr kumimoji="0" lang="zh-TW" altLang="en-US"/>
              <a:t>按一下以編輯母片標題樣式</a:t>
            </a:r>
            <a:endParaRPr kumimoji="0" lang="en-US"/>
          </a:p>
        </p:txBody>
      </p:sp>
      <p:sp>
        <p:nvSpPr>
          <p:cNvPr id="3" name="文字版面配置區 2"/>
          <p:cNvSpPr>
            <a:spLocks noGrp="1"/>
          </p:cNvSpPr>
          <p:nvPr>
            <p:ph type="body" idx="1"/>
          </p:nvPr>
        </p:nvSpPr>
        <p:spPr>
          <a:xfrm>
            <a:off x="609600" y="1600201"/>
            <a:ext cx="10972800" cy="4525963"/>
          </a:xfrm>
          <a:prstGeom prst="rect">
            <a:avLst/>
          </a:prstGeom>
        </p:spPr>
        <p:txBody>
          <a:bodyPr vert="horz" rtlCol="0">
            <a:normAutofit/>
          </a:bodyPr>
          <a:lstStyle/>
          <a:p>
            <a:pPr lvl="0" eaLnBrk="1" latinLnBrk="0" hangingPunct="1"/>
            <a:r>
              <a:rPr kumimoji="0" lang="zh-TW" altLang="en-US"/>
              <a:t>按一下以編輯母片文字樣式</a:t>
            </a:r>
          </a:p>
          <a:p>
            <a:pPr lvl="1" eaLnBrk="1" latinLnBrk="0" hangingPunct="1"/>
            <a:r>
              <a:rPr kumimoji="0" lang="zh-TW" altLang="en-US"/>
              <a:t>第二層</a:t>
            </a:r>
          </a:p>
          <a:p>
            <a:pPr lvl="2" eaLnBrk="1" latinLnBrk="0" hangingPunct="1"/>
            <a:r>
              <a:rPr kumimoji="0" lang="zh-TW" altLang="en-US"/>
              <a:t>第三層</a:t>
            </a:r>
          </a:p>
          <a:p>
            <a:pPr lvl="3" eaLnBrk="1" latinLnBrk="0" hangingPunct="1"/>
            <a:r>
              <a:rPr kumimoji="0" lang="zh-TW" altLang="en-US"/>
              <a:t>第四層</a:t>
            </a:r>
          </a:p>
          <a:p>
            <a:pPr lvl="4" eaLnBrk="1" latinLnBrk="0" hangingPunct="1"/>
            <a:r>
              <a:rPr kumimoji="0" lang="zh-TW" altLang="en-US"/>
              <a:t>第五層</a:t>
            </a:r>
            <a:endParaRPr kumimoji="0" lang="en-US"/>
          </a:p>
        </p:txBody>
      </p:sp>
      <p:sp>
        <p:nvSpPr>
          <p:cNvPr id="4" name="日期版面配置區 3"/>
          <p:cNvSpPr>
            <a:spLocks noGrp="1"/>
          </p:cNvSpPr>
          <p:nvPr>
            <p:ph type="dt" sz="half" idx="2"/>
          </p:nvPr>
        </p:nvSpPr>
        <p:spPr>
          <a:xfrm>
            <a:off x="609600" y="6356351"/>
            <a:ext cx="2844800" cy="365125"/>
          </a:xfrm>
          <a:prstGeom prst="rect">
            <a:avLst/>
          </a:prstGeom>
        </p:spPr>
        <p:txBody>
          <a:bodyPr vert="horz" lIns="274320" rtlCol="0" anchor="ctr"/>
          <a:lstStyle>
            <a:lvl1pPr algn="l" eaLnBrk="1" latinLnBrk="0" hangingPunct="1">
              <a:defRPr kumimoji="0" sz="1200">
                <a:solidFill>
                  <a:schemeClr val="tx1"/>
                </a:solidFill>
              </a:defRPr>
            </a:lvl1pPr>
          </a:lstStyle>
          <a:p>
            <a:fld id="{545261F6-DF5F-4FEA-AA64-7C855FA50085}" type="datetimeFigureOut">
              <a:rPr lang="zh-TW" altLang="en-US" smtClean="0"/>
              <a:pPr/>
              <a:t>2025/4/8</a:t>
            </a:fld>
            <a:endParaRPr lang="zh-TW" altLang="en-US"/>
          </a:p>
        </p:txBody>
      </p:sp>
      <p:sp>
        <p:nvSpPr>
          <p:cNvPr id="5" name="頁尾版面配置區 4"/>
          <p:cNvSpPr>
            <a:spLocks noGrp="1"/>
          </p:cNvSpPr>
          <p:nvPr>
            <p:ph type="ftr" sz="quarter" idx="3"/>
          </p:nvPr>
        </p:nvSpPr>
        <p:spPr>
          <a:xfrm>
            <a:off x="4165600" y="6356351"/>
            <a:ext cx="3860800" cy="365125"/>
          </a:xfrm>
          <a:prstGeom prst="rect">
            <a:avLst/>
          </a:prstGeom>
        </p:spPr>
        <p:txBody>
          <a:bodyPr vert="horz" rtlCol="0" anchor="ctr"/>
          <a:lstStyle>
            <a:lvl1pPr algn="ctr" eaLnBrk="1" latinLnBrk="0" hangingPunct="1">
              <a:defRPr kumimoji="0" sz="1200">
                <a:solidFill>
                  <a:schemeClr val="tx1"/>
                </a:solidFill>
              </a:defRPr>
            </a:lvl1pPr>
          </a:lstStyle>
          <a:p>
            <a:endParaRPr lang="zh-TW" altLang="en-US"/>
          </a:p>
        </p:txBody>
      </p:sp>
      <p:sp>
        <p:nvSpPr>
          <p:cNvPr id="6" name="投影片編號版面配置區 5"/>
          <p:cNvSpPr>
            <a:spLocks noGrp="1"/>
          </p:cNvSpPr>
          <p:nvPr>
            <p:ph type="sldNum" sz="quarter" idx="4"/>
          </p:nvPr>
        </p:nvSpPr>
        <p:spPr>
          <a:xfrm>
            <a:off x="8737600" y="6356351"/>
            <a:ext cx="2844800" cy="365125"/>
          </a:xfrm>
          <a:prstGeom prst="rect">
            <a:avLst/>
          </a:prstGeom>
        </p:spPr>
        <p:txBody>
          <a:bodyPr vert="horz" lIns="45720" tIns="45720" rIns="45720" rtlCol="0" anchor="ctr"/>
          <a:lstStyle>
            <a:lvl1pPr algn="r" eaLnBrk="1" latinLnBrk="0" hangingPunct="1">
              <a:defRPr kumimoji="0" sz="1200">
                <a:solidFill>
                  <a:schemeClr val="tx1"/>
                </a:solidFill>
              </a:defRPr>
            </a:lvl1pPr>
          </a:lstStyle>
          <a:p>
            <a:fld id="{74D8493A-05AB-41A0-8D63-575969FB250B}" type="slidenum">
              <a:rPr lang="zh-TW" altLang="en-US" smtClean="0"/>
              <a:pPr/>
              <a:t>‹#›</a:t>
            </a:fld>
            <a:endParaRPr lang="zh-TW" altLang="en-US"/>
          </a:p>
        </p:txBody>
      </p:sp>
    </p:spTree>
    <p:extLst>
      <p:ext uri="{BB962C8B-B14F-4D97-AF65-F5344CB8AC3E}">
        <p14:creationId xmlns:p14="http://schemas.microsoft.com/office/powerpoint/2010/main" val="377319484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zh-CN" altLang="en-US" sz="4400" b="0" kern="1200" spc="50" dirty="0">
          <a:ln w="12700">
            <a:noFill/>
            <a:prstDash val="solid"/>
          </a:ln>
          <a:solidFill>
            <a:schemeClr val="accent4"/>
          </a:solidFill>
          <a:effectLst>
            <a:outerShdw blurRad="38100" dist="20320" dir="2700000" algn="tl" rotWithShape="0">
              <a:srgbClr val="000000">
                <a:alpha val="70000"/>
              </a:srgbClr>
            </a:outerShdw>
          </a:effectLst>
          <a:latin typeface="+mj-lt"/>
          <a:ea typeface="+mj-ea"/>
          <a:cs typeface="+mj-cs"/>
        </a:defRPr>
      </a:lvl1pPr>
      <a:lvl2pPr eaLnBrk="1" latinLnBrk="0" hangingPunct="1">
        <a:defRPr kumimoji="0">
          <a:solidFill>
            <a:schemeClr val="tx2"/>
          </a:solidFill>
        </a:defRPr>
      </a:lvl2pPr>
      <a:lvl3pPr eaLnBrk="1" latinLnBrk="0" hangingPunct="1">
        <a:defRPr kumimoji="0">
          <a:solidFill>
            <a:schemeClr val="tx2"/>
          </a:solidFill>
        </a:defRPr>
      </a:lvl3pPr>
      <a:lvl4pPr eaLnBrk="1" latinLnBrk="0" hangingPunct="1">
        <a:defRPr kumimoji="0">
          <a:solidFill>
            <a:schemeClr val="tx2"/>
          </a:solidFill>
        </a:defRPr>
      </a:lvl4pPr>
      <a:lvl5pPr eaLnBrk="1" latinLnBrk="0" hangingPunct="1">
        <a:defRPr kumimoji="0">
          <a:solidFill>
            <a:schemeClr val="tx2"/>
          </a:solidFill>
        </a:defRPr>
      </a:lvl5pPr>
      <a:lvl6pPr eaLnBrk="1" latinLnBrk="0" hangingPunct="1">
        <a:defRPr kumimoji="0">
          <a:solidFill>
            <a:schemeClr val="tx2"/>
          </a:solidFill>
        </a:defRPr>
      </a:lvl6pPr>
      <a:lvl7pPr eaLnBrk="1" latinLnBrk="0" hangingPunct="1">
        <a:defRPr kumimoji="0">
          <a:solidFill>
            <a:schemeClr val="tx2"/>
          </a:solidFill>
        </a:defRPr>
      </a:lvl7pPr>
      <a:lvl8pPr eaLnBrk="1" latinLnBrk="0" hangingPunct="1">
        <a:defRPr kumimoji="0">
          <a:solidFill>
            <a:schemeClr val="tx2"/>
          </a:solidFill>
        </a:defRPr>
      </a:lvl8pPr>
      <a:lvl9pPr eaLnBrk="1" latinLnBrk="0" hangingPunct="1">
        <a:defRPr kumimoji="0">
          <a:solidFill>
            <a:schemeClr val="tx2"/>
          </a:solidFill>
        </a:defRPr>
      </a:lvl9pPr>
    </p:titleStyle>
    <p:bodyStyle>
      <a:lvl1pPr marL="342900" indent="-342900" algn="l" rtl="0" eaLnBrk="1" latinLnBrk="0" hangingPunct="1">
        <a:spcBef>
          <a:spcPct val="20000"/>
        </a:spcBef>
        <a:buClr>
          <a:schemeClr val="tx2"/>
        </a:buClr>
        <a:buSzPct val="60000"/>
        <a:buFont typeface="Wingdings 2"/>
        <a:buChar char=""/>
        <a:defRPr kumimoji="0" sz="3200" kern="1200">
          <a:solidFill>
            <a:schemeClr val="tx1"/>
          </a:solidFill>
          <a:latin typeface="+mn-lt"/>
          <a:ea typeface="+mn-ea"/>
          <a:cs typeface="+mn-cs"/>
        </a:defRPr>
      </a:lvl1pPr>
      <a:lvl2pPr marL="742950" indent="-285750" algn="l" rtl="0" eaLnBrk="1" latinLnBrk="0" hangingPunct="1">
        <a:spcBef>
          <a:spcPct val="20000"/>
        </a:spcBef>
        <a:buClr>
          <a:schemeClr val="tx2"/>
        </a:buClr>
        <a:buSzPct val="60000"/>
        <a:buFont typeface="Wingdings 2"/>
        <a:buChar char=""/>
        <a:defRPr kumimoji="0" sz="2800" kern="1200">
          <a:solidFill>
            <a:schemeClr val="tx1"/>
          </a:solidFill>
          <a:latin typeface="+mn-lt"/>
          <a:ea typeface="+mn-ea"/>
          <a:cs typeface="+mn-cs"/>
        </a:defRPr>
      </a:lvl2pPr>
      <a:lvl3pPr marL="1143000" indent="-228600" algn="l" rtl="0" eaLnBrk="1" latinLnBrk="0" hangingPunct="1">
        <a:spcBef>
          <a:spcPct val="20000"/>
        </a:spcBef>
        <a:buClr>
          <a:schemeClr val="tx2"/>
        </a:buClr>
        <a:buSzPct val="60000"/>
        <a:buFont typeface="Wingdings 2"/>
        <a:buChar char=""/>
        <a:defRPr kumimoji="0" sz="2400" kern="1200">
          <a:solidFill>
            <a:schemeClr val="tx1"/>
          </a:solidFill>
          <a:latin typeface="+mn-lt"/>
          <a:ea typeface="+mn-ea"/>
          <a:cs typeface="+mn-cs"/>
        </a:defRPr>
      </a:lvl3pPr>
      <a:lvl4pPr marL="1600200" indent="-228600" algn="l" rtl="0" eaLnBrk="1" latinLnBrk="0" hangingPunct="1">
        <a:spcBef>
          <a:spcPct val="20000"/>
        </a:spcBef>
        <a:buClr>
          <a:schemeClr val="tx2"/>
        </a:buClr>
        <a:buSzPct val="60000"/>
        <a:buFont typeface="Wingdings 2"/>
        <a:buChar char=""/>
        <a:defRPr kumimoji="0" sz="2000" kern="1200">
          <a:solidFill>
            <a:schemeClr val="tx1"/>
          </a:solidFill>
          <a:latin typeface="+mn-lt"/>
          <a:ea typeface="+mn-ea"/>
          <a:cs typeface="+mn-cs"/>
        </a:defRPr>
      </a:lvl4pPr>
      <a:lvl5pPr marL="2057400" indent="-228600" algn="l" rtl="0" eaLnBrk="1" latinLnBrk="0" hangingPunct="1">
        <a:spcBef>
          <a:spcPct val="20000"/>
        </a:spcBef>
        <a:buClr>
          <a:schemeClr val="tx2"/>
        </a:buClr>
        <a:buSzPct val="60000"/>
        <a:buFont typeface="Wingdings 2"/>
        <a:buChar char=""/>
        <a:defRPr kumimoji="0" sz="2000" kern="1200">
          <a:solidFill>
            <a:schemeClr val="tx1"/>
          </a:solidFill>
          <a:latin typeface="+mn-lt"/>
          <a:ea typeface="+mn-ea"/>
          <a:cs typeface="+mn-cs"/>
        </a:defRPr>
      </a:lvl5pPr>
      <a:lvl6pPr marL="2514600" indent="-228600" algn="l" rtl="0" eaLnBrk="1" latinLnBrk="0" hangingPunct="1">
        <a:spcBef>
          <a:spcPct val="20000"/>
        </a:spcBef>
        <a:buFont typeface="Arial"/>
        <a:buChar char="•"/>
        <a:defRPr kumimoji="0" sz="2000" kern="1200">
          <a:solidFill>
            <a:schemeClr val="tx1"/>
          </a:solidFill>
          <a:latin typeface="+mn-lt"/>
          <a:ea typeface="+mn-ea"/>
          <a:cs typeface="+mn-cs"/>
        </a:defRPr>
      </a:lvl6pPr>
      <a:lvl7pPr marL="2971800" indent="-228600" algn="l" rtl="0" eaLnBrk="1" latinLnBrk="0" hangingPunct="1">
        <a:spcBef>
          <a:spcPct val="20000"/>
        </a:spcBef>
        <a:buFont typeface="Arial"/>
        <a:buChar char="•"/>
        <a:defRPr kumimoji="0" sz="2000" kern="1200">
          <a:solidFill>
            <a:schemeClr val="tx1"/>
          </a:solidFill>
          <a:latin typeface="+mn-lt"/>
          <a:ea typeface="+mn-ea"/>
          <a:cs typeface="+mn-cs"/>
        </a:defRPr>
      </a:lvl7pPr>
      <a:lvl8pPr marL="3429000" indent="-228600" algn="l" rtl="0" eaLnBrk="1" latinLnBrk="0" hangingPunct="1">
        <a:spcBef>
          <a:spcPct val="20000"/>
        </a:spcBef>
        <a:buFont typeface="Arial"/>
        <a:buChar char="•"/>
        <a:defRPr kumimoji="0" sz="2000" kern="1200">
          <a:solidFill>
            <a:schemeClr val="tx1"/>
          </a:solidFill>
          <a:latin typeface="+mn-lt"/>
          <a:ea typeface="+mn-ea"/>
          <a:cs typeface="+mn-cs"/>
        </a:defRPr>
      </a:lvl8pPr>
      <a:lvl9pPr marL="3886200" indent="-228600" algn="l" rtl="0" eaLnBrk="1" latinLnBrk="0" hangingPunct="1">
        <a:spcBef>
          <a:spcPct val="20000"/>
        </a:spcBef>
        <a:buFont typeface="Arial"/>
        <a:buChar char="•"/>
        <a:defRPr kumimoji="0" sz="20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FE148D9-A490-4525-99D8-58AFC19063CF}"/>
              </a:ext>
            </a:extLst>
          </p:cNvPr>
          <p:cNvSpPr/>
          <p:nvPr/>
        </p:nvSpPr>
        <p:spPr>
          <a:xfrm>
            <a:off x="1591890" y="2551640"/>
            <a:ext cx="9008219" cy="1015663"/>
          </a:xfrm>
          <a:prstGeom prst="rect">
            <a:avLst/>
          </a:prstGeom>
        </p:spPr>
        <p:txBody>
          <a:bodyPr wrap="square">
            <a:spAutoFit/>
          </a:bodyPr>
          <a:lstStyle/>
          <a:p>
            <a:pPr algn="ctr"/>
            <a:r>
              <a:rPr lang="zh-TW" altLang="en-US" sz="6000" b="1" dirty="0">
                <a:solidFill>
                  <a:srgbClr val="C00000"/>
                </a:solidFill>
              </a:rPr>
              <a:t>東北瀋陽真善美從無到有</a:t>
            </a:r>
          </a:p>
        </p:txBody>
      </p:sp>
      <p:sp>
        <p:nvSpPr>
          <p:cNvPr id="3" name="矩形 2">
            <a:extLst>
              <a:ext uri="{FF2B5EF4-FFF2-40B4-BE49-F238E27FC236}">
                <a16:creationId xmlns:a16="http://schemas.microsoft.com/office/drawing/2014/main" id="{54E453B3-2F63-4750-BF1A-80342AA2C526}"/>
              </a:ext>
            </a:extLst>
          </p:cNvPr>
          <p:cNvSpPr/>
          <p:nvPr/>
        </p:nvSpPr>
        <p:spPr>
          <a:xfrm>
            <a:off x="1591890" y="1021544"/>
            <a:ext cx="9008219" cy="1015663"/>
          </a:xfrm>
          <a:prstGeom prst="rect">
            <a:avLst/>
          </a:prstGeom>
        </p:spPr>
        <p:txBody>
          <a:bodyPr wrap="square">
            <a:spAutoFit/>
          </a:bodyPr>
          <a:lstStyle/>
          <a:p>
            <a:pPr algn="ctr"/>
            <a:r>
              <a:rPr lang="zh-TW" altLang="en-US" sz="6000" b="1" dirty="0"/>
              <a:t>課前作業五根五力</a:t>
            </a:r>
          </a:p>
        </p:txBody>
      </p:sp>
    </p:spTree>
    <p:extLst>
      <p:ext uri="{BB962C8B-B14F-4D97-AF65-F5344CB8AC3E}">
        <p14:creationId xmlns:p14="http://schemas.microsoft.com/office/powerpoint/2010/main" val="24610073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6F292341-D0A8-45E4-BDC2-CAC4CC4B8632}"/>
              </a:ext>
            </a:extLst>
          </p:cNvPr>
          <p:cNvSpPr/>
          <p:nvPr/>
        </p:nvSpPr>
        <p:spPr>
          <a:xfrm>
            <a:off x="466844" y="889447"/>
            <a:ext cx="9880923" cy="4801314"/>
          </a:xfrm>
          <a:prstGeom prst="rect">
            <a:avLst/>
          </a:prstGeom>
          <a:blipFill>
            <a:blip r:embed="rId2"/>
            <a:tile tx="0" ty="0" sx="100000" sy="100000" flip="none" algn="tl"/>
          </a:blipFill>
        </p:spPr>
        <p:txBody>
          <a:bodyPr wrap="square">
            <a:spAutoFit/>
          </a:bodyPr>
          <a:lstStyle/>
          <a:p>
            <a:r>
              <a:rPr lang="zh-TW" altLang="en-US" sz="3400" b="1" dirty="0">
                <a:solidFill>
                  <a:srgbClr val="C00000"/>
                </a:solidFill>
              </a:rPr>
              <a:t>2017年7月某個禮拜天在北京馬駒橋聯絡處經人介紹認識了瀋陽三位真善美夥伴。</a:t>
            </a:r>
            <a:endParaRPr lang="en-US" altLang="zh-TW" sz="3400" b="1" dirty="0">
              <a:solidFill>
                <a:srgbClr val="C00000"/>
              </a:solidFill>
            </a:endParaRPr>
          </a:p>
          <a:p>
            <a:endParaRPr lang="en-US" altLang="zh-TW" sz="3400" b="1" dirty="0">
              <a:solidFill>
                <a:srgbClr val="C00000"/>
              </a:solidFill>
            </a:endParaRPr>
          </a:p>
          <a:p>
            <a:r>
              <a:rPr lang="zh-TW" altLang="en-US" sz="3400" b="1" dirty="0">
                <a:solidFill>
                  <a:srgbClr val="C00000"/>
                </a:solidFill>
              </a:rPr>
              <a:t>談話中了解到他們的互愛長要求他們在當年的年底之前要發三到五則新聞在大愛台播出</a:t>
            </a:r>
            <a:r>
              <a:rPr lang="en-US" altLang="zh-TW" sz="3400" b="1" dirty="0">
                <a:solidFill>
                  <a:srgbClr val="C00000"/>
                </a:solidFill>
              </a:rPr>
              <a:t>.</a:t>
            </a:r>
          </a:p>
          <a:p>
            <a:endParaRPr lang="en-US" altLang="zh-TW" sz="3400" b="1" dirty="0">
              <a:solidFill>
                <a:srgbClr val="C00000"/>
              </a:solidFill>
            </a:endParaRPr>
          </a:p>
          <a:p>
            <a:r>
              <a:rPr lang="zh-TW" altLang="en-US" sz="3400" b="1" dirty="0">
                <a:solidFill>
                  <a:srgbClr val="C00000"/>
                </a:solidFill>
              </a:rPr>
              <a:t>三位小白在完全沒有經驗沒有設備的情況下承擔真善美任務，真是佩服他們的勇氣。</a:t>
            </a:r>
            <a:endParaRPr lang="en-US" altLang="zh-TW" sz="3400" b="1" dirty="0">
              <a:solidFill>
                <a:srgbClr val="C00000"/>
              </a:solidFill>
            </a:endParaRPr>
          </a:p>
          <a:p>
            <a:endParaRPr lang="en-US" altLang="zh-TW" sz="3400" b="1" dirty="0">
              <a:solidFill>
                <a:srgbClr val="C00000"/>
              </a:solidFill>
            </a:endParaRPr>
          </a:p>
        </p:txBody>
      </p:sp>
    </p:spTree>
    <p:extLst>
      <p:ext uri="{BB962C8B-B14F-4D97-AF65-F5344CB8AC3E}">
        <p14:creationId xmlns:p14="http://schemas.microsoft.com/office/powerpoint/2010/main" val="34115019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7A3CF772-A192-4C21-849F-C842894CABEB}"/>
              </a:ext>
            </a:extLst>
          </p:cNvPr>
          <p:cNvSpPr/>
          <p:nvPr/>
        </p:nvSpPr>
        <p:spPr>
          <a:xfrm>
            <a:off x="483589" y="766732"/>
            <a:ext cx="9470639" cy="5324535"/>
          </a:xfrm>
          <a:prstGeom prst="rect">
            <a:avLst/>
          </a:prstGeom>
          <a:blipFill>
            <a:blip r:embed="rId2"/>
            <a:tile tx="0" ty="0" sx="100000" sy="100000" flip="none" algn="tl"/>
          </a:blipFill>
        </p:spPr>
        <p:txBody>
          <a:bodyPr wrap="square">
            <a:spAutoFit/>
          </a:bodyPr>
          <a:lstStyle/>
          <a:p>
            <a:r>
              <a:rPr lang="zh-TW" altLang="en-US" sz="3400" b="1" dirty="0">
                <a:solidFill>
                  <a:srgbClr val="C00000"/>
                </a:solidFill>
              </a:rPr>
              <a:t>上人說對的事做就對了，為了能讓更多陪伴鄉親感人的故事可以被報導出來，在人和設備都缺的當下，跨出第一步是有點難，但堅持走下去，我們還是做到了。</a:t>
            </a:r>
            <a:endParaRPr lang="en-US" altLang="zh-TW" sz="3400" b="1" dirty="0">
              <a:solidFill>
                <a:srgbClr val="C00000"/>
              </a:solidFill>
            </a:endParaRPr>
          </a:p>
          <a:p>
            <a:endParaRPr lang="en-US" altLang="zh-TW" sz="3400" b="1" dirty="0">
              <a:solidFill>
                <a:srgbClr val="C00000"/>
              </a:solidFill>
            </a:endParaRPr>
          </a:p>
          <a:p>
            <a:r>
              <a:rPr lang="zh-TW" altLang="en-US" sz="3400" b="1" dirty="0">
                <a:solidFill>
                  <a:srgbClr val="C00000"/>
                </a:solidFill>
              </a:rPr>
              <a:t>從開始到離開中國為止，瀋陽真善美從完全沒有到</a:t>
            </a:r>
            <a:r>
              <a:rPr lang="en-US" altLang="zh-TW" sz="3400" b="1" dirty="0">
                <a:solidFill>
                  <a:srgbClr val="C00000"/>
                </a:solidFill>
              </a:rPr>
              <a:t>19</a:t>
            </a:r>
            <a:r>
              <a:rPr lang="zh-TW" altLang="en-US" sz="3400" b="1" dirty="0">
                <a:solidFill>
                  <a:srgbClr val="C00000"/>
                </a:solidFill>
              </a:rPr>
              <a:t>年年底，共發了將近六十幾則新聞在大愛台播出。</a:t>
            </a:r>
            <a:endParaRPr lang="en-US" altLang="zh-TW" sz="3400" b="1" dirty="0">
              <a:solidFill>
                <a:srgbClr val="C00000"/>
              </a:solidFill>
            </a:endParaRPr>
          </a:p>
          <a:p>
            <a:endParaRPr lang="en-US" altLang="zh-TW" sz="3400" b="1" dirty="0">
              <a:solidFill>
                <a:srgbClr val="C00000"/>
              </a:solidFill>
            </a:endParaRPr>
          </a:p>
          <a:p>
            <a:endParaRPr lang="zh-TW" altLang="en-US" sz="3400" b="1" dirty="0">
              <a:solidFill>
                <a:srgbClr val="C00000"/>
              </a:solidFill>
            </a:endParaRPr>
          </a:p>
        </p:txBody>
      </p:sp>
      <p:sp>
        <p:nvSpPr>
          <p:cNvPr id="3" name="文字方塊 2">
            <a:extLst>
              <a:ext uri="{FF2B5EF4-FFF2-40B4-BE49-F238E27FC236}">
                <a16:creationId xmlns:a16="http://schemas.microsoft.com/office/drawing/2014/main" id="{D89ABE41-F4CA-47FA-9BEA-0FF20ACF8EDF}"/>
              </a:ext>
            </a:extLst>
          </p:cNvPr>
          <p:cNvSpPr txBox="1"/>
          <p:nvPr/>
        </p:nvSpPr>
        <p:spPr>
          <a:xfrm>
            <a:off x="10195036" y="1111291"/>
            <a:ext cx="1015663" cy="2587752"/>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eaVert" wrap="square" rtlCol="0">
            <a:spAutoFit/>
          </a:bodyPr>
          <a:lstStyle/>
          <a:p>
            <a:r>
              <a:rPr lang="zh-TW" altLang="en-US" sz="5400" dirty="0">
                <a:solidFill>
                  <a:srgbClr val="FFFF00"/>
                </a:solidFill>
              </a:rPr>
              <a:t>信根</a:t>
            </a:r>
            <a:r>
              <a:rPr lang="en-US" altLang="zh-TW" sz="5400" dirty="0">
                <a:solidFill>
                  <a:srgbClr val="FFFF00"/>
                </a:solidFill>
              </a:rPr>
              <a:t>(</a:t>
            </a:r>
            <a:r>
              <a:rPr lang="zh-TW" altLang="en-US" sz="5400" dirty="0">
                <a:solidFill>
                  <a:srgbClr val="FFFF00"/>
                </a:solidFill>
              </a:rPr>
              <a:t>力</a:t>
            </a:r>
            <a:r>
              <a:rPr lang="en-US" altLang="zh-TW" sz="5400" dirty="0">
                <a:solidFill>
                  <a:srgbClr val="FFFF00"/>
                </a:solidFill>
              </a:rPr>
              <a:t>)</a:t>
            </a:r>
            <a:endParaRPr lang="zh-TW" altLang="en-US" sz="5400" dirty="0">
              <a:solidFill>
                <a:srgbClr val="FFFF00"/>
              </a:solidFill>
            </a:endParaRPr>
          </a:p>
        </p:txBody>
      </p:sp>
    </p:spTree>
    <p:extLst>
      <p:ext uri="{BB962C8B-B14F-4D97-AF65-F5344CB8AC3E}">
        <p14:creationId xmlns:p14="http://schemas.microsoft.com/office/powerpoint/2010/main" val="23642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673F6A9E-33C7-45D6-B95A-57194EB84A3D}"/>
              </a:ext>
            </a:extLst>
          </p:cNvPr>
          <p:cNvSpPr txBox="1"/>
          <p:nvPr/>
        </p:nvSpPr>
        <p:spPr>
          <a:xfrm>
            <a:off x="10192151" y="1125588"/>
            <a:ext cx="1015663" cy="3328416"/>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eaVert" wrap="square" rtlCol="0">
            <a:spAutoFit/>
          </a:bodyPr>
          <a:lstStyle/>
          <a:p>
            <a:r>
              <a:rPr lang="zh-TW" altLang="en-US" sz="5400" dirty="0">
                <a:solidFill>
                  <a:srgbClr val="FFFF00"/>
                </a:solidFill>
              </a:rPr>
              <a:t>精進根</a:t>
            </a:r>
            <a:r>
              <a:rPr lang="en-US" altLang="zh-TW" sz="5400" dirty="0">
                <a:solidFill>
                  <a:srgbClr val="FFFF00"/>
                </a:solidFill>
              </a:rPr>
              <a:t>(</a:t>
            </a:r>
            <a:r>
              <a:rPr lang="zh-TW" altLang="en-US" sz="5400" dirty="0">
                <a:solidFill>
                  <a:srgbClr val="FFFF00"/>
                </a:solidFill>
              </a:rPr>
              <a:t>力</a:t>
            </a:r>
            <a:r>
              <a:rPr lang="en-US" altLang="zh-TW" sz="5400" dirty="0">
                <a:solidFill>
                  <a:srgbClr val="FFFF00"/>
                </a:solidFill>
              </a:rPr>
              <a:t>)</a:t>
            </a:r>
            <a:endParaRPr lang="zh-TW" altLang="en-US" sz="5400" dirty="0">
              <a:solidFill>
                <a:srgbClr val="FFFF00"/>
              </a:solidFill>
            </a:endParaRPr>
          </a:p>
        </p:txBody>
      </p:sp>
      <p:sp>
        <p:nvSpPr>
          <p:cNvPr id="3" name="矩形 2">
            <a:extLst>
              <a:ext uri="{FF2B5EF4-FFF2-40B4-BE49-F238E27FC236}">
                <a16:creationId xmlns:a16="http://schemas.microsoft.com/office/drawing/2014/main" id="{A20B3880-4936-4CE6-8D7F-0E63B01FA2EB}"/>
              </a:ext>
            </a:extLst>
          </p:cNvPr>
          <p:cNvSpPr/>
          <p:nvPr/>
        </p:nvSpPr>
        <p:spPr>
          <a:xfrm>
            <a:off x="451752" y="766732"/>
            <a:ext cx="9540210" cy="5324535"/>
          </a:xfrm>
          <a:prstGeom prst="rect">
            <a:avLst/>
          </a:prstGeom>
          <a:blipFill>
            <a:blip r:embed="rId2"/>
            <a:tile tx="0" ty="0" sx="100000" sy="100000" flip="none" algn="tl"/>
          </a:blipFill>
        </p:spPr>
        <p:txBody>
          <a:bodyPr wrap="square">
            <a:spAutoFit/>
          </a:bodyPr>
          <a:lstStyle/>
          <a:p>
            <a:r>
              <a:rPr lang="zh-TW" altLang="en-US" sz="3400" b="1" dirty="0">
                <a:solidFill>
                  <a:srgbClr val="C00000"/>
                </a:solidFill>
              </a:rPr>
              <a:t>北京和瀋陽相隔千里，但拜了現代科技之賜，運用通信軟體即可做遠程教學或協助解決問題，更可作為遠程關懷和陪伴橋梁。</a:t>
            </a:r>
            <a:endParaRPr lang="en-US" altLang="zh-TW" sz="3400" b="1" dirty="0">
              <a:solidFill>
                <a:srgbClr val="C00000"/>
              </a:solidFill>
            </a:endParaRPr>
          </a:p>
          <a:p>
            <a:endParaRPr lang="en-US" altLang="zh-TW" sz="3400" b="1" dirty="0">
              <a:solidFill>
                <a:srgbClr val="C00000"/>
              </a:solidFill>
            </a:endParaRPr>
          </a:p>
          <a:p>
            <a:r>
              <a:rPr lang="zh-TW" altLang="en-US" sz="3400" b="1" dirty="0">
                <a:solidFill>
                  <a:srgbClr val="C00000"/>
                </a:solidFill>
              </a:rPr>
              <a:t>為了有大型活動經驗我們參與了吉林水災的冬令發放及瀋陽職業學校的助學金發放等活動。</a:t>
            </a:r>
            <a:endParaRPr lang="en-US" altLang="zh-TW" sz="3400" b="1" dirty="0">
              <a:solidFill>
                <a:srgbClr val="C00000"/>
              </a:solidFill>
            </a:endParaRPr>
          </a:p>
          <a:p>
            <a:endParaRPr lang="en-US" altLang="zh-TW" sz="3400" b="1" dirty="0">
              <a:solidFill>
                <a:srgbClr val="C00000"/>
              </a:solidFill>
            </a:endParaRPr>
          </a:p>
          <a:p>
            <a:r>
              <a:rPr lang="zh-TW" altLang="en-US" sz="3400" b="1" dirty="0">
                <a:solidFill>
                  <a:srgbClr val="C00000"/>
                </a:solidFill>
              </a:rPr>
              <a:t>也為了讓更多人能參與真善美，在瀋陽前後辦了兩次東北地區兩天一夜的大型真善美研習課程。</a:t>
            </a:r>
          </a:p>
          <a:p>
            <a:endParaRPr lang="en-US" altLang="zh-TW" sz="3400" b="1" dirty="0">
              <a:solidFill>
                <a:srgbClr val="C00000"/>
              </a:solidFill>
            </a:endParaRPr>
          </a:p>
        </p:txBody>
      </p:sp>
    </p:spTree>
    <p:extLst>
      <p:ext uri="{BB962C8B-B14F-4D97-AF65-F5344CB8AC3E}">
        <p14:creationId xmlns:p14="http://schemas.microsoft.com/office/powerpoint/2010/main" val="26700831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7AC38A5E-9CB4-4C46-A1A6-0397C7A95777}"/>
              </a:ext>
            </a:extLst>
          </p:cNvPr>
          <p:cNvSpPr txBox="1"/>
          <p:nvPr/>
        </p:nvSpPr>
        <p:spPr>
          <a:xfrm>
            <a:off x="10155956" y="1094820"/>
            <a:ext cx="1015663" cy="2688336"/>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eaVert" wrap="square" rtlCol="0">
            <a:spAutoFit/>
          </a:bodyPr>
          <a:lstStyle/>
          <a:p>
            <a:r>
              <a:rPr lang="zh-TW" altLang="en-US" sz="5400" dirty="0">
                <a:solidFill>
                  <a:srgbClr val="FFC000"/>
                </a:solidFill>
              </a:rPr>
              <a:t>念根</a:t>
            </a:r>
            <a:r>
              <a:rPr lang="en-US" altLang="zh-TW" sz="5400" dirty="0">
                <a:solidFill>
                  <a:srgbClr val="FFC000"/>
                </a:solidFill>
              </a:rPr>
              <a:t>(</a:t>
            </a:r>
            <a:r>
              <a:rPr lang="zh-TW" altLang="en-US" sz="5400" dirty="0">
                <a:solidFill>
                  <a:srgbClr val="FFC000"/>
                </a:solidFill>
              </a:rPr>
              <a:t>力</a:t>
            </a:r>
            <a:r>
              <a:rPr lang="en-US" altLang="zh-TW" sz="5400" dirty="0">
                <a:solidFill>
                  <a:srgbClr val="FFC000"/>
                </a:solidFill>
              </a:rPr>
              <a:t>)</a:t>
            </a:r>
            <a:endParaRPr lang="zh-TW" altLang="en-US" sz="5400" dirty="0">
              <a:solidFill>
                <a:srgbClr val="FFC000"/>
              </a:solidFill>
            </a:endParaRPr>
          </a:p>
        </p:txBody>
      </p:sp>
      <p:sp>
        <p:nvSpPr>
          <p:cNvPr id="3" name="矩形 2">
            <a:extLst>
              <a:ext uri="{FF2B5EF4-FFF2-40B4-BE49-F238E27FC236}">
                <a16:creationId xmlns:a16="http://schemas.microsoft.com/office/drawing/2014/main" id="{92CB40CF-847B-4604-A796-B32EF7D08D0B}"/>
              </a:ext>
            </a:extLst>
          </p:cNvPr>
          <p:cNvSpPr/>
          <p:nvPr/>
        </p:nvSpPr>
        <p:spPr>
          <a:xfrm>
            <a:off x="453221" y="886475"/>
            <a:ext cx="9466282" cy="2185214"/>
          </a:xfrm>
          <a:prstGeom prst="rect">
            <a:avLst/>
          </a:prstGeom>
          <a:blipFill>
            <a:blip r:embed="rId2"/>
            <a:tile tx="0" ty="0" sx="100000" sy="100000" flip="none" algn="tl"/>
          </a:blipFill>
        </p:spPr>
        <p:txBody>
          <a:bodyPr wrap="square">
            <a:spAutoFit/>
          </a:bodyPr>
          <a:lstStyle/>
          <a:p>
            <a:r>
              <a:rPr lang="zh-TW" altLang="en-US" sz="3400" b="1" dirty="0">
                <a:solidFill>
                  <a:srgbClr val="C00000"/>
                </a:solidFill>
              </a:rPr>
              <a:t>雖然接觸時，了解到瀋陽夥伴在完全沒有經驗沒有設備的情況下，要做三合一是會有些難，但是當下只有個信念，就是想幫 上人陪伴出更多千手千眼菩薩，讓愛傳出來。</a:t>
            </a:r>
            <a:endParaRPr lang="en-US" altLang="zh-TW" sz="3400" b="1" dirty="0">
              <a:solidFill>
                <a:srgbClr val="C00000"/>
              </a:solidFill>
            </a:endParaRPr>
          </a:p>
        </p:txBody>
      </p:sp>
    </p:spTree>
    <p:extLst>
      <p:ext uri="{BB962C8B-B14F-4D97-AF65-F5344CB8AC3E}">
        <p14:creationId xmlns:p14="http://schemas.microsoft.com/office/powerpoint/2010/main" val="32599673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E31876C9-561E-412F-88FC-23D028BEC19C}"/>
              </a:ext>
            </a:extLst>
          </p:cNvPr>
          <p:cNvSpPr txBox="1"/>
          <p:nvPr/>
        </p:nvSpPr>
        <p:spPr>
          <a:xfrm>
            <a:off x="10173746" y="1097280"/>
            <a:ext cx="1015663" cy="2852928"/>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eaVert" wrap="square" rtlCol="0">
            <a:spAutoFit/>
          </a:bodyPr>
          <a:lstStyle/>
          <a:p>
            <a:r>
              <a:rPr lang="zh-TW" altLang="en-US" sz="5400" dirty="0">
                <a:solidFill>
                  <a:srgbClr val="FFC000"/>
                </a:solidFill>
              </a:rPr>
              <a:t>定根</a:t>
            </a:r>
            <a:r>
              <a:rPr lang="en-US" altLang="zh-TW" sz="5400" dirty="0">
                <a:solidFill>
                  <a:srgbClr val="FFC000"/>
                </a:solidFill>
              </a:rPr>
              <a:t>(</a:t>
            </a:r>
            <a:r>
              <a:rPr lang="zh-TW" altLang="en-US" sz="5400" dirty="0">
                <a:solidFill>
                  <a:srgbClr val="FFC000"/>
                </a:solidFill>
              </a:rPr>
              <a:t>力</a:t>
            </a:r>
            <a:r>
              <a:rPr lang="en-US" altLang="zh-TW" sz="5400" dirty="0">
                <a:solidFill>
                  <a:srgbClr val="FFC000"/>
                </a:solidFill>
              </a:rPr>
              <a:t>)</a:t>
            </a:r>
            <a:endParaRPr lang="zh-TW" altLang="en-US" sz="5400" dirty="0">
              <a:solidFill>
                <a:srgbClr val="FFC000"/>
              </a:solidFill>
            </a:endParaRPr>
          </a:p>
        </p:txBody>
      </p:sp>
      <p:sp>
        <p:nvSpPr>
          <p:cNvPr id="3" name="矩形 2">
            <a:extLst>
              <a:ext uri="{FF2B5EF4-FFF2-40B4-BE49-F238E27FC236}">
                <a16:creationId xmlns:a16="http://schemas.microsoft.com/office/drawing/2014/main" id="{E1AAD329-C6FC-44D9-9C8E-6EE447198082}"/>
              </a:ext>
            </a:extLst>
          </p:cNvPr>
          <p:cNvSpPr/>
          <p:nvPr/>
        </p:nvSpPr>
        <p:spPr>
          <a:xfrm>
            <a:off x="493304" y="952786"/>
            <a:ext cx="9426200" cy="2708434"/>
          </a:xfrm>
          <a:prstGeom prst="rect">
            <a:avLst/>
          </a:prstGeom>
          <a:blipFill dpi="0" rotWithShape="1">
            <a:blip r:embed="rId2"/>
            <a:srcRect/>
            <a:tile tx="0" ty="0" sx="100000" sy="100000" flip="none" algn="tl"/>
          </a:blipFill>
        </p:spPr>
        <p:txBody>
          <a:bodyPr wrap="square">
            <a:spAutoFit/>
          </a:bodyPr>
          <a:lstStyle/>
          <a:p>
            <a:r>
              <a:rPr lang="zh-TW" altLang="en-US" sz="3400" b="1" dirty="0">
                <a:solidFill>
                  <a:srgbClr val="C00000"/>
                </a:solidFill>
              </a:rPr>
              <a:t>每次參與發放或訪視活動後要將活動紀錄整理剪輯出來上傳到大愛台，是要有堅定的毅力和信念，否則很快就會打退道心。</a:t>
            </a:r>
            <a:endParaRPr lang="en-US" altLang="zh-TW" sz="3400" b="1" dirty="0">
              <a:solidFill>
                <a:srgbClr val="C00000"/>
              </a:solidFill>
            </a:endParaRPr>
          </a:p>
          <a:p>
            <a:r>
              <a:rPr lang="zh-TW" altLang="en-US" sz="3400" b="1" dirty="0">
                <a:solidFill>
                  <a:srgbClr val="C00000"/>
                </a:solidFill>
              </a:rPr>
              <a:t>所以自己要意志堅定，身體力行，耐心的陪伴團隊成長。</a:t>
            </a:r>
            <a:endParaRPr lang="en-US" altLang="zh-TW" sz="3400" b="1" dirty="0">
              <a:solidFill>
                <a:srgbClr val="C00000"/>
              </a:solidFill>
            </a:endParaRPr>
          </a:p>
        </p:txBody>
      </p:sp>
    </p:spTree>
    <p:extLst>
      <p:ext uri="{BB962C8B-B14F-4D97-AF65-F5344CB8AC3E}">
        <p14:creationId xmlns:p14="http://schemas.microsoft.com/office/powerpoint/2010/main" val="32363708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0C11D4F0-4B22-449E-80F4-D57881ADBA3B}"/>
              </a:ext>
            </a:extLst>
          </p:cNvPr>
          <p:cNvSpPr txBox="1"/>
          <p:nvPr/>
        </p:nvSpPr>
        <p:spPr>
          <a:xfrm>
            <a:off x="10185321" y="1118114"/>
            <a:ext cx="1015663" cy="2852928"/>
          </a:xfrm>
          <a:prstGeom prst="rect">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vert="eaVert" wrap="square" rtlCol="0">
            <a:spAutoFit/>
          </a:bodyPr>
          <a:lstStyle/>
          <a:p>
            <a:r>
              <a:rPr lang="zh-TW" altLang="en-US" sz="5400" dirty="0">
                <a:solidFill>
                  <a:srgbClr val="FFC000"/>
                </a:solidFill>
              </a:rPr>
              <a:t>慧根</a:t>
            </a:r>
            <a:r>
              <a:rPr lang="en-US" altLang="zh-TW" sz="5400" dirty="0">
                <a:solidFill>
                  <a:srgbClr val="FFC000"/>
                </a:solidFill>
              </a:rPr>
              <a:t>(</a:t>
            </a:r>
            <a:r>
              <a:rPr lang="zh-TW" altLang="en-US" sz="5400" dirty="0">
                <a:solidFill>
                  <a:srgbClr val="FFC000"/>
                </a:solidFill>
              </a:rPr>
              <a:t>力</a:t>
            </a:r>
            <a:r>
              <a:rPr lang="en-US" altLang="zh-TW" sz="5400" dirty="0">
                <a:solidFill>
                  <a:srgbClr val="FFC000"/>
                </a:solidFill>
              </a:rPr>
              <a:t>)</a:t>
            </a:r>
            <a:endParaRPr lang="zh-TW" altLang="en-US" sz="5400" dirty="0">
              <a:solidFill>
                <a:srgbClr val="FFC000"/>
              </a:solidFill>
            </a:endParaRPr>
          </a:p>
        </p:txBody>
      </p:sp>
      <p:sp>
        <p:nvSpPr>
          <p:cNvPr id="3" name="矩形 2">
            <a:extLst>
              <a:ext uri="{FF2B5EF4-FFF2-40B4-BE49-F238E27FC236}">
                <a16:creationId xmlns:a16="http://schemas.microsoft.com/office/drawing/2014/main" id="{8CFE5B10-81DC-4C7F-B6A6-DE72019FD017}"/>
              </a:ext>
            </a:extLst>
          </p:cNvPr>
          <p:cNvSpPr/>
          <p:nvPr/>
        </p:nvSpPr>
        <p:spPr>
          <a:xfrm>
            <a:off x="504878" y="739388"/>
            <a:ext cx="9345177" cy="3231654"/>
          </a:xfrm>
          <a:prstGeom prst="rect">
            <a:avLst/>
          </a:prstGeom>
          <a:blipFill>
            <a:blip r:embed="rId2"/>
            <a:tile tx="0" ty="0" sx="100000" sy="100000" flip="none" algn="tl"/>
          </a:blipFill>
        </p:spPr>
        <p:txBody>
          <a:bodyPr wrap="square">
            <a:spAutoFit/>
          </a:bodyPr>
          <a:lstStyle/>
          <a:p>
            <a:r>
              <a:rPr lang="zh-TW" altLang="en-US" sz="3400" b="1" dirty="0">
                <a:solidFill>
                  <a:srgbClr val="C00000"/>
                </a:solidFill>
              </a:rPr>
              <a:t>堅定信念耐心陪伴，邊說邊行，造就了這個真善美團隊，也成就我自己。</a:t>
            </a:r>
            <a:endParaRPr lang="en-US" altLang="zh-TW" sz="3400" b="1" dirty="0">
              <a:solidFill>
                <a:srgbClr val="C00000"/>
              </a:solidFill>
            </a:endParaRPr>
          </a:p>
          <a:p>
            <a:endParaRPr lang="en-US" altLang="zh-TW" sz="3400" b="1" dirty="0">
              <a:solidFill>
                <a:srgbClr val="C00000"/>
              </a:solidFill>
            </a:endParaRPr>
          </a:p>
          <a:p>
            <a:r>
              <a:rPr lang="zh-TW" altLang="en-US" sz="3400" b="1" dirty="0">
                <a:solidFill>
                  <a:srgbClr val="C00000"/>
                </a:solidFill>
              </a:rPr>
              <a:t>上人說學佛若沒有應用，沒有化為行動，智慧也不能成就力量。</a:t>
            </a:r>
            <a:endParaRPr lang="en-US" altLang="zh-TW" sz="3400" b="1" dirty="0">
              <a:solidFill>
                <a:srgbClr val="C00000"/>
              </a:solidFill>
            </a:endParaRPr>
          </a:p>
          <a:p>
            <a:endParaRPr lang="en-US" altLang="zh-TW" sz="3400" b="1" dirty="0">
              <a:solidFill>
                <a:srgbClr val="C00000"/>
              </a:solidFill>
            </a:endParaRPr>
          </a:p>
        </p:txBody>
      </p:sp>
    </p:spTree>
    <p:extLst>
      <p:ext uri="{BB962C8B-B14F-4D97-AF65-F5344CB8AC3E}">
        <p14:creationId xmlns:p14="http://schemas.microsoft.com/office/powerpoint/2010/main" val="332106477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鳳舞九天">
  <a:themeElements>
    <a:clrScheme name="鳳舞九天">
      <a:dk1>
        <a:sysClr val="windowText" lastClr="000000"/>
      </a:dk1>
      <a:lt1>
        <a:sysClr val="window" lastClr="FFFFFF"/>
      </a:lt1>
      <a:dk2>
        <a:srgbClr val="004646"/>
      </a:dk2>
      <a:lt2>
        <a:srgbClr val="E1F0FF"/>
      </a:lt2>
      <a:accent1>
        <a:srgbClr val="50742F"/>
      </a:accent1>
      <a:accent2>
        <a:srgbClr val="268868"/>
      </a:accent2>
      <a:accent3>
        <a:srgbClr val="33BD56"/>
      </a:accent3>
      <a:accent4>
        <a:srgbClr val="4BC5B9"/>
      </a:accent4>
      <a:accent5>
        <a:srgbClr val="3163CA"/>
      </a:accent5>
      <a:accent6>
        <a:srgbClr val="4B14AA"/>
      </a:accent6>
      <a:hlink>
        <a:srgbClr val="D9BE02"/>
      </a:hlink>
      <a:folHlink>
        <a:srgbClr val="F900F9"/>
      </a:folHlink>
    </a:clrScheme>
    <a:fontScheme name="鳳舞九天">
      <a:majorFont>
        <a:latin typeface="Footlight MT Light"/>
        <a:ea typeface=""/>
        <a:cs typeface=""/>
        <a:font script="Jpan" typeface="ＭＳ Ｐゴシック"/>
        <a:font script="Hang" typeface="맑은 고딕"/>
        <a:font script="Hans" typeface="华文新魏"/>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Goudy Old Style"/>
        <a:ea typeface=""/>
        <a:cs typeface=""/>
        <a:font script="Jpan" typeface="ＭＳ Ｐ明朝"/>
        <a:font script="Hang" typeface="HY견명조"/>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tint val="100000"/>
            <a:shade val="100000"/>
            <a:hueMod val="100000"/>
            <a:satMod val="100000"/>
          </a:schemeClr>
        </a:solidFill>
        <a:gradFill rotWithShape="1">
          <a:gsLst>
            <a:gs pos="0">
              <a:schemeClr val="phClr">
                <a:tint val="80000"/>
                <a:satMod val="400000"/>
              </a:schemeClr>
            </a:gs>
            <a:gs pos="25000">
              <a:schemeClr val="phClr">
                <a:tint val="83000"/>
                <a:satMod val="300000"/>
              </a:schemeClr>
            </a:gs>
            <a:gs pos="100000">
              <a:schemeClr val="phClr">
                <a:shade val="15000"/>
                <a:satMod val="300000"/>
              </a:schemeClr>
            </a:gs>
          </a:gsLst>
          <a:path path="circle">
            <a:fillToRect l="10000" t="180000" r="10000" b="50000"/>
          </a:path>
        </a:gradFill>
        <a:blipFill>
          <a:blip xmlns:r="http://schemas.openxmlformats.org/officeDocument/2006/relationships" r:embed="rId1">
            <a:duotone>
              <a:schemeClr val="phClr">
                <a:tint val="100000"/>
                <a:shade val="70000"/>
                <a:hueMod val="100000"/>
                <a:satMod val="100000"/>
              </a:schemeClr>
              <a:schemeClr val="phClr">
                <a:tint val="90000"/>
                <a:shade val="100000"/>
                <a:hueMod val="100000"/>
                <a:satMod val="100000"/>
              </a:schemeClr>
            </a:duotone>
          </a:blip>
          <a:tile tx="0" ty="0" sx="50000" sy="5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373</TotalTime>
  <Words>417</Words>
  <Application>Microsoft Office PowerPoint</Application>
  <PresentationFormat>寬螢幕</PresentationFormat>
  <Paragraphs>26</Paragraphs>
  <Slides>7</Slides>
  <Notes>0</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7</vt:i4>
      </vt:variant>
    </vt:vector>
  </HeadingPairs>
  <TitlesOfParts>
    <vt:vector size="15" baseType="lpstr">
      <vt:lpstr>SimSun</vt:lpstr>
      <vt:lpstr>微軟正黑體</vt:lpstr>
      <vt:lpstr>新細明體</vt:lpstr>
      <vt:lpstr>Arial</vt:lpstr>
      <vt:lpstr>Footlight MT Light</vt:lpstr>
      <vt:lpstr>Goudy Old Style</vt:lpstr>
      <vt:lpstr>Wingdings 2</vt:lpstr>
      <vt:lpstr>鳳舞九天</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david</dc:creator>
  <cp:lastModifiedBy>david</cp:lastModifiedBy>
  <cp:revision>32</cp:revision>
  <dcterms:created xsi:type="dcterms:W3CDTF">2025-04-08T01:46:19Z</dcterms:created>
  <dcterms:modified xsi:type="dcterms:W3CDTF">2025-04-08T08:00:11Z</dcterms:modified>
</cp:coreProperties>
</file>