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1" r:id="rId2"/>
  </p:sldMasterIdLst>
  <p:notesMasterIdLst>
    <p:notesMasterId r:id="rId58"/>
  </p:notesMasterIdLst>
  <p:sldIdLst>
    <p:sldId id="681" r:id="rId3"/>
    <p:sldId id="347" r:id="rId4"/>
    <p:sldId id="691" r:id="rId5"/>
    <p:sldId id="528" r:id="rId6"/>
    <p:sldId id="602" r:id="rId7"/>
    <p:sldId id="474" r:id="rId8"/>
    <p:sldId id="694" r:id="rId9"/>
    <p:sldId id="389" r:id="rId10"/>
    <p:sldId id="529" r:id="rId11"/>
    <p:sldId id="437" r:id="rId12"/>
    <p:sldId id="530" r:id="rId13"/>
    <p:sldId id="633" r:id="rId14"/>
    <p:sldId id="634" r:id="rId15"/>
    <p:sldId id="685" r:id="rId16"/>
    <p:sldId id="9393" r:id="rId17"/>
    <p:sldId id="9395" r:id="rId18"/>
    <p:sldId id="9394" r:id="rId19"/>
    <p:sldId id="9385" r:id="rId20"/>
    <p:sldId id="9169" r:id="rId21"/>
    <p:sldId id="9392" r:id="rId22"/>
    <p:sldId id="9389" r:id="rId23"/>
    <p:sldId id="9391" r:id="rId24"/>
    <p:sldId id="552" r:id="rId25"/>
    <p:sldId id="535" r:id="rId26"/>
    <p:sldId id="566" r:id="rId27"/>
    <p:sldId id="460" r:id="rId28"/>
    <p:sldId id="344" r:id="rId29"/>
    <p:sldId id="683" r:id="rId30"/>
    <p:sldId id="686" r:id="rId31"/>
    <p:sldId id="439" r:id="rId32"/>
    <p:sldId id="440" r:id="rId33"/>
    <p:sldId id="441" r:id="rId34"/>
    <p:sldId id="669" r:id="rId35"/>
    <p:sldId id="670" r:id="rId36"/>
    <p:sldId id="671" r:id="rId37"/>
    <p:sldId id="672" r:id="rId38"/>
    <p:sldId id="673" r:id="rId39"/>
    <p:sldId id="674" r:id="rId40"/>
    <p:sldId id="693" r:id="rId41"/>
    <p:sldId id="296" r:id="rId42"/>
    <p:sldId id="393" r:id="rId43"/>
    <p:sldId id="394" r:id="rId44"/>
    <p:sldId id="684" r:id="rId45"/>
    <p:sldId id="578" r:id="rId46"/>
    <p:sldId id="426" r:id="rId47"/>
    <p:sldId id="427" r:id="rId48"/>
    <p:sldId id="428" r:id="rId49"/>
    <p:sldId id="429" r:id="rId50"/>
    <p:sldId id="430" r:id="rId51"/>
    <p:sldId id="431" r:id="rId52"/>
    <p:sldId id="432" r:id="rId53"/>
    <p:sldId id="433" r:id="rId54"/>
    <p:sldId id="563" r:id="rId55"/>
    <p:sldId id="687" r:id="rId56"/>
    <p:sldId id="668" r:id="rId57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DDC"/>
    <a:srgbClr val="70C12D"/>
    <a:srgbClr val="5C9929"/>
    <a:srgbClr val="C5F3FF"/>
    <a:srgbClr val="435FAA"/>
    <a:srgbClr val="001132"/>
    <a:srgbClr val="001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85059D-10E2-4B23-A1AA-5BABDB18EEEF}" v="7" dt="2025-05-08T02:36:01.2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57" d="100"/>
          <a:sy n="157" d="100"/>
        </p:scale>
        <p:origin x="987" y="305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microsoft.com/office/2015/10/relationships/revisionInfo" Target="revisionInfo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明智 高" userId="13106cc9a47d8e8b" providerId="LiveId" clId="{9185059D-10E2-4B23-A1AA-5BABDB18EEEF}"/>
    <pc:docChg chg="custSel addSld delSld modSld">
      <pc:chgData name="明智 高" userId="13106cc9a47d8e8b" providerId="LiveId" clId="{9185059D-10E2-4B23-A1AA-5BABDB18EEEF}" dt="2025-05-08T02:56:49.626" v="606" actId="1076"/>
      <pc:docMkLst>
        <pc:docMk/>
      </pc:docMkLst>
      <pc:sldChg chg="del">
        <pc:chgData name="明智 高" userId="13106cc9a47d8e8b" providerId="LiveId" clId="{9185059D-10E2-4B23-A1AA-5BABDB18EEEF}" dt="2025-05-03T07:54:36.981" v="35" actId="47"/>
        <pc:sldMkLst>
          <pc:docMk/>
          <pc:sldMk cId="0" sldId="297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0" sldId="342"/>
        </pc:sldMkLst>
      </pc:sldChg>
      <pc:sldChg chg="modSp mod">
        <pc:chgData name="明智 高" userId="13106cc9a47d8e8b" providerId="LiveId" clId="{9185059D-10E2-4B23-A1AA-5BABDB18EEEF}" dt="2025-05-03T07:56:03.348" v="65" actId="20577"/>
        <pc:sldMkLst>
          <pc:docMk/>
          <pc:sldMk cId="0" sldId="347"/>
        </pc:sldMkLst>
        <pc:spChg chg="mod">
          <ac:chgData name="明智 高" userId="13106cc9a47d8e8b" providerId="LiveId" clId="{9185059D-10E2-4B23-A1AA-5BABDB18EEEF}" dt="2025-05-03T07:56:03.348" v="65" actId="20577"/>
          <ac:spMkLst>
            <pc:docMk/>
            <pc:sldMk cId="0" sldId="347"/>
            <ac:spMk id="6" creationId="{00000000-0000-0000-0000-000000000000}"/>
          </ac:spMkLst>
        </pc:spChg>
      </pc:sldChg>
      <pc:sldChg chg="del">
        <pc:chgData name="明智 高" userId="13106cc9a47d8e8b" providerId="LiveId" clId="{9185059D-10E2-4B23-A1AA-5BABDB18EEEF}" dt="2025-05-03T07:54:36.981" v="35" actId="47"/>
        <pc:sldMkLst>
          <pc:docMk/>
          <pc:sldMk cId="2431312356" sldId="385"/>
        </pc:sldMkLst>
      </pc:sldChg>
      <pc:sldChg chg="del">
        <pc:chgData name="明智 高" userId="13106cc9a47d8e8b" providerId="LiveId" clId="{9185059D-10E2-4B23-A1AA-5BABDB18EEEF}" dt="2025-05-03T07:54:19.596" v="34" actId="47"/>
        <pc:sldMkLst>
          <pc:docMk/>
          <pc:sldMk cId="0" sldId="418"/>
        </pc:sldMkLst>
      </pc:sldChg>
      <pc:sldChg chg="del">
        <pc:chgData name="明智 高" userId="13106cc9a47d8e8b" providerId="LiveId" clId="{9185059D-10E2-4B23-A1AA-5BABDB18EEEF}" dt="2025-05-03T07:54:19.596" v="34" actId="47"/>
        <pc:sldMkLst>
          <pc:docMk/>
          <pc:sldMk cId="0" sldId="419"/>
        </pc:sldMkLst>
      </pc:sldChg>
      <pc:sldChg chg="del">
        <pc:chgData name="明智 高" userId="13106cc9a47d8e8b" providerId="LiveId" clId="{9185059D-10E2-4B23-A1AA-5BABDB18EEEF}" dt="2025-05-03T07:54:19.596" v="34" actId="47"/>
        <pc:sldMkLst>
          <pc:docMk/>
          <pc:sldMk cId="0" sldId="420"/>
        </pc:sldMkLst>
      </pc:sldChg>
      <pc:sldChg chg="del">
        <pc:chgData name="明智 高" userId="13106cc9a47d8e8b" providerId="LiveId" clId="{9185059D-10E2-4B23-A1AA-5BABDB18EEEF}" dt="2025-05-03T07:54:19.596" v="34" actId="47"/>
        <pc:sldMkLst>
          <pc:docMk/>
          <pc:sldMk cId="0" sldId="421"/>
        </pc:sldMkLst>
      </pc:sldChg>
      <pc:sldChg chg="del">
        <pc:chgData name="明智 高" userId="13106cc9a47d8e8b" providerId="LiveId" clId="{9185059D-10E2-4B23-A1AA-5BABDB18EEEF}" dt="2025-05-03T07:54:19.596" v="34" actId="47"/>
        <pc:sldMkLst>
          <pc:docMk/>
          <pc:sldMk cId="0" sldId="422"/>
        </pc:sldMkLst>
      </pc:sldChg>
      <pc:sldChg chg="del">
        <pc:chgData name="明智 高" userId="13106cc9a47d8e8b" providerId="LiveId" clId="{9185059D-10E2-4B23-A1AA-5BABDB18EEEF}" dt="2025-05-03T07:54:19.596" v="34" actId="47"/>
        <pc:sldMkLst>
          <pc:docMk/>
          <pc:sldMk cId="0" sldId="423"/>
        </pc:sldMkLst>
      </pc:sldChg>
      <pc:sldChg chg="del">
        <pc:chgData name="明智 高" userId="13106cc9a47d8e8b" providerId="LiveId" clId="{9185059D-10E2-4B23-A1AA-5BABDB18EEEF}" dt="2025-05-03T07:54:19.596" v="34" actId="47"/>
        <pc:sldMkLst>
          <pc:docMk/>
          <pc:sldMk cId="0" sldId="424"/>
        </pc:sldMkLst>
      </pc:sldChg>
      <pc:sldChg chg="del">
        <pc:chgData name="明智 高" userId="13106cc9a47d8e8b" providerId="LiveId" clId="{9185059D-10E2-4B23-A1AA-5BABDB18EEEF}" dt="2025-05-03T07:54:36.981" v="35" actId="47"/>
        <pc:sldMkLst>
          <pc:docMk/>
          <pc:sldMk cId="0" sldId="435"/>
        </pc:sldMkLst>
      </pc:sldChg>
      <pc:sldChg chg="del">
        <pc:chgData name="明智 高" userId="13106cc9a47d8e8b" providerId="LiveId" clId="{9185059D-10E2-4B23-A1AA-5BABDB18EEEF}" dt="2025-05-03T07:54:36.981" v="35" actId="47"/>
        <pc:sldMkLst>
          <pc:docMk/>
          <pc:sldMk cId="0" sldId="456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0" sldId="470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0" sldId="471"/>
        </pc:sldMkLst>
      </pc:sldChg>
      <pc:sldChg chg="del">
        <pc:chgData name="明智 高" userId="13106cc9a47d8e8b" providerId="LiveId" clId="{9185059D-10E2-4B23-A1AA-5BABDB18EEEF}" dt="2025-05-03T07:54:36.981" v="35" actId="47"/>
        <pc:sldMkLst>
          <pc:docMk/>
          <pc:sldMk cId="0" sldId="486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0" sldId="489"/>
        </pc:sldMkLst>
      </pc:sldChg>
      <pc:sldChg chg="del">
        <pc:chgData name="明智 高" userId="13106cc9a47d8e8b" providerId="LiveId" clId="{9185059D-10E2-4B23-A1AA-5BABDB18EEEF}" dt="2025-05-03T07:51:17.956" v="30" actId="47"/>
        <pc:sldMkLst>
          <pc:docMk/>
          <pc:sldMk cId="0" sldId="522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0" sldId="523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0" sldId="524"/>
        </pc:sldMkLst>
      </pc:sldChg>
      <pc:sldChg chg="del">
        <pc:chgData name="明智 高" userId="13106cc9a47d8e8b" providerId="LiveId" clId="{9185059D-10E2-4B23-A1AA-5BABDB18EEEF}" dt="2025-05-03T07:51:41.669" v="33" actId="47"/>
        <pc:sldMkLst>
          <pc:docMk/>
          <pc:sldMk cId="0" sldId="527"/>
        </pc:sldMkLst>
      </pc:sldChg>
      <pc:sldChg chg="addSp modSp mod">
        <pc:chgData name="明智 高" userId="13106cc9a47d8e8b" providerId="LiveId" clId="{9185059D-10E2-4B23-A1AA-5BABDB18EEEF}" dt="2025-05-03T08:04:48.134" v="274" actId="6549"/>
        <pc:sldMkLst>
          <pc:docMk/>
          <pc:sldMk cId="0" sldId="529"/>
        </pc:sldMkLst>
        <pc:spChg chg="add mod">
          <ac:chgData name="明智 高" userId="13106cc9a47d8e8b" providerId="LiveId" clId="{9185059D-10E2-4B23-A1AA-5BABDB18EEEF}" dt="2025-05-03T08:04:48.134" v="274" actId="6549"/>
          <ac:spMkLst>
            <pc:docMk/>
            <pc:sldMk cId="0" sldId="529"/>
            <ac:spMk id="4" creationId="{8387A517-79B1-E7A0-CBB9-3245E397A5FD}"/>
          </ac:spMkLst>
        </pc:spChg>
        <pc:spChg chg="mod">
          <ac:chgData name="明智 高" userId="13106cc9a47d8e8b" providerId="LiveId" clId="{9185059D-10E2-4B23-A1AA-5BABDB18EEEF}" dt="2025-05-03T08:01:45.522" v="195" actId="14100"/>
          <ac:spMkLst>
            <pc:docMk/>
            <pc:sldMk cId="0" sldId="529"/>
            <ac:spMk id="17" creationId="{00000000-0000-0000-0000-000000000000}"/>
          </ac:spMkLst>
        </pc:spChg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0" sldId="534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1662859313" sldId="541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10977395" sldId="550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0" sldId="551"/>
        </pc:sldMkLst>
      </pc:sldChg>
      <pc:sldChg chg="del">
        <pc:chgData name="明智 高" userId="13106cc9a47d8e8b" providerId="LiveId" clId="{9185059D-10E2-4B23-A1AA-5BABDB18EEEF}" dt="2025-05-03T07:54:19.596" v="34" actId="47"/>
        <pc:sldMkLst>
          <pc:docMk/>
          <pc:sldMk cId="0" sldId="561"/>
        </pc:sldMkLst>
      </pc:sldChg>
      <pc:sldChg chg="del">
        <pc:chgData name="明智 高" userId="13106cc9a47d8e8b" providerId="LiveId" clId="{9185059D-10E2-4B23-A1AA-5BABDB18EEEF}" dt="2025-05-03T07:54:19.596" v="34" actId="47"/>
        <pc:sldMkLst>
          <pc:docMk/>
          <pc:sldMk cId="0" sldId="562"/>
        </pc:sldMkLst>
      </pc:sldChg>
      <pc:sldChg chg="del">
        <pc:chgData name="明智 高" userId="13106cc9a47d8e8b" providerId="LiveId" clId="{9185059D-10E2-4B23-A1AA-5BABDB18EEEF}" dt="2025-05-03T07:54:36.981" v="35" actId="47"/>
        <pc:sldMkLst>
          <pc:docMk/>
          <pc:sldMk cId="3178103653" sldId="567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2773644979" sldId="570"/>
        </pc:sldMkLst>
      </pc:sldChg>
      <pc:sldChg chg="del">
        <pc:chgData name="明智 高" userId="13106cc9a47d8e8b" providerId="LiveId" clId="{9185059D-10E2-4B23-A1AA-5BABDB18EEEF}" dt="2025-05-03T07:54:19.596" v="34" actId="47"/>
        <pc:sldMkLst>
          <pc:docMk/>
          <pc:sldMk cId="0" sldId="579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0" sldId="600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0" sldId="601"/>
        </pc:sldMkLst>
      </pc:sldChg>
      <pc:sldChg chg="modSp mod">
        <pc:chgData name="明智 高" userId="13106cc9a47d8e8b" providerId="LiveId" clId="{9185059D-10E2-4B23-A1AA-5BABDB18EEEF}" dt="2025-05-03T07:49:57.402" v="10" actId="20577"/>
        <pc:sldMkLst>
          <pc:docMk/>
          <pc:sldMk cId="0" sldId="681"/>
        </pc:sldMkLst>
        <pc:spChg chg="mod">
          <ac:chgData name="明智 高" userId="13106cc9a47d8e8b" providerId="LiveId" clId="{9185059D-10E2-4B23-A1AA-5BABDB18EEEF}" dt="2025-05-03T07:49:57.402" v="10" actId="20577"/>
          <ac:spMkLst>
            <pc:docMk/>
            <pc:sldMk cId="0" sldId="681"/>
            <ac:spMk id="2" creationId="{00000000-0000-0000-0000-000000000000}"/>
          </ac:spMkLst>
        </pc:spChg>
        <pc:spChg chg="mod">
          <ac:chgData name="明智 高" userId="13106cc9a47d8e8b" providerId="LiveId" clId="{9185059D-10E2-4B23-A1AA-5BABDB18EEEF}" dt="2025-05-03T07:49:27.139" v="8" actId="20577"/>
          <ac:spMkLst>
            <pc:docMk/>
            <pc:sldMk cId="0" sldId="681"/>
            <ac:spMk id="4" creationId="{00000000-0000-0000-0000-000000000000}"/>
          </ac:spMkLst>
        </pc:spChg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141120215" sldId="689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3018568459" sldId="690"/>
        </pc:sldMkLst>
      </pc:sldChg>
      <pc:sldChg chg="modSp mod">
        <pc:chgData name="明智 高" userId="13106cc9a47d8e8b" providerId="LiveId" clId="{9185059D-10E2-4B23-A1AA-5BABDB18EEEF}" dt="2025-05-03T07:51:25.987" v="31" actId="1076"/>
        <pc:sldMkLst>
          <pc:docMk/>
          <pc:sldMk cId="2169890297" sldId="691"/>
        </pc:sldMkLst>
        <pc:picChg chg="mod">
          <ac:chgData name="明智 高" userId="13106cc9a47d8e8b" providerId="LiveId" clId="{9185059D-10E2-4B23-A1AA-5BABDB18EEEF}" dt="2025-05-03T07:51:25.987" v="31" actId="1076"/>
          <ac:picMkLst>
            <pc:docMk/>
            <pc:sldMk cId="2169890297" sldId="691"/>
            <ac:picMk id="16" creationId="{00000000-0000-0000-0000-000000000000}"/>
          </ac:picMkLst>
        </pc:picChg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2717048928" sldId="692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103090982" sldId="694"/>
        </pc:sldMkLst>
      </pc:sldChg>
      <pc:sldChg chg="modSp add mod">
        <pc:chgData name="明智 高" userId="13106cc9a47d8e8b" providerId="LiveId" clId="{9185059D-10E2-4B23-A1AA-5BABDB18EEEF}" dt="2025-05-08T02:56:49.626" v="606" actId="1076"/>
        <pc:sldMkLst>
          <pc:docMk/>
          <pc:sldMk cId="4249736800" sldId="694"/>
        </pc:sldMkLst>
        <pc:spChg chg="mod">
          <ac:chgData name="明智 高" userId="13106cc9a47d8e8b" providerId="LiveId" clId="{9185059D-10E2-4B23-A1AA-5BABDB18EEEF}" dt="2025-05-03T07:59:07.604" v="85" actId="20577"/>
          <ac:spMkLst>
            <pc:docMk/>
            <pc:sldMk cId="4249736800" sldId="694"/>
            <ac:spMk id="2" creationId="{BAB3A204-ACB6-945C-BAB9-8B1429859EF1}"/>
          </ac:spMkLst>
        </pc:spChg>
        <pc:spChg chg="mod">
          <ac:chgData name="明智 高" userId="13106cc9a47d8e8b" providerId="LiveId" clId="{9185059D-10E2-4B23-A1AA-5BABDB18EEEF}" dt="2025-05-08T02:56:49.626" v="606" actId="1076"/>
          <ac:spMkLst>
            <pc:docMk/>
            <pc:sldMk cId="4249736800" sldId="694"/>
            <ac:spMk id="3" creationId="{76D556E9-D33B-021D-DA37-85B0CDEE141A}"/>
          </ac:spMkLst>
        </pc:spChg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1947438237" sldId="695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3711947914" sldId="696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4168827231" sldId="697"/>
        </pc:sldMkLst>
      </pc:sldChg>
      <pc:sldChg chg="del">
        <pc:chgData name="明智 高" userId="13106cc9a47d8e8b" providerId="LiveId" clId="{9185059D-10E2-4B23-A1AA-5BABDB18EEEF}" dt="2025-05-03T07:51:34.436" v="32" actId="47"/>
        <pc:sldMkLst>
          <pc:docMk/>
          <pc:sldMk cId="2282883540" sldId="698"/>
        </pc:sldMkLst>
      </pc:sldChg>
      <pc:sldChg chg="add">
        <pc:chgData name="明智 高" userId="13106cc9a47d8e8b" providerId="LiveId" clId="{9185059D-10E2-4B23-A1AA-5BABDB18EEEF}" dt="2025-05-07T06:05:56.571" v="481"/>
        <pc:sldMkLst>
          <pc:docMk/>
          <pc:sldMk cId="2135961041" sldId="9169"/>
        </pc:sldMkLst>
      </pc:sldChg>
      <pc:sldChg chg="add">
        <pc:chgData name="明智 高" userId="13106cc9a47d8e8b" providerId="LiveId" clId="{9185059D-10E2-4B23-A1AA-5BABDB18EEEF}" dt="2025-05-07T06:05:56.571" v="481"/>
        <pc:sldMkLst>
          <pc:docMk/>
          <pc:sldMk cId="4209369383" sldId="9385"/>
        </pc:sldMkLst>
      </pc:sldChg>
      <pc:sldChg chg="add">
        <pc:chgData name="明智 高" userId="13106cc9a47d8e8b" providerId="LiveId" clId="{9185059D-10E2-4B23-A1AA-5BABDB18EEEF}" dt="2025-05-07T06:05:56.571" v="481"/>
        <pc:sldMkLst>
          <pc:docMk/>
          <pc:sldMk cId="2932097192" sldId="9389"/>
        </pc:sldMkLst>
      </pc:sldChg>
      <pc:sldChg chg="add">
        <pc:chgData name="明智 高" userId="13106cc9a47d8e8b" providerId="LiveId" clId="{9185059D-10E2-4B23-A1AA-5BABDB18EEEF}" dt="2025-05-07T06:05:56.571" v="481"/>
        <pc:sldMkLst>
          <pc:docMk/>
          <pc:sldMk cId="1307430011" sldId="9391"/>
        </pc:sldMkLst>
      </pc:sldChg>
      <pc:sldChg chg="modSp add mod">
        <pc:chgData name="明智 高" userId="13106cc9a47d8e8b" providerId="LiveId" clId="{9185059D-10E2-4B23-A1AA-5BABDB18EEEF}" dt="2025-05-08T02:31:38.687" v="487" actId="108"/>
        <pc:sldMkLst>
          <pc:docMk/>
          <pc:sldMk cId="4029055127" sldId="9392"/>
        </pc:sldMkLst>
        <pc:spChg chg="mod">
          <ac:chgData name="明智 高" userId="13106cc9a47d8e8b" providerId="LiveId" clId="{9185059D-10E2-4B23-A1AA-5BABDB18EEEF}" dt="2025-05-08T02:31:35.204" v="485" actId="108"/>
          <ac:spMkLst>
            <pc:docMk/>
            <pc:sldMk cId="4029055127" sldId="9392"/>
            <ac:spMk id="10" creationId="{02193256-BC28-4824-A770-E1B00536E8B7}"/>
          </ac:spMkLst>
        </pc:spChg>
        <pc:spChg chg="mod">
          <ac:chgData name="明智 高" userId="13106cc9a47d8e8b" providerId="LiveId" clId="{9185059D-10E2-4B23-A1AA-5BABDB18EEEF}" dt="2025-05-08T02:31:37.166" v="486" actId="108"/>
          <ac:spMkLst>
            <pc:docMk/>
            <pc:sldMk cId="4029055127" sldId="9392"/>
            <ac:spMk id="12" creationId="{643C6D97-38A9-4849-8635-9D96888ED6BB}"/>
          </ac:spMkLst>
        </pc:spChg>
        <pc:spChg chg="mod">
          <ac:chgData name="明智 高" userId="13106cc9a47d8e8b" providerId="LiveId" clId="{9185059D-10E2-4B23-A1AA-5BABDB18EEEF}" dt="2025-05-08T02:31:38.687" v="487" actId="108"/>
          <ac:spMkLst>
            <pc:docMk/>
            <pc:sldMk cId="4029055127" sldId="9392"/>
            <ac:spMk id="14" creationId="{3F210D78-72B3-4A17-BB12-23ADC4985E67}"/>
          </ac:spMkLst>
        </pc:spChg>
        <pc:spChg chg="mod">
          <ac:chgData name="明智 高" userId="13106cc9a47d8e8b" providerId="LiveId" clId="{9185059D-10E2-4B23-A1AA-5BABDB18EEEF}" dt="2025-05-08T02:31:23.608" v="482" actId="404"/>
          <ac:spMkLst>
            <pc:docMk/>
            <pc:sldMk cId="4029055127" sldId="9392"/>
            <ac:spMk id="18" creationId="{4910E3F5-E1CE-40CA-9924-2430428B7257}"/>
          </ac:spMkLst>
        </pc:spChg>
        <pc:spChg chg="mod">
          <ac:chgData name="明智 高" userId="13106cc9a47d8e8b" providerId="LiveId" clId="{9185059D-10E2-4B23-A1AA-5BABDB18EEEF}" dt="2025-05-08T02:31:30.822" v="483" actId="108"/>
          <ac:spMkLst>
            <pc:docMk/>
            <pc:sldMk cId="4029055127" sldId="9392"/>
            <ac:spMk id="19" creationId="{F2852A91-1A65-43BF-93DC-28913BF2963A}"/>
          </ac:spMkLst>
        </pc:spChg>
        <pc:spChg chg="mod">
          <ac:chgData name="明智 高" userId="13106cc9a47d8e8b" providerId="LiveId" clId="{9185059D-10E2-4B23-A1AA-5BABDB18EEEF}" dt="2025-05-08T02:31:32.662" v="484" actId="108"/>
          <ac:spMkLst>
            <pc:docMk/>
            <pc:sldMk cId="4029055127" sldId="9392"/>
            <ac:spMk id="20" creationId="{AEDDB8B7-BF44-4678-A8EF-AEA0753834C9}"/>
          </ac:spMkLst>
        </pc:spChg>
      </pc:sldChg>
      <pc:sldChg chg="modSp new mod">
        <pc:chgData name="明智 高" userId="13106cc9a47d8e8b" providerId="LiveId" clId="{9185059D-10E2-4B23-A1AA-5BABDB18EEEF}" dt="2025-05-08T02:35:01.654" v="526" actId="207"/>
        <pc:sldMkLst>
          <pc:docMk/>
          <pc:sldMk cId="268556896" sldId="9393"/>
        </pc:sldMkLst>
        <pc:spChg chg="mod">
          <ac:chgData name="明智 高" userId="13106cc9a47d8e8b" providerId="LiveId" clId="{9185059D-10E2-4B23-A1AA-5BABDB18EEEF}" dt="2025-05-08T02:32:32.649" v="491" actId="20578"/>
          <ac:spMkLst>
            <pc:docMk/>
            <pc:sldMk cId="268556896" sldId="9393"/>
            <ac:spMk id="2" creationId="{AB70C68D-033A-BEC4-E5B2-444560238A42}"/>
          </ac:spMkLst>
        </pc:spChg>
        <pc:spChg chg="mod">
          <ac:chgData name="明智 高" userId="13106cc9a47d8e8b" providerId="LiveId" clId="{9185059D-10E2-4B23-A1AA-5BABDB18EEEF}" dt="2025-05-08T02:35:01.654" v="526" actId="207"/>
          <ac:spMkLst>
            <pc:docMk/>
            <pc:sldMk cId="268556896" sldId="9393"/>
            <ac:spMk id="3" creationId="{279B184F-BE9E-B7CF-A9F5-0CEF3E725674}"/>
          </ac:spMkLst>
        </pc:spChg>
      </pc:sldChg>
      <pc:sldChg chg="addSp delSp modSp new mod modClrScheme chgLayout">
        <pc:chgData name="明智 高" userId="13106cc9a47d8e8b" providerId="LiveId" clId="{9185059D-10E2-4B23-A1AA-5BABDB18EEEF}" dt="2025-05-08T02:35:41.231" v="534" actId="1076"/>
        <pc:sldMkLst>
          <pc:docMk/>
          <pc:sldMk cId="3617270552" sldId="9394"/>
        </pc:sldMkLst>
        <pc:spChg chg="del">
          <ac:chgData name="明智 高" userId="13106cc9a47d8e8b" providerId="LiveId" clId="{9185059D-10E2-4B23-A1AA-5BABDB18EEEF}" dt="2025-05-08T02:35:16.881" v="528" actId="700"/>
          <ac:spMkLst>
            <pc:docMk/>
            <pc:sldMk cId="3617270552" sldId="9394"/>
            <ac:spMk id="2" creationId="{5FCDA2D1-AF78-30AB-0DCD-192AEEEE2A43}"/>
          </ac:spMkLst>
        </pc:spChg>
        <pc:spChg chg="del">
          <ac:chgData name="明智 高" userId="13106cc9a47d8e8b" providerId="LiveId" clId="{9185059D-10E2-4B23-A1AA-5BABDB18EEEF}" dt="2025-05-08T02:35:16.881" v="528" actId="700"/>
          <ac:spMkLst>
            <pc:docMk/>
            <pc:sldMk cId="3617270552" sldId="9394"/>
            <ac:spMk id="3" creationId="{1C139E33-7DFF-302C-88E8-85F6F236DC20}"/>
          </ac:spMkLst>
        </pc:spChg>
        <pc:picChg chg="add mod">
          <ac:chgData name="明智 高" userId="13106cc9a47d8e8b" providerId="LiveId" clId="{9185059D-10E2-4B23-A1AA-5BABDB18EEEF}" dt="2025-05-08T02:35:41.231" v="534" actId="1076"/>
          <ac:picMkLst>
            <pc:docMk/>
            <pc:sldMk cId="3617270552" sldId="9394"/>
            <ac:picMk id="5" creationId="{45303CF4-02E7-B10B-4977-E0FD2EB9A23F}"/>
          </ac:picMkLst>
        </pc:picChg>
      </pc:sldChg>
      <pc:sldChg chg="addSp delSp modSp new mod modClrScheme chgLayout">
        <pc:chgData name="明智 高" userId="13106cc9a47d8e8b" providerId="LiveId" clId="{9185059D-10E2-4B23-A1AA-5BABDB18EEEF}" dt="2025-05-08T02:36:23.788" v="543" actId="1076"/>
        <pc:sldMkLst>
          <pc:docMk/>
          <pc:sldMk cId="2118676384" sldId="9395"/>
        </pc:sldMkLst>
        <pc:spChg chg="del">
          <ac:chgData name="明智 高" userId="13106cc9a47d8e8b" providerId="LiveId" clId="{9185059D-10E2-4B23-A1AA-5BABDB18EEEF}" dt="2025-05-08T02:35:53.642" v="536" actId="700"/>
          <ac:spMkLst>
            <pc:docMk/>
            <pc:sldMk cId="2118676384" sldId="9395"/>
            <ac:spMk id="2" creationId="{FA7F30FB-13D6-F0A3-51E8-84B429CC44A5}"/>
          </ac:spMkLst>
        </pc:spChg>
        <pc:spChg chg="del">
          <ac:chgData name="明智 高" userId="13106cc9a47d8e8b" providerId="LiveId" clId="{9185059D-10E2-4B23-A1AA-5BABDB18EEEF}" dt="2025-05-08T02:35:53.642" v="536" actId="700"/>
          <ac:spMkLst>
            <pc:docMk/>
            <pc:sldMk cId="2118676384" sldId="9395"/>
            <ac:spMk id="3" creationId="{5925C7CE-75A5-0D84-EA30-D2BCCEEB6290}"/>
          </ac:spMkLst>
        </pc:spChg>
        <pc:picChg chg="add mod">
          <ac:chgData name="明智 高" userId="13106cc9a47d8e8b" providerId="LiveId" clId="{9185059D-10E2-4B23-A1AA-5BABDB18EEEF}" dt="2025-05-08T02:36:23.788" v="543" actId="1076"/>
          <ac:picMkLst>
            <pc:docMk/>
            <pc:sldMk cId="2118676384" sldId="9395"/>
            <ac:picMk id="5" creationId="{E06BA405-5A4C-555B-ABEB-089668506402}"/>
          </ac:picMkLst>
        </pc:picChg>
      </pc:sldChg>
    </pc:docChg>
  </pc:docChgLst>
  <pc:docChgLst>
    <pc:chgData name="明智 高" userId="13106cc9a47d8e8b" providerId="LiveId" clId="{C9CCBF39-F113-4C4F-8604-A4C1126BE061}"/>
    <pc:docChg chg="delSld">
      <pc:chgData name="明智 高" userId="13106cc9a47d8e8b" providerId="LiveId" clId="{C9CCBF39-F113-4C4F-8604-A4C1126BE061}" dt="2019-03-12T02:42:16.692" v="4" actId="2696"/>
      <pc:docMkLst>
        <pc:docMk/>
      </pc:docMkLst>
      <pc:sldChg chg="del">
        <pc:chgData name="明智 高" userId="13106cc9a47d8e8b" providerId="LiveId" clId="{C9CCBF39-F113-4C4F-8604-A4C1126BE061}" dt="2019-03-12T02:42:16.688" v="1" actId="2696"/>
        <pc:sldMkLst>
          <pc:docMk/>
          <pc:sldMk cId="0" sldId="343"/>
        </pc:sldMkLst>
      </pc:sldChg>
      <pc:sldChg chg="del">
        <pc:chgData name="明智 高" userId="13106cc9a47d8e8b" providerId="LiveId" clId="{C9CCBF39-F113-4C4F-8604-A4C1126BE061}" dt="2019-03-12T02:42:16.690" v="2" actId="2696"/>
        <pc:sldMkLst>
          <pc:docMk/>
          <pc:sldMk cId="0" sldId="345"/>
        </pc:sldMkLst>
      </pc:sldChg>
      <pc:sldChg chg="del">
        <pc:chgData name="明智 高" userId="13106cc9a47d8e8b" providerId="LiveId" clId="{C9CCBF39-F113-4C4F-8604-A4C1126BE061}" dt="2019-03-12T02:42:16.685" v="0" actId="2696"/>
        <pc:sldMkLst>
          <pc:docMk/>
          <pc:sldMk cId="0" sldId="382"/>
        </pc:sldMkLst>
      </pc:sldChg>
      <pc:sldChg chg="del">
        <pc:chgData name="明智 高" userId="13106cc9a47d8e8b" providerId="LiveId" clId="{C9CCBF39-F113-4C4F-8604-A4C1126BE061}" dt="2019-03-12T02:42:16.692" v="4" actId="2696"/>
        <pc:sldMkLst>
          <pc:docMk/>
          <pc:sldMk cId="0" sldId="597"/>
        </pc:sldMkLst>
      </pc:sldChg>
      <pc:sldChg chg="del">
        <pc:chgData name="明智 高" userId="13106cc9a47d8e8b" providerId="LiveId" clId="{C9CCBF39-F113-4C4F-8604-A4C1126BE061}" dt="2019-03-12T02:42:16.691" v="3" actId="2696"/>
        <pc:sldMkLst>
          <pc:docMk/>
          <pc:sldMk cId="1494967215" sldId="68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7E1FF5-0B6D-40D7-ADFB-7BCF85A079EE}" type="doc">
      <dgm:prSet loTypeId="urn:microsoft.com/office/officeart/2005/8/layout/process1" loCatId="process" qsTypeId="urn:microsoft.com/office/officeart/2005/8/quickstyle/simple1" qsCatId="simple" csTypeId="urn:microsoft.com/office/officeart/2005/8/colors/colorful1#26" csCatId="colorful" phldr="1"/>
      <dgm:spPr/>
    </dgm:pt>
    <dgm:pt modelId="{B67FEAED-CC58-44DA-9448-AF952D96008E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無明</a:t>
          </a:r>
        </a:p>
      </dgm:t>
    </dgm:pt>
    <dgm:pt modelId="{8BDAEB29-3024-445F-98D0-54B9CD71873B}" type="parTrans" cxnId="{BA170399-957D-4EE4-B32C-7662D160C74D}">
      <dgm:prSet/>
      <dgm:spPr/>
      <dgm:t>
        <a:bodyPr/>
        <a:lstStyle/>
        <a:p>
          <a:endParaRPr lang="zh-TW" altLang="en-US"/>
        </a:p>
      </dgm:t>
    </dgm:pt>
    <dgm:pt modelId="{B99A8DC2-D7F9-46A0-B580-349AEA03A2E1}" type="sibTrans" cxnId="{BA170399-957D-4EE4-B32C-7662D160C74D}">
      <dgm:prSet/>
      <dgm:spPr/>
      <dgm:t>
        <a:bodyPr/>
        <a:lstStyle/>
        <a:p>
          <a:endParaRPr lang="zh-TW" altLang="en-US"/>
        </a:p>
      </dgm:t>
    </dgm:pt>
    <dgm:pt modelId="{4AABFCA0-1BC0-4167-830A-64A50072C38F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生</a:t>
          </a:r>
        </a:p>
      </dgm:t>
    </dgm:pt>
    <dgm:pt modelId="{2E011AB3-3D64-4045-8596-BE53869FEFFF}" type="parTrans" cxnId="{6BB69B57-9032-4AE0-BD17-6AC12EB28C25}">
      <dgm:prSet/>
      <dgm:spPr/>
      <dgm:t>
        <a:bodyPr/>
        <a:lstStyle/>
        <a:p>
          <a:endParaRPr lang="zh-TW" altLang="en-US"/>
        </a:p>
      </dgm:t>
    </dgm:pt>
    <dgm:pt modelId="{D5D44899-6DC4-43A7-BDFA-D15E232EB0A4}" type="sibTrans" cxnId="{6BB69B57-9032-4AE0-BD17-6AC12EB28C25}">
      <dgm:prSet/>
      <dgm:spPr/>
      <dgm:t>
        <a:bodyPr/>
        <a:lstStyle/>
        <a:p>
          <a:endParaRPr lang="zh-TW" altLang="en-US"/>
        </a:p>
      </dgm:t>
    </dgm:pt>
    <dgm:pt modelId="{E0197D36-8CC4-4A8B-9B78-2E7DE9443429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老死</a:t>
          </a:r>
        </a:p>
      </dgm:t>
    </dgm:pt>
    <dgm:pt modelId="{D0C279FC-2424-4696-B293-B34C2B516507}" type="parTrans" cxnId="{C70F361C-0631-40B3-80EA-97347E217602}">
      <dgm:prSet/>
      <dgm:spPr/>
      <dgm:t>
        <a:bodyPr/>
        <a:lstStyle/>
        <a:p>
          <a:endParaRPr lang="zh-TW" altLang="en-US"/>
        </a:p>
      </dgm:t>
    </dgm:pt>
    <dgm:pt modelId="{548E5AC8-9297-4517-83D7-EEF06B31D16C}" type="sibTrans" cxnId="{C70F361C-0631-40B3-80EA-97347E217602}">
      <dgm:prSet/>
      <dgm:spPr/>
      <dgm:t>
        <a:bodyPr/>
        <a:lstStyle/>
        <a:p>
          <a:endParaRPr lang="zh-TW" altLang="en-US"/>
        </a:p>
      </dgm:t>
    </dgm:pt>
    <dgm:pt modelId="{B99CCA6D-3A8E-4E53-B932-51467DC4D8DA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行</a:t>
          </a:r>
        </a:p>
      </dgm:t>
    </dgm:pt>
    <dgm:pt modelId="{8B74508E-29E8-47A3-BD12-81A21350EB18}" type="parTrans" cxnId="{DC59819E-01C7-4389-8E20-DE10C2B6E533}">
      <dgm:prSet/>
      <dgm:spPr/>
      <dgm:t>
        <a:bodyPr/>
        <a:lstStyle/>
        <a:p>
          <a:endParaRPr lang="zh-TW" altLang="en-US"/>
        </a:p>
      </dgm:t>
    </dgm:pt>
    <dgm:pt modelId="{CBD585DE-31C3-4890-AA75-302E82F86DB5}" type="sibTrans" cxnId="{DC59819E-01C7-4389-8E20-DE10C2B6E533}">
      <dgm:prSet/>
      <dgm:spPr/>
      <dgm:t>
        <a:bodyPr/>
        <a:lstStyle/>
        <a:p>
          <a:endParaRPr lang="zh-TW" altLang="en-US"/>
        </a:p>
      </dgm:t>
    </dgm:pt>
    <dgm:pt modelId="{47FD5224-7921-46F0-A67F-EFE61F4654FB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識</a:t>
          </a:r>
        </a:p>
      </dgm:t>
    </dgm:pt>
    <dgm:pt modelId="{A1E75C94-FAC6-4ACC-928E-ADD4067903BD}" type="parTrans" cxnId="{7BE3763F-D36C-4376-9089-0C3D597BC86F}">
      <dgm:prSet/>
      <dgm:spPr/>
      <dgm:t>
        <a:bodyPr/>
        <a:lstStyle/>
        <a:p>
          <a:endParaRPr lang="zh-TW" altLang="en-US"/>
        </a:p>
      </dgm:t>
    </dgm:pt>
    <dgm:pt modelId="{ACDB3A96-289B-4847-9697-41B994EA76CF}" type="sibTrans" cxnId="{7BE3763F-D36C-4376-9089-0C3D597BC86F}">
      <dgm:prSet/>
      <dgm:spPr/>
      <dgm:t>
        <a:bodyPr/>
        <a:lstStyle/>
        <a:p>
          <a:endParaRPr lang="zh-TW" altLang="en-US"/>
        </a:p>
      </dgm:t>
    </dgm:pt>
    <dgm:pt modelId="{69F53512-730C-4008-B10A-65FEEC7F4263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名色</a:t>
          </a:r>
        </a:p>
      </dgm:t>
    </dgm:pt>
    <dgm:pt modelId="{55F02D53-623E-4590-992F-DBF73D1AD0A8}" type="parTrans" cxnId="{068DDA33-DC2A-4340-82BB-8C9A182BB0CF}">
      <dgm:prSet/>
      <dgm:spPr/>
      <dgm:t>
        <a:bodyPr/>
        <a:lstStyle/>
        <a:p>
          <a:endParaRPr lang="zh-TW" altLang="en-US"/>
        </a:p>
      </dgm:t>
    </dgm:pt>
    <dgm:pt modelId="{7B5C67B1-87B0-4F93-B4A5-36BEFB40DE49}" type="sibTrans" cxnId="{068DDA33-DC2A-4340-82BB-8C9A182BB0CF}">
      <dgm:prSet/>
      <dgm:spPr/>
      <dgm:t>
        <a:bodyPr/>
        <a:lstStyle/>
        <a:p>
          <a:endParaRPr lang="zh-TW" altLang="en-US"/>
        </a:p>
      </dgm:t>
    </dgm:pt>
    <dgm:pt modelId="{9D4E1F6C-419E-46FB-9131-E6FEDA9A74D6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六入</a:t>
          </a:r>
        </a:p>
      </dgm:t>
    </dgm:pt>
    <dgm:pt modelId="{521B1123-1D73-4894-99B6-A158E5CFC61F}" type="parTrans" cxnId="{423DE48E-CDF7-4177-855E-77303BFBBED8}">
      <dgm:prSet/>
      <dgm:spPr/>
      <dgm:t>
        <a:bodyPr/>
        <a:lstStyle/>
        <a:p>
          <a:endParaRPr lang="zh-TW" altLang="en-US"/>
        </a:p>
      </dgm:t>
    </dgm:pt>
    <dgm:pt modelId="{E84C32CA-0DCC-4336-A3BA-75F4C7ED23A9}" type="sibTrans" cxnId="{423DE48E-CDF7-4177-855E-77303BFBBED8}">
      <dgm:prSet/>
      <dgm:spPr/>
      <dgm:t>
        <a:bodyPr/>
        <a:lstStyle/>
        <a:p>
          <a:endParaRPr lang="zh-TW" altLang="en-US"/>
        </a:p>
      </dgm:t>
    </dgm:pt>
    <dgm:pt modelId="{3E03B8B0-6A20-461F-BF8F-67E2315F48AB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觸</a:t>
          </a:r>
        </a:p>
      </dgm:t>
    </dgm:pt>
    <dgm:pt modelId="{B1685209-2C03-46CD-9C33-3767D743988E}" type="parTrans" cxnId="{0E2B700C-B44B-4F93-8700-DF9F14AA2D01}">
      <dgm:prSet/>
      <dgm:spPr/>
      <dgm:t>
        <a:bodyPr/>
        <a:lstStyle/>
        <a:p>
          <a:endParaRPr lang="zh-TW" altLang="en-US"/>
        </a:p>
      </dgm:t>
    </dgm:pt>
    <dgm:pt modelId="{C6E46A95-2BB4-4C9B-98D1-64000436669B}" type="sibTrans" cxnId="{0E2B700C-B44B-4F93-8700-DF9F14AA2D01}">
      <dgm:prSet/>
      <dgm:spPr/>
      <dgm:t>
        <a:bodyPr/>
        <a:lstStyle/>
        <a:p>
          <a:endParaRPr lang="zh-TW" altLang="en-US"/>
        </a:p>
      </dgm:t>
    </dgm:pt>
    <dgm:pt modelId="{6B30F72E-A83B-4C36-9328-55C1ECBE46AA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受</a:t>
          </a:r>
        </a:p>
      </dgm:t>
    </dgm:pt>
    <dgm:pt modelId="{D4E24043-93A2-4E40-8945-5B0A80842DF7}" type="parTrans" cxnId="{F684A423-4268-4AD7-9D05-79D27C303B00}">
      <dgm:prSet/>
      <dgm:spPr/>
      <dgm:t>
        <a:bodyPr/>
        <a:lstStyle/>
        <a:p>
          <a:endParaRPr lang="zh-TW" altLang="en-US"/>
        </a:p>
      </dgm:t>
    </dgm:pt>
    <dgm:pt modelId="{C4AC1BFA-0C1F-46A3-A5A8-458CF7BF536C}" type="sibTrans" cxnId="{F684A423-4268-4AD7-9D05-79D27C303B00}">
      <dgm:prSet/>
      <dgm:spPr/>
      <dgm:t>
        <a:bodyPr/>
        <a:lstStyle/>
        <a:p>
          <a:endParaRPr lang="zh-TW" altLang="en-US"/>
        </a:p>
      </dgm:t>
    </dgm:pt>
    <dgm:pt modelId="{78AFA0B3-9F3B-4B10-BF6F-A083BA569114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愛</a:t>
          </a:r>
        </a:p>
      </dgm:t>
    </dgm:pt>
    <dgm:pt modelId="{4C84BEF4-CAF9-4A38-B1F1-B8EA02143C49}" type="parTrans" cxnId="{CC8AC384-0FA5-4C6A-B4FE-1BF7AE47430B}">
      <dgm:prSet/>
      <dgm:spPr/>
      <dgm:t>
        <a:bodyPr/>
        <a:lstStyle/>
        <a:p>
          <a:endParaRPr lang="zh-TW" altLang="en-US"/>
        </a:p>
      </dgm:t>
    </dgm:pt>
    <dgm:pt modelId="{05C6A5C4-401C-4482-98FB-20291D082972}" type="sibTrans" cxnId="{CC8AC384-0FA5-4C6A-B4FE-1BF7AE47430B}">
      <dgm:prSet/>
      <dgm:spPr/>
      <dgm:t>
        <a:bodyPr/>
        <a:lstStyle/>
        <a:p>
          <a:endParaRPr lang="zh-TW" altLang="en-US"/>
        </a:p>
      </dgm:t>
    </dgm:pt>
    <dgm:pt modelId="{263CBDB2-8323-4A4B-B5BA-F0D7DE3F8025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有</a:t>
          </a:r>
        </a:p>
      </dgm:t>
    </dgm:pt>
    <dgm:pt modelId="{F565CDAF-87F8-4140-B1DC-77399596037A}" type="parTrans" cxnId="{5C9DC44A-C5EF-4A4D-870B-A55FC0639053}">
      <dgm:prSet/>
      <dgm:spPr/>
      <dgm:t>
        <a:bodyPr/>
        <a:lstStyle/>
        <a:p>
          <a:endParaRPr lang="zh-TW" altLang="en-US"/>
        </a:p>
      </dgm:t>
    </dgm:pt>
    <dgm:pt modelId="{FDB20D18-E21A-4C5F-9239-F1A132070AF7}" type="sibTrans" cxnId="{5C9DC44A-C5EF-4A4D-870B-A55FC0639053}">
      <dgm:prSet/>
      <dgm:spPr/>
      <dgm:t>
        <a:bodyPr/>
        <a:lstStyle/>
        <a:p>
          <a:endParaRPr lang="zh-TW" altLang="en-US"/>
        </a:p>
      </dgm:t>
    </dgm:pt>
    <dgm:pt modelId="{818B6DC3-EFC9-4A6A-9F37-82A3386C2CD7}">
      <dgm:prSet phldrT="[文字]" custT="1"/>
      <dgm:spPr/>
      <dgm:t>
        <a:bodyPr/>
        <a:lstStyle/>
        <a:p>
          <a:r>
            <a:rPr lang="zh-TW" altLang="en-US" sz="2800" b="1" dirty="0">
              <a:latin typeface="標楷體" pitchFamily="65" charset="-120"/>
              <a:ea typeface="標楷體" pitchFamily="65" charset="-120"/>
            </a:rPr>
            <a:t>取</a:t>
          </a:r>
        </a:p>
      </dgm:t>
    </dgm:pt>
    <dgm:pt modelId="{3DCF4EC3-E6BB-40B1-BB01-AC4B97CF4239}" type="parTrans" cxnId="{6896C7AC-48F9-4423-9E8B-4BFCBC2ACDC4}">
      <dgm:prSet/>
      <dgm:spPr/>
      <dgm:t>
        <a:bodyPr/>
        <a:lstStyle/>
        <a:p>
          <a:endParaRPr lang="zh-TW" altLang="en-US"/>
        </a:p>
      </dgm:t>
    </dgm:pt>
    <dgm:pt modelId="{2F4BA875-8EC2-48B7-8429-CB9DEC3A6917}" type="sibTrans" cxnId="{6896C7AC-48F9-4423-9E8B-4BFCBC2ACDC4}">
      <dgm:prSet/>
      <dgm:spPr/>
      <dgm:t>
        <a:bodyPr/>
        <a:lstStyle/>
        <a:p>
          <a:endParaRPr lang="zh-TW" altLang="en-US"/>
        </a:p>
      </dgm:t>
    </dgm:pt>
    <dgm:pt modelId="{10D54D12-3867-45D9-BA18-79B634C2B0B1}" type="pres">
      <dgm:prSet presAssocID="{867E1FF5-0B6D-40D7-ADFB-7BCF85A079EE}" presName="Name0" presStyleCnt="0">
        <dgm:presLayoutVars>
          <dgm:dir/>
          <dgm:resizeHandles val="exact"/>
        </dgm:presLayoutVars>
      </dgm:prSet>
      <dgm:spPr/>
    </dgm:pt>
    <dgm:pt modelId="{75BE1FD8-1903-42B4-9A33-884F170D670E}" type="pres">
      <dgm:prSet presAssocID="{B67FEAED-CC58-44DA-9448-AF952D96008E}" presName="node" presStyleLbl="node1" presStyleIdx="0" presStyleCnt="12">
        <dgm:presLayoutVars>
          <dgm:bulletEnabled val="1"/>
        </dgm:presLayoutVars>
      </dgm:prSet>
      <dgm:spPr/>
    </dgm:pt>
    <dgm:pt modelId="{48B29A0B-CBB1-43EB-BDF6-A82BECD19763}" type="pres">
      <dgm:prSet presAssocID="{B99A8DC2-D7F9-46A0-B580-349AEA03A2E1}" presName="sibTrans" presStyleLbl="sibTrans2D1" presStyleIdx="0" presStyleCnt="11"/>
      <dgm:spPr/>
    </dgm:pt>
    <dgm:pt modelId="{EF29C274-ED5C-4590-AA91-2BEDFFE233FB}" type="pres">
      <dgm:prSet presAssocID="{B99A8DC2-D7F9-46A0-B580-349AEA03A2E1}" presName="connectorText" presStyleLbl="sibTrans2D1" presStyleIdx="0" presStyleCnt="11"/>
      <dgm:spPr/>
    </dgm:pt>
    <dgm:pt modelId="{5B4B9F14-0527-4615-A3BD-2CC950357BD5}" type="pres">
      <dgm:prSet presAssocID="{B99CCA6D-3A8E-4E53-B932-51467DC4D8DA}" presName="node" presStyleLbl="node1" presStyleIdx="1" presStyleCnt="12">
        <dgm:presLayoutVars>
          <dgm:bulletEnabled val="1"/>
        </dgm:presLayoutVars>
      </dgm:prSet>
      <dgm:spPr/>
    </dgm:pt>
    <dgm:pt modelId="{FB7656AC-E3EA-42B9-BC8F-39986CBCD3BC}" type="pres">
      <dgm:prSet presAssocID="{CBD585DE-31C3-4890-AA75-302E82F86DB5}" presName="sibTrans" presStyleLbl="sibTrans2D1" presStyleIdx="1" presStyleCnt="11"/>
      <dgm:spPr/>
    </dgm:pt>
    <dgm:pt modelId="{D6B7EED0-9509-4330-A703-DCCF977E893D}" type="pres">
      <dgm:prSet presAssocID="{CBD585DE-31C3-4890-AA75-302E82F86DB5}" presName="connectorText" presStyleLbl="sibTrans2D1" presStyleIdx="1" presStyleCnt="11"/>
      <dgm:spPr/>
    </dgm:pt>
    <dgm:pt modelId="{CC3F227B-F4AC-46FB-BAE9-701D7FCFF3D8}" type="pres">
      <dgm:prSet presAssocID="{47FD5224-7921-46F0-A67F-EFE61F4654FB}" presName="node" presStyleLbl="node1" presStyleIdx="2" presStyleCnt="12">
        <dgm:presLayoutVars>
          <dgm:bulletEnabled val="1"/>
        </dgm:presLayoutVars>
      </dgm:prSet>
      <dgm:spPr/>
    </dgm:pt>
    <dgm:pt modelId="{B0A96FB6-DC9C-41CC-B5C3-420C692828F5}" type="pres">
      <dgm:prSet presAssocID="{ACDB3A96-289B-4847-9697-41B994EA76CF}" presName="sibTrans" presStyleLbl="sibTrans2D1" presStyleIdx="2" presStyleCnt="11"/>
      <dgm:spPr/>
    </dgm:pt>
    <dgm:pt modelId="{95EDBAB7-58A7-4AB1-A8A6-F01186431315}" type="pres">
      <dgm:prSet presAssocID="{ACDB3A96-289B-4847-9697-41B994EA76CF}" presName="connectorText" presStyleLbl="sibTrans2D1" presStyleIdx="2" presStyleCnt="11"/>
      <dgm:spPr/>
    </dgm:pt>
    <dgm:pt modelId="{3C8B7210-4B34-4356-A510-48B7E1910B18}" type="pres">
      <dgm:prSet presAssocID="{69F53512-730C-4008-B10A-65FEEC7F4263}" presName="node" presStyleLbl="node1" presStyleIdx="3" presStyleCnt="12">
        <dgm:presLayoutVars>
          <dgm:bulletEnabled val="1"/>
        </dgm:presLayoutVars>
      </dgm:prSet>
      <dgm:spPr/>
    </dgm:pt>
    <dgm:pt modelId="{4996C274-AB8E-479E-9F10-A36879151952}" type="pres">
      <dgm:prSet presAssocID="{7B5C67B1-87B0-4F93-B4A5-36BEFB40DE49}" presName="sibTrans" presStyleLbl="sibTrans2D1" presStyleIdx="3" presStyleCnt="11"/>
      <dgm:spPr/>
    </dgm:pt>
    <dgm:pt modelId="{471511E6-8A0E-43F5-9B64-FC6A4B66D70D}" type="pres">
      <dgm:prSet presAssocID="{7B5C67B1-87B0-4F93-B4A5-36BEFB40DE49}" presName="connectorText" presStyleLbl="sibTrans2D1" presStyleIdx="3" presStyleCnt="11"/>
      <dgm:spPr/>
    </dgm:pt>
    <dgm:pt modelId="{600308C7-9237-4BD0-82AF-2AD7705401DF}" type="pres">
      <dgm:prSet presAssocID="{9D4E1F6C-419E-46FB-9131-E6FEDA9A74D6}" presName="node" presStyleLbl="node1" presStyleIdx="4" presStyleCnt="12">
        <dgm:presLayoutVars>
          <dgm:bulletEnabled val="1"/>
        </dgm:presLayoutVars>
      </dgm:prSet>
      <dgm:spPr/>
    </dgm:pt>
    <dgm:pt modelId="{137C6A0B-68BB-4930-A181-0E34FDB7FA97}" type="pres">
      <dgm:prSet presAssocID="{E84C32CA-0DCC-4336-A3BA-75F4C7ED23A9}" presName="sibTrans" presStyleLbl="sibTrans2D1" presStyleIdx="4" presStyleCnt="11"/>
      <dgm:spPr/>
    </dgm:pt>
    <dgm:pt modelId="{DB87E409-0724-4ED4-AFDA-9D0949C4D006}" type="pres">
      <dgm:prSet presAssocID="{E84C32CA-0DCC-4336-A3BA-75F4C7ED23A9}" presName="connectorText" presStyleLbl="sibTrans2D1" presStyleIdx="4" presStyleCnt="11"/>
      <dgm:spPr/>
    </dgm:pt>
    <dgm:pt modelId="{5BF64F50-F269-43A9-A1E0-ED5DBD0CA1AB}" type="pres">
      <dgm:prSet presAssocID="{3E03B8B0-6A20-461F-BF8F-67E2315F48AB}" presName="node" presStyleLbl="node1" presStyleIdx="5" presStyleCnt="12">
        <dgm:presLayoutVars>
          <dgm:bulletEnabled val="1"/>
        </dgm:presLayoutVars>
      </dgm:prSet>
      <dgm:spPr/>
    </dgm:pt>
    <dgm:pt modelId="{0F08997C-226D-4B20-8B79-A438468440B7}" type="pres">
      <dgm:prSet presAssocID="{C6E46A95-2BB4-4C9B-98D1-64000436669B}" presName="sibTrans" presStyleLbl="sibTrans2D1" presStyleIdx="5" presStyleCnt="11"/>
      <dgm:spPr/>
    </dgm:pt>
    <dgm:pt modelId="{54F2741A-CB03-4298-9BCA-5444D54B31D5}" type="pres">
      <dgm:prSet presAssocID="{C6E46A95-2BB4-4C9B-98D1-64000436669B}" presName="connectorText" presStyleLbl="sibTrans2D1" presStyleIdx="5" presStyleCnt="11"/>
      <dgm:spPr/>
    </dgm:pt>
    <dgm:pt modelId="{C27CAD22-1BEB-40CF-BB68-8C5DEBFED6B9}" type="pres">
      <dgm:prSet presAssocID="{6B30F72E-A83B-4C36-9328-55C1ECBE46AA}" presName="node" presStyleLbl="node1" presStyleIdx="6" presStyleCnt="12">
        <dgm:presLayoutVars>
          <dgm:bulletEnabled val="1"/>
        </dgm:presLayoutVars>
      </dgm:prSet>
      <dgm:spPr/>
    </dgm:pt>
    <dgm:pt modelId="{601CC6D6-2C57-41FE-8210-6E734D10F026}" type="pres">
      <dgm:prSet presAssocID="{C4AC1BFA-0C1F-46A3-A5A8-458CF7BF536C}" presName="sibTrans" presStyleLbl="sibTrans2D1" presStyleIdx="6" presStyleCnt="11"/>
      <dgm:spPr/>
    </dgm:pt>
    <dgm:pt modelId="{08EFF0EC-DD11-499D-9AF6-C1357C381A87}" type="pres">
      <dgm:prSet presAssocID="{C4AC1BFA-0C1F-46A3-A5A8-458CF7BF536C}" presName="connectorText" presStyleLbl="sibTrans2D1" presStyleIdx="6" presStyleCnt="11"/>
      <dgm:spPr/>
    </dgm:pt>
    <dgm:pt modelId="{35EB20D3-313E-437F-A74C-B57918F53EA3}" type="pres">
      <dgm:prSet presAssocID="{78AFA0B3-9F3B-4B10-BF6F-A083BA569114}" presName="node" presStyleLbl="node1" presStyleIdx="7" presStyleCnt="12">
        <dgm:presLayoutVars>
          <dgm:bulletEnabled val="1"/>
        </dgm:presLayoutVars>
      </dgm:prSet>
      <dgm:spPr/>
    </dgm:pt>
    <dgm:pt modelId="{489E505E-A596-48A1-A8D1-86BBF72C6B1E}" type="pres">
      <dgm:prSet presAssocID="{05C6A5C4-401C-4482-98FB-20291D082972}" presName="sibTrans" presStyleLbl="sibTrans2D1" presStyleIdx="7" presStyleCnt="11"/>
      <dgm:spPr/>
    </dgm:pt>
    <dgm:pt modelId="{6D411DB5-7DD7-489B-826B-307D64AF3179}" type="pres">
      <dgm:prSet presAssocID="{05C6A5C4-401C-4482-98FB-20291D082972}" presName="connectorText" presStyleLbl="sibTrans2D1" presStyleIdx="7" presStyleCnt="11"/>
      <dgm:spPr/>
    </dgm:pt>
    <dgm:pt modelId="{B11DFBD4-4F97-4320-A1AF-AF399BD63666}" type="pres">
      <dgm:prSet presAssocID="{818B6DC3-EFC9-4A6A-9F37-82A3386C2CD7}" presName="node" presStyleLbl="node1" presStyleIdx="8" presStyleCnt="12">
        <dgm:presLayoutVars>
          <dgm:bulletEnabled val="1"/>
        </dgm:presLayoutVars>
      </dgm:prSet>
      <dgm:spPr/>
    </dgm:pt>
    <dgm:pt modelId="{0A56902F-0353-4304-A668-1A146A00406B}" type="pres">
      <dgm:prSet presAssocID="{2F4BA875-8EC2-48B7-8429-CB9DEC3A6917}" presName="sibTrans" presStyleLbl="sibTrans2D1" presStyleIdx="8" presStyleCnt="11"/>
      <dgm:spPr/>
    </dgm:pt>
    <dgm:pt modelId="{DC3FEACF-296B-4E42-AA45-C311B15DA864}" type="pres">
      <dgm:prSet presAssocID="{2F4BA875-8EC2-48B7-8429-CB9DEC3A6917}" presName="connectorText" presStyleLbl="sibTrans2D1" presStyleIdx="8" presStyleCnt="11"/>
      <dgm:spPr/>
    </dgm:pt>
    <dgm:pt modelId="{61B73F43-D763-422E-9C8A-DCF90343D13A}" type="pres">
      <dgm:prSet presAssocID="{263CBDB2-8323-4A4B-B5BA-F0D7DE3F8025}" presName="node" presStyleLbl="node1" presStyleIdx="9" presStyleCnt="12">
        <dgm:presLayoutVars>
          <dgm:bulletEnabled val="1"/>
        </dgm:presLayoutVars>
      </dgm:prSet>
      <dgm:spPr/>
    </dgm:pt>
    <dgm:pt modelId="{447EF1FD-03A0-4605-8873-F49D2B1A7983}" type="pres">
      <dgm:prSet presAssocID="{FDB20D18-E21A-4C5F-9239-F1A132070AF7}" presName="sibTrans" presStyleLbl="sibTrans2D1" presStyleIdx="9" presStyleCnt="11"/>
      <dgm:spPr/>
    </dgm:pt>
    <dgm:pt modelId="{3A84042D-81D5-4DEB-AC7C-6DFE84B95545}" type="pres">
      <dgm:prSet presAssocID="{FDB20D18-E21A-4C5F-9239-F1A132070AF7}" presName="connectorText" presStyleLbl="sibTrans2D1" presStyleIdx="9" presStyleCnt="11"/>
      <dgm:spPr/>
    </dgm:pt>
    <dgm:pt modelId="{5A70E8B2-1C1D-4B7C-8DF7-1C83C1222916}" type="pres">
      <dgm:prSet presAssocID="{4AABFCA0-1BC0-4167-830A-64A50072C38F}" presName="node" presStyleLbl="node1" presStyleIdx="10" presStyleCnt="12">
        <dgm:presLayoutVars>
          <dgm:bulletEnabled val="1"/>
        </dgm:presLayoutVars>
      </dgm:prSet>
      <dgm:spPr/>
    </dgm:pt>
    <dgm:pt modelId="{64632BD0-1105-4963-9D26-C44D6F92AECB}" type="pres">
      <dgm:prSet presAssocID="{D5D44899-6DC4-43A7-BDFA-D15E232EB0A4}" presName="sibTrans" presStyleLbl="sibTrans2D1" presStyleIdx="10" presStyleCnt="11"/>
      <dgm:spPr/>
    </dgm:pt>
    <dgm:pt modelId="{C6B4665F-9254-4808-80B1-1201CFF25A7B}" type="pres">
      <dgm:prSet presAssocID="{D5D44899-6DC4-43A7-BDFA-D15E232EB0A4}" presName="connectorText" presStyleLbl="sibTrans2D1" presStyleIdx="10" presStyleCnt="11"/>
      <dgm:spPr/>
    </dgm:pt>
    <dgm:pt modelId="{5F96F128-C5D3-46CD-89CD-590F5B8A1139}" type="pres">
      <dgm:prSet presAssocID="{E0197D36-8CC4-4A8B-9B78-2E7DE9443429}" presName="node" presStyleLbl="node1" presStyleIdx="11" presStyleCnt="12">
        <dgm:presLayoutVars>
          <dgm:bulletEnabled val="1"/>
        </dgm:presLayoutVars>
      </dgm:prSet>
      <dgm:spPr/>
    </dgm:pt>
  </dgm:ptLst>
  <dgm:cxnLst>
    <dgm:cxn modelId="{C8174D04-109C-41DB-AD9A-079D78E96BAD}" type="presOf" srcId="{D5D44899-6DC4-43A7-BDFA-D15E232EB0A4}" destId="{64632BD0-1105-4963-9D26-C44D6F92AECB}" srcOrd="0" destOrd="0" presId="urn:microsoft.com/office/officeart/2005/8/layout/process1"/>
    <dgm:cxn modelId="{F8F51F07-67E1-4CF5-82B0-A2C13343392B}" type="presOf" srcId="{ACDB3A96-289B-4847-9697-41B994EA76CF}" destId="{B0A96FB6-DC9C-41CC-B5C3-420C692828F5}" srcOrd="0" destOrd="0" presId="urn:microsoft.com/office/officeart/2005/8/layout/process1"/>
    <dgm:cxn modelId="{0E2B700C-B44B-4F93-8700-DF9F14AA2D01}" srcId="{867E1FF5-0B6D-40D7-ADFB-7BCF85A079EE}" destId="{3E03B8B0-6A20-461F-BF8F-67E2315F48AB}" srcOrd="5" destOrd="0" parTransId="{B1685209-2C03-46CD-9C33-3767D743988E}" sibTransId="{C6E46A95-2BB4-4C9B-98D1-64000436669B}"/>
    <dgm:cxn modelId="{E84D8E0D-7934-467D-B45D-0204756DB9ED}" type="presOf" srcId="{C6E46A95-2BB4-4C9B-98D1-64000436669B}" destId="{54F2741A-CB03-4298-9BCA-5444D54B31D5}" srcOrd="1" destOrd="0" presId="urn:microsoft.com/office/officeart/2005/8/layout/process1"/>
    <dgm:cxn modelId="{D68D2E11-62F4-46F3-A48F-3AE6BA5DCE21}" type="presOf" srcId="{867E1FF5-0B6D-40D7-ADFB-7BCF85A079EE}" destId="{10D54D12-3867-45D9-BA18-79B634C2B0B1}" srcOrd="0" destOrd="0" presId="urn:microsoft.com/office/officeart/2005/8/layout/process1"/>
    <dgm:cxn modelId="{6A0E2B1A-AF5D-4240-9882-10C573831280}" type="presOf" srcId="{05C6A5C4-401C-4482-98FB-20291D082972}" destId="{6D411DB5-7DD7-489B-826B-307D64AF3179}" srcOrd="1" destOrd="0" presId="urn:microsoft.com/office/officeart/2005/8/layout/process1"/>
    <dgm:cxn modelId="{C70F361C-0631-40B3-80EA-97347E217602}" srcId="{867E1FF5-0B6D-40D7-ADFB-7BCF85A079EE}" destId="{E0197D36-8CC4-4A8B-9B78-2E7DE9443429}" srcOrd="11" destOrd="0" parTransId="{D0C279FC-2424-4696-B293-B34C2B516507}" sibTransId="{548E5AC8-9297-4517-83D7-EEF06B31D16C}"/>
    <dgm:cxn modelId="{D7FDE321-6CDB-4646-8DC8-BD4B56EAE831}" type="presOf" srcId="{7B5C67B1-87B0-4F93-B4A5-36BEFB40DE49}" destId="{471511E6-8A0E-43F5-9B64-FC6A4B66D70D}" srcOrd="1" destOrd="0" presId="urn:microsoft.com/office/officeart/2005/8/layout/process1"/>
    <dgm:cxn modelId="{F684A423-4268-4AD7-9D05-79D27C303B00}" srcId="{867E1FF5-0B6D-40D7-ADFB-7BCF85A079EE}" destId="{6B30F72E-A83B-4C36-9328-55C1ECBE46AA}" srcOrd="6" destOrd="0" parTransId="{D4E24043-93A2-4E40-8945-5B0A80842DF7}" sibTransId="{C4AC1BFA-0C1F-46A3-A5A8-458CF7BF536C}"/>
    <dgm:cxn modelId="{DBBACE24-DE00-4A12-BB27-5C27F5730486}" type="presOf" srcId="{C4AC1BFA-0C1F-46A3-A5A8-458CF7BF536C}" destId="{601CC6D6-2C57-41FE-8210-6E734D10F026}" srcOrd="0" destOrd="0" presId="urn:microsoft.com/office/officeart/2005/8/layout/process1"/>
    <dgm:cxn modelId="{77209325-773D-4E16-92C4-3E531E690E4F}" type="presOf" srcId="{FDB20D18-E21A-4C5F-9239-F1A132070AF7}" destId="{447EF1FD-03A0-4605-8873-F49D2B1A7983}" srcOrd="0" destOrd="0" presId="urn:microsoft.com/office/officeart/2005/8/layout/process1"/>
    <dgm:cxn modelId="{00D85230-EB08-4170-AC54-1AF7A723EDD4}" type="presOf" srcId="{C6E46A95-2BB4-4C9B-98D1-64000436669B}" destId="{0F08997C-226D-4B20-8B79-A438468440B7}" srcOrd="0" destOrd="0" presId="urn:microsoft.com/office/officeart/2005/8/layout/process1"/>
    <dgm:cxn modelId="{068DDA33-DC2A-4340-82BB-8C9A182BB0CF}" srcId="{867E1FF5-0B6D-40D7-ADFB-7BCF85A079EE}" destId="{69F53512-730C-4008-B10A-65FEEC7F4263}" srcOrd="3" destOrd="0" parTransId="{55F02D53-623E-4590-992F-DBF73D1AD0A8}" sibTransId="{7B5C67B1-87B0-4F93-B4A5-36BEFB40DE49}"/>
    <dgm:cxn modelId="{46DB4C39-6C2E-4E7D-B097-57BF44B8EDAF}" type="presOf" srcId="{B99A8DC2-D7F9-46A0-B580-349AEA03A2E1}" destId="{48B29A0B-CBB1-43EB-BDF6-A82BECD19763}" srcOrd="0" destOrd="0" presId="urn:microsoft.com/office/officeart/2005/8/layout/process1"/>
    <dgm:cxn modelId="{7BE3763F-D36C-4376-9089-0C3D597BC86F}" srcId="{867E1FF5-0B6D-40D7-ADFB-7BCF85A079EE}" destId="{47FD5224-7921-46F0-A67F-EFE61F4654FB}" srcOrd="2" destOrd="0" parTransId="{A1E75C94-FAC6-4ACC-928E-ADD4067903BD}" sibTransId="{ACDB3A96-289B-4847-9697-41B994EA76CF}"/>
    <dgm:cxn modelId="{C6B4465E-F4F6-4F18-AC58-6B421C487846}" type="presOf" srcId="{CBD585DE-31C3-4890-AA75-302E82F86DB5}" destId="{D6B7EED0-9509-4330-A703-DCCF977E893D}" srcOrd="1" destOrd="0" presId="urn:microsoft.com/office/officeart/2005/8/layout/process1"/>
    <dgm:cxn modelId="{AF615A42-6C35-4818-ABAB-2188FE133932}" type="presOf" srcId="{B99CCA6D-3A8E-4E53-B932-51467DC4D8DA}" destId="{5B4B9F14-0527-4615-A3BD-2CC950357BD5}" srcOrd="0" destOrd="0" presId="urn:microsoft.com/office/officeart/2005/8/layout/process1"/>
    <dgm:cxn modelId="{14E9BB44-06CA-41C2-AA34-798FB9494AF6}" type="presOf" srcId="{FDB20D18-E21A-4C5F-9239-F1A132070AF7}" destId="{3A84042D-81D5-4DEB-AC7C-6DFE84B95545}" srcOrd="1" destOrd="0" presId="urn:microsoft.com/office/officeart/2005/8/layout/process1"/>
    <dgm:cxn modelId="{5C9DC44A-C5EF-4A4D-870B-A55FC0639053}" srcId="{867E1FF5-0B6D-40D7-ADFB-7BCF85A079EE}" destId="{263CBDB2-8323-4A4B-B5BA-F0D7DE3F8025}" srcOrd="9" destOrd="0" parTransId="{F565CDAF-87F8-4140-B1DC-77399596037A}" sibTransId="{FDB20D18-E21A-4C5F-9239-F1A132070AF7}"/>
    <dgm:cxn modelId="{8BBFC56A-3EAD-4B27-B3E2-60C425FE8CF8}" type="presOf" srcId="{78AFA0B3-9F3B-4B10-BF6F-A083BA569114}" destId="{35EB20D3-313E-437F-A74C-B57918F53EA3}" srcOrd="0" destOrd="0" presId="urn:microsoft.com/office/officeart/2005/8/layout/process1"/>
    <dgm:cxn modelId="{D3BE3750-BBC0-4B98-9032-BA6D57049FA3}" type="presOf" srcId="{B67FEAED-CC58-44DA-9448-AF952D96008E}" destId="{75BE1FD8-1903-42B4-9A33-884F170D670E}" srcOrd="0" destOrd="0" presId="urn:microsoft.com/office/officeart/2005/8/layout/process1"/>
    <dgm:cxn modelId="{DA1C7F52-6D94-4E50-A103-9430F66EF610}" type="presOf" srcId="{B99A8DC2-D7F9-46A0-B580-349AEA03A2E1}" destId="{EF29C274-ED5C-4590-AA91-2BEDFFE233FB}" srcOrd="1" destOrd="0" presId="urn:microsoft.com/office/officeart/2005/8/layout/process1"/>
    <dgm:cxn modelId="{C6E26956-A3B1-4C6C-AD05-0A268898AFFE}" type="presOf" srcId="{E0197D36-8CC4-4A8B-9B78-2E7DE9443429}" destId="{5F96F128-C5D3-46CD-89CD-590F5B8A1139}" srcOrd="0" destOrd="0" presId="urn:microsoft.com/office/officeart/2005/8/layout/process1"/>
    <dgm:cxn modelId="{875C9E56-9906-4C3C-8DC8-FE1164C32FAA}" type="presOf" srcId="{2F4BA875-8EC2-48B7-8429-CB9DEC3A6917}" destId="{0A56902F-0353-4304-A668-1A146A00406B}" srcOrd="0" destOrd="0" presId="urn:microsoft.com/office/officeart/2005/8/layout/process1"/>
    <dgm:cxn modelId="{6BB69B57-9032-4AE0-BD17-6AC12EB28C25}" srcId="{867E1FF5-0B6D-40D7-ADFB-7BCF85A079EE}" destId="{4AABFCA0-1BC0-4167-830A-64A50072C38F}" srcOrd="10" destOrd="0" parTransId="{2E011AB3-3D64-4045-8596-BE53869FEFFF}" sibTransId="{D5D44899-6DC4-43A7-BDFA-D15E232EB0A4}"/>
    <dgm:cxn modelId="{CC8AC384-0FA5-4C6A-B4FE-1BF7AE47430B}" srcId="{867E1FF5-0B6D-40D7-ADFB-7BCF85A079EE}" destId="{78AFA0B3-9F3B-4B10-BF6F-A083BA569114}" srcOrd="7" destOrd="0" parTransId="{4C84BEF4-CAF9-4A38-B1F1-B8EA02143C49}" sibTransId="{05C6A5C4-401C-4482-98FB-20291D082972}"/>
    <dgm:cxn modelId="{D201C484-9761-4D1C-B79E-9F2A96D31724}" type="presOf" srcId="{ACDB3A96-289B-4847-9697-41B994EA76CF}" destId="{95EDBAB7-58A7-4AB1-A8A6-F01186431315}" srcOrd="1" destOrd="0" presId="urn:microsoft.com/office/officeart/2005/8/layout/process1"/>
    <dgm:cxn modelId="{FED32186-4508-4AE8-A15E-7E0975AE3D66}" type="presOf" srcId="{C4AC1BFA-0C1F-46A3-A5A8-458CF7BF536C}" destId="{08EFF0EC-DD11-499D-9AF6-C1357C381A87}" srcOrd="1" destOrd="0" presId="urn:microsoft.com/office/officeart/2005/8/layout/process1"/>
    <dgm:cxn modelId="{D2750D88-496C-4F8F-BF57-000E7AD94A3D}" type="presOf" srcId="{3E03B8B0-6A20-461F-BF8F-67E2315F48AB}" destId="{5BF64F50-F269-43A9-A1E0-ED5DBD0CA1AB}" srcOrd="0" destOrd="0" presId="urn:microsoft.com/office/officeart/2005/8/layout/process1"/>
    <dgm:cxn modelId="{423DE48E-CDF7-4177-855E-77303BFBBED8}" srcId="{867E1FF5-0B6D-40D7-ADFB-7BCF85A079EE}" destId="{9D4E1F6C-419E-46FB-9131-E6FEDA9A74D6}" srcOrd="4" destOrd="0" parTransId="{521B1123-1D73-4894-99B6-A158E5CFC61F}" sibTransId="{E84C32CA-0DCC-4336-A3BA-75F4C7ED23A9}"/>
    <dgm:cxn modelId="{B5532996-943C-470C-AC0B-A1656CB45E33}" type="presOf" srcId="{69F53512-730C-4008-B10A-65FEEC7F4263}" destId="{3C8B7210-4B34-4356-A510-48B7E1910B18}" srcOrd="0" destOrd="0" presId="urn:microsoft.com/office/officeart/2005/8/layout/process1"/>
    <dgm:cxn modelId="{BA170399-957D-4EE4-B32C-7662D160C74D}" srcId="{867E1FF5-0B6D-40D7-ADFB-7BCF85A079EE}" destId="{B67FEAED-CC58-44DA-9448-AF952D96008E}" srcOrd="0" destOrd="0" parTransId="{8BDAEB29-3024-445F-98D0-54B9CD71873B}" sibTransId="{B99A8DC2-D7F9-46A0-B580-349AEA03A2E1}"/>
    <dgm:cxn modelId="{D3563B9B-30DA-400A-B386-3869D89069BB}" type="presOf" srcId="{05C6A5C4-401C-4482-98FB-20291D082972}" destId="{489E505E-A596-48A1-A8D1-86BBF72C6B1E}" srcOrd="0" destOrd="0" presId="urn:microsoft.com/office/officeart/2005/8/layout/process1"/>
    <dgm:cxn modelId="{AA2DED9D-BF8A-4242-8D16-55BCF808A243}" type="presOf" srcId="{E84C32CA-0DCC-4336-A3BA-75F4C7ED23A9}" destId="{137C6A0B-68BB-4930-A181-0E34FDB7FA97}" srcOrd="0" destOrd="0" presId="urn:microsoft.com/office/officeart/2005/8/layout/process1"/>
    <dgm:cxn modelId="{DC59819E-01C7-4389-8E20-DE10C2B6E533}" srcId="{867E1FF5-0B6D-40D7-ADFB-7BCF85A079EE}" destId="{B99CCA6D-3A8E-4E53-B932-51467DC4D8DA}" srcOrd="1" destOrd="0" parTransId="{8B74508E-29E8-47A3-BD12-81A21350EB18}" sibTransId="{CBD585DE-31C3-4890-AA75-302E82F86DB5}"/>
    <dgm:cxn modelId="{54E348A3-CB37-4C48-86FA-9B599920B948}" type="presOf" srcId="{4AABFCA0-1BC0-4167-830A-64A50072C38F}" destId="{5A70E8B2-1C1D-4B7C-8DF7-1C83C1222916}" srcOrd="0" destOrd="0" presId="urn:microsoft.com/office/officeart/2005/8/layout/process1"/>
    <dgm:cxn modelId="{BAE213A8-99CB-4648-85E8-50D1B0A5BBBE}" type="presOf" srcId="{7B5C67B1-87B0-4F93-B4A5-36BEFB40DE49}" destId="{4996C274-AB8E-479E-9F10-A36879151952}" srcOrd="0" destOrd="0" presId="urn:microsoft.com/office/officeart/2005/8/layout/process1"/>
    <dgm:cxn modelId="{6896C7AC-48F9-4423-9E8B-4BFCBC2ACDC4}" srcId="{867E1FF5-0B6D-40D7-ADFB-7BCF85A079EE}" destId="{818B6DC3-EFC9-4A6A-9F37-82A3386C2CD7}" srcOrd="8" destOrd="0" parTransId="{3DCF4EC3-E6BB-40B1-BB01-AC4B97CF4239}" sibTransId="{2F4BA875-8EC2-48B7-8429-CB9DEC3A6917}"/>
    <dgm:cxn modelId="{EB5B52B3-B741-4C4B-8819-C282363B3FF5}" type="presOf" srcId="{CBD585DE-31C3-4890-AA75-302E82F86DB5}" destId="{FB7656AC-E3EA-42B9-BC8F-39986CBCD3BC}" srcOrd="0" destOrd="0" presId="urn:microsoft.com/office/officeart/2005/8/layout/process1"/>
    <dgm:cxn modelId="{FA5E8AC1-3801-4F16-8161-4901E6333884}" type="presOf" srcId="{47FD5224-7921-46F0-A67F-EFE61F4654FB}" destId="{CC3F227B-F4AC-46FB-BAE9-701D7FCFF3D8}" srcOrd="0" destOrd="0" presId="urn:microsoft.com/office/officeart/2005/8/layout/process1"/>
    <dgm:cxn modelId="{7ADC66D0-D07E-450C-9BFA-4CF69E5BA06F}" type="presOf" srcId="{818B6DC3-EFC9-4A6A-9F37-82A3386C2CD7}" destId="{B11DFBD4-4F97-4320-A1AF-AF399BD63666}" srcOrd="0" destOrd="0" presId="urn:microsoft.com/office/officeart/2005/8/layout/process1"/>
    <dgm:cxn modelId="{1B877AD1-58F1-4E4D-9E3C-72BA63756D0C}" type="presOf" srcId="{263CBDB2-8323-4A4B-B5BA-F0D7DE3F8025}" destId="{61B73F43-D763-422E-9C8A-DCF90343D13A}" srcOrd="0" destOrd="0" presId="urn:microsoft.com/office/officeart/2005/8/layout/process1"/>
    <dgm:cxn modelId="{632CA8D2-6F8C-4D23-BCA8-5447665F5A84}" type="presOf" srcId="{D5D44899-6DC4-43A7-BDFA-D15E232EB0A4}" destId="{C6B4665F-9254-4808-80B1-1201CFF25A7B}" srcOrd="1" destOrd="0" presId="urn:microsoft.com/office/officeart/2005/8/layout/process1"/>
    <dgm:cxn modelId="{5C0A9FDC-E550-415A-943D-F4BA2A988982}" type="presOf" srcId="{6B30F72E-A83B-4C36-9328-55C1ECBE46AA}" destId="{C27CAD22-1BEB-40CF-BB68-8C5DEBFED6B9}" srcOrd="0" destOrd="0" presId="urn:microsoft.com/office/officeart/2005/8/layout/process1"/>
    <dgm:cxn modelId="{65C8D0F1-C455-43C7-ACF6-C7AAF2577028}" type="presOf" srcId="{2F4BA875-8EC2-48B7-8429-CB9DEC3A6917}" destId="{DC3FEACF-296B-4E42-AA45-C311B15DA864}" srcOrd="1" destOrd="0" presId="urn:microsoft.com/office/officeart/2005/8/layout/process1"/>
    <dgm:cxn modelId="{7678CCF8-A43A-49DD-8BA0-154FACA42E2D}" type="presOf" srcId="{9D4E1F6C-419E-46FB-9131-E6FEDA9A74D6}" destId="{600308C7-9237-4BD0-82AF-2AD7705401DF}" srcOrd="0" destOrd="0" presId="urn:microsoft.com/office/officeart/2005/8/layout/process1"/>
    <dgm:cxn modelId="{F73804FD-7E8F-4139-92EF-2E04566FBB61}" type="presOf" srcId="{E84C32CA-0DCC-4336-A3BA-75F4C7ED23A9}" destId="{DB87E409-0724-4ED4-AFDA-9D0949C4D006}" srcOrd="1" destOrd="0" presId="urn:microsoft.com/office/officeart/2005/8/layout/process1"/>
    <dgm:cxn modelId="{6BE99976-62A4-4647-95A0-FFF0B1976543}" type="presParOf" srcId="{10D54D12-3867-45D9-BA18-79B634C2B0B1}" destId="{75BE1FD8-1903-42B4-9A33-884F170D670E}" srcOrd="0" destOrd="0" presId="urn:microsoft.com/office/officeart/2005/8/layout/process1"/>
    <dgm:cxn modelId="{3DD4EA95-167A-49FE-A9CF-43BE76232ADF}" type="presParOf" srcId="{10D54D12-3867-45D9-BA18-79B634C2B0B1}" destId="{48B29A0B-CBB1-43EB-BDF6-A82BECD19763}" srcOrd="1" destOrd="0" presId="urn:microsoft.com/office/officeart/2005/8/layout/process1"/>
    <dgm:cxn modelId="{A890024C-ADDC-4458-AB34-4870ABCA5AC7}" type="presParOf" srcId="{48B29A0B-CBB1-43EB-BDF6-A82BECD19763}" destId="{EF29C274-ED5C-4590-AA91-2BEDFFE233FB}" srcOrd="0" destOrd="0" presId="urn:microsoft.com/office/officeart/2005/8/layout/process1"/>
    <dgm:cxn modelId="{796512CD-9F32-403A-AE51-11B17092C1FB}" type="presParOf" srcId="{10D54D12-3867-45D9-BA18-79B634C2B0B1}" destId="{5B4B9F14-0527-4615-A3BD-2CC950357BD5}" srcOrd="2" destOrd="0" presId="urn:microsoft.com/office/officeart/2005/8/layout/process1"/>
    <dgm:cxn modelId="{0DCED03C-A831-40D5-91E5-B60AC4CEC857}" type="presParOf" srcId="{10D54D12-3867-45D9-BA18-79B634C2B0B1}" destId="{FB7656AC-E3EA-42B9-BC8F-39986CBCD3BC}" srcOrd="3" destOrd="0" presId="urn:microsoft.com/office/officeart/2005/8/layout/process1"/>
    <dgm:cxn modelId="{EB7E15F1-F2BB-480F-BBEE-0A8613DCF3A4}" type="presParOf" srcId="{FB7656AC-E3EA-42B9-BC8F-39986CBCD3BC}" destId="{D6B7EED0-9509-4330-A703-DCCF977E893D}" srcOrd="0" destOrd="0" presId="urn:microsoft.com/office/officeart/2005/8/layout/process1"/>
    <dgm:cxn modelId="{FE792235-2CEC-4160-BC9C-C6C4F38C5768}" type="presParOf" srcId="{10D54D12-3867-45D9-BA18-79B634C2B0B1}" destId="{CC3F227B-F4AC-46FB-BAE9-701D7FCFF3D8}" srcOrd="4" destOrd="0" presId="urn:microsoft.com/office/officeart/2005/8/layout/process1"/>
    <dgm:cxn modelId="{84028C20-ED94-42DA-A964-14AD74D265D3}" type="presParOf" srcId="{10D54D12-3867-45D9-BA18-79B634C2B0B1}" destId="{B0A96FB6-DC9C-41CC-B5C3-420C692828F5}" srcOrd="5" destOrd="0" presId="urn:microsoft.com/office/officeart/2005/8/layout/process1"/>
    <dgm:cxn modelId="{83E1B34D-B456-4748-A636-D51724B9C248}" type="presParOf" srcId="{B0A96FB6-DC9C-41CC-B5C3-420C692828F5}" destId="{95EDBAB7-58A7-4AB1-A8A6-F01186431315}" srcOrd="0" destOrd="0" presId="urn:microsoft.com/office/officeart/2005/8/layout/process1"/>
    <dgm:cxn modelId="{E3D8D3F5-D966-48F7-BFBB-25C7775D77B1}" type="presParOf" srcId="{10D54D12-3867-45D9-BA18-79B634C2B0B1}" destId="{3C8B7210-4B34-4356-A510-48B7E1910B18}" srcOrd="6" destOrd="0" presId="urn:microsoft.com/office/officeart/2005/8/layout/process1"/>
    <dgm:cxn modelId="{7A01BF2E-72B5-4094-BC37-47109A925CAF}" type="presParOf" srcId="{10D54D12-3867-45D9-BA18-79B634C2B0B1}" destId="{4996C274-AB8E-479E-9F10-A36879151952}" srcOrd="7" destOrd="0" presId="urn:microsoft.com/office/officeart/2005/8/layout/process1"/>
    <dgm:cxn modelId="{922AAEF9-9A71-4664-BCCC-534EAE50B071}" type="presParOf" srcId="{4996C274-AB8E-479E-9F10-A36879151952}" destId="{471511E6-8A0E-43F5-9B64-FC6A4B66D70D}" srcOrd="0" destOrd="0" presId="urn:microsoft.com/office/officeart/2005/8/layout/process1"/>
    <dgm:cxn modelId="{731BDC1B-A43F-4300-9C51-DB21A81A2289}" type="presParOf" srcId="{10D54D12-3867-45D9-BA18-79B634C2B0B1}" destId="{600308C7-9237-4BD0-82AF-2AD7705401DF}" srcOrd="8" destOrd="0" presId="urn:microsoft.com/office/officeart/2005/8/layout/process1"/>
    <dgm:cxn modelId="{35A55033-E050-43B1-A8F9-A9EB1A587D7D}" type="presParOf" srcId="{10D54D12-3867-45D9-BA18-79B634C2B0B1}" destId="{137C6A0B-68BB-4930-A181-0E34FDB7FA97}" srcOrd="9" destOrd="0" presId="urn:microsoft.com/office/officeart/2005/8/layout/process1"/>
    <dgm:cxn modelId="{3C3BD98F-CD58-4BCF-8ED2-CDEC1A0655DF}" type="presParOf" srcId="{137C6A0B-68BB-4930-A181-0E34FDB7FA97}" destId="{DB87E409-0724-4ED4-AFDA-9D0949C4D006}" srcOrd="0" destOrd="0" presId="urn:microsoft.com/office/officeart/2005/8/layout/process1"/>
    <dgm:cxn modelId="{07E86E8D-5672-41DB-9AD3-256D1EFEFF63}" type="presParOf" srcId="{10D54D12-3867-45D9-BA18-79B634C2B0B1}" destId="{5BF64F50-F269-43A9-A1E0-ED5DBD0CA1AB}" srcOrd="10" destOrd="0" presId="urn:microsoft.com/office/officeart/2005/8/layout/process1"/>
    <dgm:cxn modelId="{3081FCF8-D6E7-4105-A219-3683606DDFB3}" type="presParOf" srcId="{10D54D12-3867-45D9-BA18-79B634C2B0B1}" destId="{0F08997C-226D-4B20-8B79-A438468440B7}" srcOrd="11" destOrd="0" presId="urn:microsoft.com/office/officeart/2005/8/layout/process1"/>
    <dgm:cxn modelId="{0156E33F-FE82-4BFB-83F7-94E1D6CC1567}" type="presParOf" srcId="{0F08997C-226D-4B20-8B79-A438468440B7}" destId="{54F2741A-CB03-4298-9BCA-5444D54B31D5}" srcOrd="0" destOrd="0" presId="urn:microsoft.com/office/officeart/2005/8/layout/process1"/>
    <dgm:cxn modelId="{B6DEEDE2-6817-45EC-B9E7-EE87BA5D0D60}" type="presParOf" srcId="{10D54D12-3867-45D9-BA18-79B634C2B0B1}" destId="{C27CAD22-1BEB-40CF-BB68-8C5DEBFED6B9}" srcOrd="12" destOrd="0" presId="urn:microsoft.com/office/officeart/2005/8/layout/process1"/>
    <dgm:cxn modelId="{E62A54FF-60F3-4E4E-8D07-3690802812EF}" type="presParOf" srcId="{10D54D12-3867-45D9-BA18-79B634C2B0B1}" destId="{601CC6D6-2C57-41FE-8210-6E734D10F026}" srcOrd="13" destOrd="0" presId="urn:microsoft.com/office/officeart/2005/8/layout/process1"/>
    <dgm:cxn modelId="{F442590D-1109-49FE-AEFF-9C31A80CE4AF}" type="presParOf" srcId="{601CC6D6-2C57-41FE-8210-6E734D10F026}" destId="{08EFF0EC-DD11-499D-9AF6-C1357C381A87}" srcOrd="0" destOrd="0" presId="urn:microsoft.com/office/officeart/2005/8/layout/process1"/>
    <dgm:cxn modelId="{66FACF9C-1DEE-464A-B755-AE28BBA9E17B}" type="presParOf" srcId="{10D54D12-3867-45D9-BA18-79B634C2B0B1}" destId="{35EB20D3-313E-437F-A74C-B57918F53EA3}" srcOrd="14" destOrd="0" presId="urn:microsoft.com/office/officeart/2005/8/layout/process1"/>
    <dgm:cxn modelId="{497A7586-C9D6-4DB3-8CA5-87ACDB73BFFA}" type="presParOf" srcId="{10D54D12-3867-45D9-BA18-79B634C2B0B1}" destId="{489E505E-A596-48A1-A8D1-86BBF72C6B1E}" srcOrd="15" destOrd="0" presId="urn:microsoft.com/office/officeart/2005/8/layout/process1"/>
    <dgm:cxn modelId="{59E5B89F-EE2D-41FE-B5B8-BFB93AE7E64D}" type="presParOf" srcId="{489E505E-A596-48A1-A8D1-86BBF72C6B1E}" destId="{6D411DB5-7DD7-489B-826B-307D64AF3179}" srcOrd="0" destOrd="0" presId="urn:microsoft.com/office/officeart/2005/8/layout/process1"/>
    <dgm:cxn modelId="{A284C994-C022-4963-809D-06B08A879D7E}" type="presParOf" srcId="{10D54D12-3867-45D9-BA18-79B634C2B0B1}" destId="{B11DFBD4-4F97-4320-A1AF-AF399BD63666}" srcOrd="16" destOrd="0" presId="urn:microsoft.com/office/officeart/2005/8/layout/process1"/>
    <dgm:cxn modelId="{EBCF7C23-8045-427D-819C-56DC5C125088}" type="presParOf" srcId="{10D54D12-3867-45D9-BA18-79B634C2B0B1}" destId="{0A56902F-0353-4304-A668-1A146A00406B}" srcOrd="17" destOrd="0" presId="urn:microsoft.com/office/officeart/2005/8/layout/process1"/>
    <dgm:cxn modelId="{5F79F0D2-191A-4012-8ACE-686BCA756A2E}" type="presParOf" srcId="{0A56902F-0353-4304-A668-1A146A00406B}" destId="{DC3FEACF-296B-4E42-AA45-C311B15DA864}" srcOrd="0" destOrd="0" presId="urn:microsoft.com/office/officeart/2005/8/layout/process1"/>
    <dgm:cxn modelId="{22E635A3-050D-4374-94C5-151AC87BD00C}" type="presParOf" srcId="{10D54D12-3867-45D9-BA18-79B634C2B0B1}" destId="{61B73F43-D763-422E-9C8A-DCF90343D13A}" srcOrd="18" destOrd="0" presId="urn:microsoft.com/office/officeart/2005/8/layout/process1"/>
    <dgm:cxn modelId="{C1F27C0B-C9F2-49FA-9F28-B0006E3E13F3}" type="presParOf" srcId="{10D54D12-3867-45D9-BA18-79B634C2B0B1}" destId="{447EF1FD-03A0-4605-8873-F49D2B1A7983}" srcOrd="19" destOrd="0" presId="urn:microsoft.com/office/officeart/2005/8/layout/process1"/>
    <dgm:cxn modelId="{4EFC7A38-EF42-4623-AA7D-26587704BB2E}" type="presParOf" srcId="{447EF1FD-03A0-4605-8873-F49D2B1A7983}" destId="{3A84042D-81D5-4DEB-AC7C-6DFE84B95545}" srcOrd="0" destOrd="0" presId="urn:microsoft.com/office/officeart/2005/8/layout/process1"/>
    <dgm:cxn modelId="{1CAD1EFA-D690-4F6B-A0E2-E7602E4C85D1}" type="presParOf" srcId="{10D54D12-3867-45D9-BA18-79B634C2B0B1}" destId="{5A70E8B2-1C1D-4B7C-8DF7-1C83C1222916}" srcOrd="20" destOrd="0" presId="urn:microsoft.com/office/officeart/2005/8/layout/process1"/>
    <dgm:cxn modelId="{A544618B-1886-4BD1-99BB-AFBF37C63C83}" type="presParOf" srcId="{10D54D12-3867-45D9-BA18-79B634C2B0B1}" destId="{64632BD0-1105-4963-9D26-C44D6F92AECB}" srcOrd="21" destOrd="0" presId="urn:microsoft.com/office/officeart/2005/8/layout/process1"/>
    <dgm:cxn modelId="{38411D78-CAEE-451B-88CE-497540C555DA}" type="presParOf" srcId="{64632BD0-1105-4963-9D26-C44D6F92AECB}" destId="{C6B4665F-9254-4808-80B1-1201CFF25A7B}" srcOrd="0" destOrd="0" presId="urn:microsoft.com/office/officeart/2005/8/layout/process1"/>
    <dgm:cxn modelId="{F29BE34B-90D7-4A29-B54F-156F8236350D}" type="presParOf" srcId="{10D54D12-3867-45D9-BA18-79B634C2B0B1}" destId="{5F96F128-C5D3-46CD-89CD-590F5B8A1139}" srcOrd="2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2EAA7C-08FB-4A87-B126-854A2DE54C2A}" type="doc">
      <dgm:prSet loTypeId="urn:microsoft.com/office/officeart/2005/8/layout/equation1" loCatId="process" qsTypeId="urn:microsoft.com/office/officeart/2005/8/quickstyle/simple1" qsCatId="simple" csTypeId="urn:microsoft.com/office/officeart/2005/8/colors/colorful1#27" csCatId="colorful" phldr="1"/>
      <dgm:spPr/>
    </dgm:pt>
    <dgm:pt modelId="{C1084B8D-1F95-4029-8851-00FFC2D49AF9}">
      <dgm:prSet phldrT="[文字]"/>
      <dgm:spPr/>
      <dgm:t>
        <a:bodyPr/>
        <a:lstStyle/>
        <a:p>
          <a:r>
            <a:rPr lang="en-US" altLang="zh-TW" b="1" dirty="0"/>
            <a:t>4*3</a:t>
          </a:r>
          <a:endParaRPr lang="zh-TW" altLang="en-US" b="1" dirty="0"/>
        </a:p>
      </dgm:t>
    </dgm:pt>
    <dgm:pt modelId="{F57852C6-D7E2-46E1-B839-F1E98F2AB152}" type="parTrans" cxnId="{E3E65283-1422-4D2E-858B-5CEB49404AA9}">
      <dgm:prSet/>
      <dgm:spPr/>
    </dgm:pt>
    <dgm:pt modelId="{472E6B3E-CB95-42CB-9DC6-DD177FBD2C4A}" type="sibTrans" cxnId="{E3E65283-1422-4D2E-858B-5CEB49404AA9}">
      <dgm:prSet/>
      <dgm:spPr/>
      <dgm:t>
        <a:bodyPr/>
        <a:lstStyle/>
        <a:p>
          <a:endParaRPr lang="zh-TW" altLang="en-US"/>
        </a:p>
      </dgm:t>
    </dgm:pt>
    <dgm:pt modelId="{489D80BE-61CD-4100-B8D1-F5A92A90DB67}">
      <dgm:prSet phldrT="[文字]"/>
      <dgm:spPr/>
      <dgm:t>
        <a:bodyPr/>
        <a:lstStyle/>
        <a:p>
          <a:r>
            <a:rPr lang="en-US" altLang="zh-TW" b="1" dirty="0"/>
            <a:t>5*2</a:t>
          </a:r>
          <a:endParaRPr lang="zh-TW" altLang="en-US" b="1" dirty="0"/>
        </a:p>
      </dgm:t>
    </dgm:pt>
    <dgm:pt modelId="{57F5401A-3206-4790-A011-E906AD161778}" type="parTrans" cxnId="{E8AF4784-EDF1-4CD8-BC78-1E586F146254}">
      <dgm:prSet/>
      <dgm:spPr/>
    </dgm:pt>
    <dgm:pt modelId="{786E90C0-4F35-466B-ADD9-2D8DB628987B}" type="sibTrans" cxnId="{E8AF4784-EDF1-4CD8-BC78-1E586F146254}">
      <dgm:prSet/>
      <dgm:spPr/>
      <dgm:t>
        <a:bodyPr/>
        <a:lstStyle/>
        <a:p>
          <a:endParaRPr lang="zh-TW" altLang="en-US"/>
        </a:p>
      </dgm:t>
    </dgm:pt>
    <dgm:pt modelId="{B0DE8C99-99D2-4D35-AA3A-E86997E5906D}">
      <dgm:prSet phldrT="[文字]"/>
      <dgm:spPr/>
      <dgm:t>
        <a:bodyPr/>
        <a:lstStyle/>
        <a:p>
          <a:r>
            <a:rPr lang="en-US" altLang="zh-TW" b="1" dirty="0"/>
            <a:t>37</a:t>
          </a:r>
          <a:endParaRPr lang="zh-TW" altLang="en-US" b="1" dirty="0"/>
        </a:p>
      </dgm:t>
    </dgm:pt>
    <dgm:pt modelId="{31E4ADED-0856-4F89-8189-F4B3FB4E070F}" type="parTrans" cxnId="{D3D7900E-AFC2-44BD-B080-35A535FFF0A8}">
      <dgm:prSet/>
      <dgm:spPr/>
    </dgm:pt>
    <dgm:pt modelId="{B5E89E21-6901-4440-A387-AC18C4CFD07B}" type="sibTrans" cxnId="{D3D7900E-AFC2-44BD-B080-35A535FFF0A8}">
      <dgm:prSet/>
      <dgm:spPr/>
    </dgm:pt>
    <dgm:pt modelId="{23006F0C-8C6E-48F2-8B99-3137B6CD41E4}">
      <dgm:prSet phldrT="[文字]"/>
      <dgm:spPr/>
      <dgm:t>
        <a:bodyPr/>
        <a:lstStyle/>
        <a:p>
          <a:r>
            <a:rPr lang="en-US" altLang="zh-TW" b="1" dirty="0"/>
            <a:t>7</a:t>
          </a:r>
          <a:endParaRPr lang="zh-TW" altLang="en-US" b="1" dirty="0"/>
        </a:p>
      </dgm:t>
    </dgm:pt>
    <dgm:pt modelId="{25FD32D6-9C5A-4A57-A905-B4EE28C5DB86}" type="parTrans" cxnId="{DF94C34C-13FE-46CF-8F4F-4AFB54F5DD2A}">
      <dgm:prSet/>
      <dgm:spPr/>
    </dgm:pt>
    <dgm:pt modelId="{3E493873-0DC5-41C8-BD0D-1B400E096FBD}" type="sibTrans" cxnId="{DF94C34C-13FE-46CF-8F4F-4AFB54F5DD2A}">
      <dgm:prSet/>
      <dgm:spPr/>
      <dgm:t>
        <a:bodyPr/>
        <a:lstStyle/>
        <a:p>
          <a:endParaRPr lang="zh-TW" altLang="en-US"/>
        </a:p>
      </dgm:t>
    </dgm:pt>
    <dgm:pt modelId="{F02EEB4B-12B4-479F-809A-907FD58B3962}">
      <dgm:prSet phldrT="[文字]"/>
      <dgm:spPr/>
      <dgm:t>
        <a:bodyPr/>
        <a:lstStyle/>
        <a:p>
          <a:r>
            <a:rPr lang="en-US" altLang="zh-TW" b="1" dirty="0"/>
            <a:t>8</a:t>
          </a:r>
          <a:endParaRPr lang="zh-TW" altLang="en-US" b="1" dirty="0"/>
        </a:p>
      </dgm:t>
    </dgm:pt>
    <dgm:pt modelId="{807B01F9-5029-4017-8DF6-6421324BC0C1}" type="parTrans" cxnId="{F0B14B84-6E28-45DB-9C7A-A703B00E4E0E}">
      <dgm:prSet/>
      <dgm:spPr/>
    </dgm:pt>
    <dgm:pt modelId="{123F7B96-4A14-4E77-BCBC-6A7599566082}" type="sibTrans" cxnId="{F0B14B84-6E28-45DB-9C7A-A703B00E4E0E}">
      <dgm:prSet/>
      <dgm:spPr/>
      <dgm:t>
        <a:bodyPr/>
        <a:lstStyle/>
        <a:p>
          <a:endParaRPr lang="zh-TW" altLang="en-US"/>
        </a:p>
      </dgm:t>
    </dgm:pt>
    <dgm:pt modelId="{59C120A2-9B61-4488-BE23-4BFECC3386EB}" type="pres">
      <dgm:prSet presAssocID="{702EAA7C-08FB-4A87-B126-854A2DE54C2A}" presName="linearFlow" presStyleCnt="0">
        <dgm:presLayoutVars>
          <dgm:dir/>
          <dgm:resizeHandles val="exact"/>
        </dgm:presLayoutVars>
      </dgm:prSet>
      <dgm:spPr/>
    </dgm:pt>
    <dgm:pt modelId="{806BA7DD-2DDF-46D6-BC05-28B458BCC25C}" type="pres">
      <dgm:prSet presAssocID="{C1084B8D-1F95-4029-8851-00FFC2D49AF9}" presName="node" presStyleLbl="node1" presStyleIdx="0" presStyleCnt="5">
        <dgm:presLayoutVars>
          <dgm:bulletEnabled val="1"/>
        </dgm:presLayoutVars>
      </dgm:prSet>
      <dgm:spPr/>
    </dgm:pt>
    <dgm:pt modelId="{2342B555-7E41-4AD3-88EE-58EA2ABB43E2}" type="pres">
      <dgm:prSet presAssocID="{472E6B3E-CB95-42CB-9DC6-DD177FBD2C4A}" presName="spacerL" presStyleCnt="0"/>
      <dgm:spPr/>
    </dgm:pt>
    <dgm:pt modelId="{11C3314C-6226-4623-89C8-37F665780625}" type="pres">
      <dgm:prSet presAssocID="{472E6B3E-CB95-42CB-9DC6-DD177FBD2C4A}" presName="sibTrans" presStyleLbl="sibTrans2D1" presStyleIdx="0" presStyleCnt="4"/>
      <dgm:spPr/>
    </dgm:pt>
    <dgm:pt modelId="{1A70B58A-2618-4ECD-8231-FB35567DF28F}" type="pres">
      <dgm:prSet presAssocID="{472E6B3E-CB95-42CB-9DC6-DD177FBD2C4A}" presName="spacerR" presStyleCnt="0"/>
      <dgm:spPr/>
    </dgm:pt>
    <dgm:pt modelId="{0671E425-5E84-4C59-9CD1-30D4B7AB8723}" type="pres">
      <dgm:prSet presAssocID="{489D80BE-61CD-4100-B8D1-F5A92A90DB67}" presName="node" presStyleLbl="node1" presStyleIdx="1" presStyleCnt="5">
        <dgm:presLayoutVars>
          <dgm:bulletEnabled val="1"/>
        </dgm:presLayoutVars>
      </dgm:prSet>
      <dgm:spPr/>
    </dgm:pt>
    <dgm:pt modelId="{BE691ADE-F5D6-486C-A336-9E4551813DA9}" type="pres">
      <dgm:prSet presAssocID="{786E90C0-4F35-466B-ADD9-2D8DB628987B}" presName="spacerL" presStyleCnt="0"/>
      <dgm:spPr/>
    </dgm:pt>
    <dgm:pt modelId="{FA0BA8A5-0D25-41BD-8E12-24B44CE8EC6E}" type="pres">
      <dgm:prSet presAssocID="{786E90C0-4F35-466B-ADD9-2D8DB628987B}" presName="sibTrans" presStyleLbl="sibTrans2D1" presStyleIdx="1" presStyleCnt="4"/>
      <dgm:spPr/>
    </dgm:pt>
    <dgm:pt modelId="{13C989C4-5BC4-4C88-AC6F-7AA280863008}" type="pres">
      <dgm:prSet presAssocID="{786E90C0-4F35-466B-ADD9-2D8DB628987B}" presName="spacerR" presStyleCnt="0"/>
      <dgm:spPr/>
    </dgm:pt>
    <dgm:pt modelId="{D2B5B28B-05B0-4A76-BC08-FB4FB5D4FCB0}" type="pres">
      <dgm:prSet presAssocID="{23006F0C-8C6E-48F2-8B99-3137B6CD41E4}" presName="node" presStyleLbl="node1" presStyleIdx="2" presStyleCnt="5">
        <dgm:presLayoutVars>
          <dgm:bulletEnabled val="1"/>
        </dgm:presLayoutVars>
      </dgm:prSet>
      <dgm:spPr/>
    </dgm:pt>
    <dgm:pt modelId="{5581C380-FA90-4692-A57F-993726E75535}" type="pres">
      <dgm:prSet presAssocID="{3E493873-0DC5-41C8-BD0D-1B400E096FBD}" presName="spacerL" presStyleCnt="0"/>
      <dgm:spPr/>
    </dgm:pt>
    <dgm:pt modelId="{91FF87FD-458D-4970-90B2-1E84A964CA5E}" type="pres">
      <dgm:prSet presAssocID="{3E493873-0DC5-41C8-BD0D-1B400E096FBD}" presName="sibTrans" presStyleLbl="sibTrans2D1" presStyleIdx="2" presStyleCnt="4"/>
      <dgm:spPr/>
    </dgm:pt>
    <dgm:pt modelId="{14DB9B35-299E-4E6F-88C4-7B8803922655}" type="pres">
      <dgm:prSet presAssocID="{3E493873-0DC5-41C8-BD0D-1B400E096FBD}" presName="spacerR" presStyleCnt="0"/>
      <dgm:spPr/>
    </dgm:pt>
    <dgm:pt modelId="{491CDB0C-2B41-495E-A60A-268C86EE732D}" type="pres">
      <dgm:prSet presAssocID="{F02EEB4B-12B4-479F-809A-907FD58B3962}" presName="node" presStyleLbl="node1" presStyleIdx="3" presStyleCnt="5">
        <dgm:presLayoutVars>
          <dgm:bulletEnabled val="1"/>
        </dgm:presLayoutVars>
      </dgm:prSet>
      <dgm:spPr/>
    </dgm:pt>
    <dgm:pt modelId="{0B7824AA-476B-48FC-97A1-4C6D7270118E}" type="pres">
      <dgm:prSet presAssocID="{123F7B96-4A14-4E77-BCBC-6A7599566082}" presName="spacerL" presStyleCnt="0"/>
      <dgm:spPr/>
    </dgm:pt>
    <dgm:pt modelId="{C70FAC90-9007-40DA-938A-389F79EE1935}" type="pres">
      <dgm:prSet presAssocID="{123F7B96-4A14-4E77-BCBC-6A7599566082}" presName="sibTrans" presStyleLbl="sibTrans2D1" presStyleIdx="3" presStyleCnt="4"/>
      <dgm:spPr/>
    </dgm:pt>
    <dgm:pt modelId="{0BE6F94F-D11E-48E2-AFE7-1DBC2726D9C4}" type="pres">
      <dgm:prSet presAssocID="{123F7B96-4A14-4E77-BCBC-6A7599566082}" presName="spacerR" presStyleCnt="0"/>
      <dgm:spPr/>
    </dgm:pt>
    <dgm:pt modelId="{72FEBA72-9474-4718-90F5-33F066B50C3D}" type="pres">
      <dgm:prSet presAssocID="{B0DE8C99-99D2-4D35-AA3A-E86997E5906D}" presName="node" presStyleLbl="node1" presStyleIdx="4" presStyleCnt="5">
        <dgm:presLayoutVars>
          <dgm:bulletEnabled val="1"/>
        </dgm:presLayoutVars>
      </dgm:prSet>
      <dgm:spPr/>
    </dgm:pt>
  </dgm:ptLst>
  <dgm:cxnLst>
    <dgm:cxn modelId="{D3D7900E-AFC2-44BD-B080-35A535FFF0A8}" srcId="{702EAA7C-08FB-4A87-B126-854A2DE54C2A}" destId="{B0DE8C99-99D2-4D35-AA3A-E86997E5906D}" srcOrd="4" destOrd="0" parTransId="{31E4ADED-0856-4F89-8189-F4B3FB4E070F}" sibTransId="{B5E89E21-6901-4440-A387-AC18C4CFD07B}"/>
    <dgm:cxn modelId="{0F793923-F94F-4053-A0F3-98B59063412E}" type="presOf" srcId="{489D80BE-61CD-4100-B8D1-F5A92A90DB67}" destId="{0671E425-5E84-4C59-9CD1-30D4B7AB8723}" srcOrd="0" destOrd="0" presId="urn:microsoft.com/office/officeart/2005/8/layout/equation1"/>
    <dgm:cxn modelId="{FE347C40-BD19-43E6-AC08-FC77FC17B3EB}" type="presOf" srcId="{B0DE8C99-99D2-4D35-AA3A-E86997E5906D}" destId="{72FEBA72-9474-4718-90F5-33F066B50C3D}" srcOrd="0" destOrd="0" presId="urn:microsoft.com/office/officeart/2005/8/layout/equation1"/>
    <dgm:cxn modelId="{A87BA065-2822-449D-A5C2-395CB5219887}" type="presOf" srcId="{23006F0C-8C6E-48F2-8B99-3137B6CD41E4}" destId="{D2B5B28B-05B0-4A76-BC08-FB4FB5D4FCB0}" srcOrd="0" destOrd="0" presId="urn:microsoft.com/office/officeart/2005/8/layout/equation1"/>
    <dgm:cxn modelId="{DF94C34C-13FE-46CF-8F4F-4AFB54F5DD2A}" srcId="{702EAA7C-08FB-4A87-B126-854A2DE54C2A}" destId="{23006F0C-8C6E-48F2-8B99-3137B6CD41E4}" srcOrd="2" destOrd="0" parTransId="{25FD32D6-9C5A-4A57-A905-B4EE28C5DB86}" sibTransId="{3E493873-0DC5-41C8-BD0D-1B400E096FBD}"/>
    <dgm:cxn modelId="{34A30C58-3470-41F7-ACA7-82E45F19738A}" type="presOf" srcId="{C1084B8D-1F95-4029-8851-00FFC2D49AF9}" destId="{806BA7DD-2DDF-46D6-BC05-28B458BCC25C}" srcOrd="0" destOrd="0" presId="urn:microsoft.com/office/officeart/2005/8/layout/equation1"/>
    <dgm:cxn modelId="{E3E65283-1422-4D2E-858B-5CEB49404AA9}" srcId="{702EAA7C-08FB-4A87-B126-854A2DE54C2A}" destId="{C1084B8D-1F95-4029-8851-00FFC2D49AF9}" srcOrd="0" destOrd="0" parTransId="{F57852C6-D7E2-46E1-B839-F1E98F2AB152}" sibTransId="{472E6B3E-CB95-42CB-9DC6-DD177FBD2C4A}"/>
    <dgm:cxn modelId="{E8AF4784-EDF1-4CD8-BC78-1E586F146254}" srcId="{702EAA7C-08FB-4A87-B126-854A2DE54C2A}" destId="{489D80BE-61CD-4100-B8D1-F5A92A90DB67}" srcOrd="1" destOrd="0" parTransId="{57F5401A-3206-4790-A011-E906AD161778}" sibTransId="{786E90C0-4F35-466B-ADD9-2D8DB628987B}"/>
    <dgm:cxn modelId="{F0B14B84-6E28-45DB-9C7A-A703B00E4E0E}" srcId="{702EAA7C-08FB-4A87-B126-854A2DE54C2A}" destId="{F02EEB4B-12B4-479F-809A-907FD58B3962}" srcOrd="3" destOrd="0" parTransId="{807B01F9-5029-4017-8DF6-6421324BC0C1}" sibTransId="{123F7B96-4A14-4E77-BCBC-6A7599566082}"/>
    <dgm:cxn modelId="{3CB6368D-5950-45DD-BD4D-0E7B70266AD8}" type="presOf" srcId="{F02EEB4B-12B4-479F-809A-907FD58B3962}" destId="{491CDB0C-2B41-495E-A60A-268C86EE732D}" srcOrd="0" destOrd="0" presId="urn:microsoft.com/office/officeart/2005/8/layout/equation1"/>
    <dgm:cxn modelId="{F0E32B90-7579-4A3E-9EAF-9E8E1BD18986}" type="presOf" srcId="{472E6B3E-CB95-42CB-9DC6-DD177FBD2C4A}" destId="{11C3314C-6226-4623-89C8-37F665780625}" srcOrd="0" destOrd="0" presId="urn:microsoft.com/office/officeart/2005/8/layout/equation1"/>
    <dgm:cxn modelId="{9E8BE190-32E4-41B5-BC7C-69C9FE4B60AF}" type="presOf" srcId="{702EAA7C-08FB-4A87-B126-854A2DE54C2A}" destId="{59C120A2-9B61-4488-BE23-4BFECC3386EB}" srcOrd="0" destOrd="0" presId="urn:microsoft.com/office/officeart/2005/8/layout/equation1"/>
    <dgm:cxn modelId="{AD4B2BA6-186F-48CC-9E40-6083461B7118}" type="presOf" srcId="{786E90C0-4F35-466B-ADD9-2D8DB628987B}" destId="{FA0BA8A5-0D25-41BD-8E12-24B44CE8EC6E}" srcOrd="0" destOrd="0" presId="urn:microsoft.com/office/officeart/2005/8/layout/equation1"/>
    <dgm:cxn modelId="{5776EFB1-B6BE-41B5-80B5-2D655DEB8DEE}" type="presOf" srcId="{123F7B96-4A14-4E77-BCBC-6A7599566082}" destId="{C70FAC90-9007-40DA-938A-389F79EE1935}" srcOrd="0" destOrd="0" presId="urn:microsoft.com/office/officeart/2005/8/layout/equation1"/>
    <dgm:cxn modelId="{9394E1BB-AF46-4CE3-8D2F-86A113F4EB89}" type="presOf" srcId="{3E493873-0DC5-41C8-BD0D-1B400E096FBD}" destId="{91FF87FD-458D-4970-90B2-1E84A964CA5E}" srcOrd="0" destOrd="0" presId="urn:microsoft.com/office/officeart/2005/8/layout/equation1"/>
    <dgm:cxn modelId="{4A441FE2-2F02-4844-9C30-AA625C55DA26}" type="presParOf" srcId="{59C120A2-9B61-4488-BE23-4BFECC3386EB}" destId="{806BA7DD-2DDF-46D6-BC05-28B458BCC25C}" srcOrd="0" destOrd="0" presId="urn:microsoft.com/office/officeart/2005/8/layout/equation1"/>
    <dgm:cxn modelId="{C7696384-F6DF-43CE-A20F-6A8EF4158A4D}" type="presParOf" srcId="{59C120A2-9B61-4488-BE23-4BFECC3386EB}" destId="{2342B555-7E41-4AD3-88EE-58EA2ABB43E2}" srcOrd="1" destOrd="0" presId="urn:microsoft.com/office/officeart/2005/8/layout/equation1"/>
    <dgm:cxn modelId="{04E5947F-D54C-4877-BBEC-01FEDCAF6D39}" type="presParOf" srcId="{59C120A2-9B61-4488-BE23-4BFECC3386EB}" destId="{11C3314C-6226-4623-89C8-37F665780625}" srcOrd="2" destOrd="0" presId="urn:microsoft.com/office/officeart/2005/8/layout/equation1"/>
    <dgm:cxn modelId="{DD3E5100-EF75-479E-84DE-7B7F69A67332}" type="presParOf" srcId="{59C120A2-9B61-4488-BE23-4BFECC3386EB}" destId="{1A70B58A-2618-4ECD-8231-FB35567DF28F}" srcOrd="3" destOrd="0" presId="urn:microsoft.com/office/officeart/2005/8/layout/equation1"/>
    <dgm:cxn modelId="{1B6C53BF-FBCB-454F-B997-4E4BC879D029}" type="presParOf" srcId="{59C120A2-9B61-4488-BE23-4BFECC3386EB}" destId="{0671E425-5E84-4C59-9CD1-30D4B7AB8723}" srcOrd="4" destOrd="0" presId="urn:microsoft.com/office/officeart/2005/8/layout/equation1"/>
    <dgm:cxn modelId="{93EBC796-E7FE-487D-8A04-C01B17542C29}" type="presParOf" srcId="{59C120A2-9B61-4488-BE23-4BFECC3386EB}" destId="{BE691ADE-F5D6-486C-A336-9E4551813DA9}" srcOrd="5" destOrd="0" presId="urn:microsoft.com/office/officeart/2005/8/layout/equation1"/>
    <dgm:cxn modelId="{C74F9456-E3E6-42BF-9D95-E5684AF905E2}" type="presParOf" srcId="{59C120A2-9B61-4488-BE23-4BFECC3386EB}" destId="{FA0BA8A5-0D25-41BD-8E12-24B44CE8EC6E}" srcOrd="6" destOrd="0" presId="urn:microsoft.com/office/officeart/2005/8/layout/equation1"/>
    <dgm:cxn modelId="{1EBA8A2C-2C0F-4221-8BCD-B7C5F5873707}" type="presParOf" srcId="{59C120A2-9B61-4488-BE23-4BFECC3386EB}" destId="{13C989C4-5BC4-4C88-AC6F-7AA280863008}" srcOrd="7" destOrd="0" presId="urn:microsoft.com/office/officeart/2005/8/layout/equation1"/>
    <dgm:cxn modelId="{DF01A546-ABF0-46CE-9A3C-1F995CAC7B43}" type="presParOf" srcId="{59C120A2-9B61-4488-BE23-4BFECC3386EB}" destId="{D2B5B28B-05B0-4A76-BC08-FB4FB5D4FCB0}" srcOrd="8" destOrd="0" presId="urn:microsoft.com/office/officeart/2005/8/layout/equation1"/>
    <dgm:cxn modelId="{787A72C6-666C-4F63-8A0A-C8C2180E18F6}" type="presParOf" srcId="{59C120A2-9B61-4488-BE23-4BFECC3386EB}" destId="{5581C380-FA90-4692-A57F-993726E75535}" srcOrd="9" destOrd="0" presId="urn:microsoft.com/office/officeart/2005/8/layout/equation1"/>
    <dgm:cxn modelId="{93921783-6211-4CBB-97E5-B75C8301BE92}" type="presParOf" srcId="{59C120A2-9B61-4488-BE23-4BFECC3386EB}" destId="{91FF87FD-458D-4970-90B2-1E84A964CA5E}" srcOrd="10" destOrd="0" presId="urn:microsoft.com/office/officeart/2005/8/layout/equation1"/>
    <dgm:cxn modelId="{F9358771-63F9-4A9B-8710-17FF38B68061}" type="presParOf" srcId="{59C120A2-9B61-4488-BE23-4BFECC3386EB}" destId="{14DB9B35-299E-4E6F-88C4-7B8803922655}" srcOrd="11" destOrd="0" presId="urn:microsoft.com/office/officeart/2005/8/layout/equation1"/>
    <dgm:cxn modelId="{8CA99638-DF86-4A6A-B9E7-9E3C81B69CF5}" type="presParOf" srcId="{59C120A2-9B61-4488-BE23-4BFECC3386EB}" destId="{491CDB0C-2B41-495E-A60A-268C86EE732D}" srcOrd="12" destOrd="0" presId="urn:microsoft.com/office/officeart/2005/8/layout/equation1"/>
    <dgm:cxn modelId="{72721959-41B9-4E0F-B2A8-A55964466FFD}" type="presParOf" srcId="{59C120A2-9B61-4488-BE23-4BFECC3386EB}" destId="{0B7824AA-476B-48FC-97A1-4C6D7270118E}" srcOrd="13" destOrd="0" presId="urn:microsoft.com/office/officeart/2005/8/layout/equation1"/>
    <dgm:cxn modelId="{1534F563-5DF3-4CD2-9E93-3B5788B2962D}" type="presParOf" srcId="{59C120A2-9B61-4488-BE23-4BFECC3386EB}" destId="{C70FAC90-9007-40DA-938A-389F79EE1935}" srcOrd="14" destOrd="0" presId="urn:microsoft.com/office/officeart/2005/8/layout/equation1"/>
    <dgm:cxn modelId="{6B8DD1B6-63E7-4561-AEDB-717DDC91B8A5}" type="presParOf" srcId="{59C120A2-9B61-4488-BE23-4BFECC3386EB}" destId="{0BE6F94F-D11E-48E2-AFE7-1DBC2726D9C4}" srcOrd="15" destOrd="0" presId="urn:microsoft.com/office/officeart/2005/8/layout/equation1"/>
    <dgm:cxn modelId="{28EEB8DC-42EB-4ADE-874B-A3F350DC3353}" type="presParOf" srcId="{59C120A2-9B61-4488-BE23-4BFECC3386EB}" destId="{72FEBA72-9474-4718-90F5-33F066B50C3D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562B38-75BD-4FB8-BA7B-A2B73E797155}" type="doc">
      <dgm:prSet loTypeId="urn:microsoft.com/office/officeart/2005/8/layout/list1" loCatId="list" qsTypeId="urn:microsoft.com/office/officeart/2005/8/quickstyle/simple1" qsCatId="simple" csTypeId="urn:microsoft.com/office/officeart/2005/8/colors/colorful1#28" csCatId="colorful" phldr="1"/>
      <dgm:spPr/>
      <dgm:t>
        <a:bodyPr/>
        <a:lstStyle/>
        <a:p>
          <a:endParaRPr lang="zh-TW" altLang="en-US"/>
        </a:p>
      </dgm:t>
    </dgm:pt>
    <dgm:pt modelId="{0C1C3EC2-CCCE-4A8A-8EC5-674352BADAA2}">
      <dgm:prSet phldrT="[文字]" custT="1"/>
      <dgm:spPr/>
      <dgm:t>
        <a:bodyPr/>
        <a:lstStyle/>
        <a:p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已生惡令速斷 </a:t>
          </a:r>
          <a:r>
            <a:rPr lang="en-US" altLang="zh-TW" sz="2400" b="1" dirty="0">
              <a:latin typeface="標楷體" pitchFamily="65" charset="-120"/>
              <a:ea typeface="標楷體" pitchFamily="65" charset="-120"/>
            </a:rPr>
            <a:t>+4</a:t>
          </a:r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 </a:t>
          </a:r>
          <a:r>
            <a:rPr lang="en-US" altLang="zh-TW" sz="2400" b="1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已欠的高利貸快還</a:t>
          </a:r>
          <a:r>
            <a:rPr lang="en-US" altLang="zh-TW" sz="2400" b="1" dirty="0">
              <a:latin typeface="標楷體" pitchFamily="65" charset="-120"/>
              <a:ea typeface="標楷體" pitchFamily="65" charset="-120"/>
            </a:rPr>
            <a:t>)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B89D792C-042C-44EA-A9DE-A9DC1071DC6E}" type="parTrans" cxnId="{9E6F0440-2892-4648-9881-F7631EF5B207}">
      <dgm:prSet/>
      <dgm:spPr/>
      <dgm:t>
        <a:bodyPr/>
        <a:lstStyle/>
        <a:p>
          <a:endParaRPr lang="zh-TW" altLang="en-US"/>
        </a:p>
      </dgm:t>
    </dgm:pt>
    <dgm:pt modelId="{5CECB501-EDA5-417C-91C4-53847AE00391}" type="sibTrans" cxnId="{9E6F0440-2892-4648-9881-F7631EF5B207}">
      <dgm:prSet/>
      <dgm:spPr/>
      <dgm:t>
        <a:bodyPr/>
        <a:lstStyle/>
        <a:p>
          <a:endParaRPr lang="zh-TW" altLang="en-US"/>
        </a:p>
      </dgm:t>
    </dgm:pt>
    <dgm:pt modelId="{1C195970-8061-4580-BA5C-4583B8281773}">
      <dgm:prSet custT="1"/>
      <dgm:spPr/>
      <dgm:t>
        <a:bodyPr/>
        <a:lstStyle/>
        <a:p>
          <a:r>
            <a:rPr lang="zh-TW" altLang="zh-TW" sz="2400" b="1" dirty="0">
              <a:latin typeface="標楷體" pitchFamily="65" charset="-120"/>
              <a:ea typeface="標楷體" pitchFamily="65" charset="-120"/>
            </a:rPr>
            <a:t>未生惡令不生</a:t>
          </a:r>
          <a:r>
            <a:rPr lang="en-US" altLang="zh-TW" sz="2400" b="1" dirty="0">
              <a:latin typeface="標楷體" pitchFamily="65" charset="-120"/>
              <a:ea typeface="標楷體" pitchFamily="65" charset="-120"/>
            </a:rPr>
            <a:t> +3</a:t>
          </a:r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 </a:t>
          </a:r>
          <a:r>
            <a:rPr lang="en-US" altLang="zh-TW" sz="2400" b="1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避免欠地下錢莊錢</a:t>
          </a:r>
          <a:r>
            <a:rPr lang="en-US" altLang="zh-TW" sz="2400" b="1" dirty="0">
              <a:latin typeface="標楷體" pitchFamily="65" charset="-120"/>
              <a:ea typeface="標楷體" pitchFamily="65" charset="-120"/>
            </a:rPr>
            <a:t>)</a:t>
          </a:r>
        </a:p>
      </dgm:t>
    </dgm:pt>
    <dgm:pt modelId="{2685B3B1-B229-4B61-B2AF-43D0F61B00AC}" type="parTrans" cxnId="{D3BCE290-30BD-4DE9-9FAE-D3D05EE57FA5}">
      <dgm:prSet/>
      <dgm:spPr/>
      <dgm:t>
        <a:bodyPr/>
        <a:lstStyle/>
        <a:p>
          <a:endParaRPr lang="zh-TW" altLang="en-US"/>
        </a:p>
      </dgm:t>
    </dgm:pt>
    <dgm:pt modelId="{C66251E4-B382-4EDD-A0A2-49E4050FDDFA}" type="sibTrans" cxnId="{D3BCE290-30BD-4DE9-9FAE-D3D05EE57FA5}">
      <dgm:prSet/>
      <dgm:spPr/>
      <dgm:t>
        <a:bodyPr/>
        <a:lstStyle/>
        <a:p>
          <a:endParaRPr lang="zh-TW" altLang="en-US"/>
        </a:p>
      </dgm:t>
    </dgm:pt>
    <dgm:pt modelId="{E77A895F-6343-4481-A78A-8C596B70F787}">
      <dgm:prSet custT="1"/>
      <dgm:spPr/>
      <dgm:t>
        <a:bodyPr/>
        <a:lstStyle/>
        <a:p>
          <a:r>
            <a:rPr lang="zh-TW" altLang="zh-TW" sz="2400" b="1" dirty="0">
              <a:latin typeface="標楷體" pitchFamily="65" charset="-120"/>
              <a:ea typeface="標楷體" pitchFamily="65" charset="-120"/>
            </a:rPr>
            <a:t>未生善令速生</a:t>
          </a:r>
          <a:r>
            <a:rPr lang="en-US" altLang="zh-TW" sz="2400" b="1" dirty="0">
              <a:latin typeface="標楷體" pitchFamily="65" charset="-120"/>
              <a:ea typeface="標楷體" pitchFamily="65" charset="-120"/>
            </a:rPr>
            <a:t> +2</a:t>
          </a:r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 </a:t>
          </a:r>
          <a:r>
            <a:rPr lang="en-US" altLang="zh-TW" sz="2400" b="1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新的福報可以滋息</a:t>
          </a:r>
          <a:r>
            <a:rPr lang="en-US" altLang="zh-TW" sz="2400" b="1" dirty="0">
              <a:latin typeface="標楷體" pitchFamily="65" charset="-120"/>
              <a:ea typeface="標楷體" pitchFamily="65" charset="-120"/>
            </a:rPr>
            <a:t>)</a:t>
          </a:r>
        </a:p>
      </dgm:t>
    </dgm:pt>
    <dgm:pt modelId="{58C33991-F1EC-4F1B-B50D-E3F2701A0308}" type="parTrans" cxnId="{56DE9364-2E6C-4166-92A7-E4EC83779871}">
      <dgm:prSet/>
      <dgm:spPr/>
      <dgm:t>
        <a:bodyPr/>
        <a:lstStyle/>
        <a:p>
          <a:endParaRPr lang="zh-TW" altLang="en-US"/>
        </a:p>
      </dgm:t>
    </dgm:pt>
    <dgm:pt modelId="{B7A66F85-A27D-4EC5-A828-3202930BFB49}" type="sibTrans" cxnId="{56DE9364-2E6C-4166-92A7-E4EC83779871}">
      <dgm:prSet/>
      <dgm:spPr/>
      <dgm:t>
        <a:bodyPr/>
        <a:lstStyle/>
        <a:p>
          <a:endParaRPr lang="zh-TW" altLang="en-US"/>
        </a:p>
      </dgm:t>
    </dgm:pt>
    <dgm:pt modelId="{D91E1F65-A699-4D5D-8C97-C5A5A8D0D68D}">
      <dgm:prSet custT="1"/>
      <dgm:spPr/>
      <dgm:t>
        <a:bodyPr/>
        <a:lstStyle/>
        <a:p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已生善令增長 </a:t>
          </a:r>
          <a:r>
            <a:rPr lang="en-US" altLang="zh-TW" sz="2400" b="1" dirty="0">
              <a:latin typeface="標楷體" pitchFamily="65" charset="-120"/>
              <a:ea typeface="標楷體" pitchFamily="65" charset="-120"/>
            </a:rPr>
            <a:t>+1</a:t>
          </a:r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 </a:t>
          </a:r>
          <a:r>
            <a:rPr lang="en-US" altLang="zh-TW" sz="2400" b="1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銀行利息低但穩定</a:t>
          </a:r>
          <a:r>
            <a:rPr lang="en-US" altLang="zh-TW" sz="2400" b="1" dirty="0">
              <a:latin typeface="標楷體" pitchFamily="65" charset="-120"/>
              <a:ea typeface="標楷體" pitchFamily="65" charset="-120"/>
            </a:rPr>
            <a:t>)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D8E83968-F6CD-4EDC-933B-BA9541F3C359}" type="parTrans" cxnId="{8A5E7F12-E678-440B-9F26-D83B3090A2C2}">
      <dgm:prSet/>
      <dgm:spPr/>
      <dgm:t>
        <a:bodyPr/>
        <a:lstStyle/>
        <a:p>
          <a:endParaRPr lang="zh-TW" altLang="en-US"/>
        </a:p>
      </dgm:t>
    </dgm:pt>
    <dgm:pt modelId="{CC112BD0-8C06-4B95-A117-8712BE622317}" type="sibTrans" cxnId="{8A5E7F12-E678-440B-9F26-D83B3090A2C2}">
      <dgm:prSet/>
      <dgm:spPr/>
      <dgm:t>
        <a:bodyPr/>
        <a:lstStyle/>
        <a:p>
          <a:endParaRPr lang="zh-TW" altLang="en-US"/>
        </a:p>
      </dgm:t>
    </dgm:pt>
    <dgm:pt modelId="{E95061A7-A22D-4CA9-BD03-181EAE86FCAA}" type="pres">
      <dgm:prSet presAssocID="{93562B38-75BD-4FB8-BA7B-A2B73E797155}" presName="linear" presStyleCnt="0">
        <dgm:presLayoutVars>
          <dgm:dir/>
          <dgm:animLvl val="lvl"/>
          <dgm:resizeHandles val="exact"/>
        </dgm:presLayoutVars>
      </dgm:prSet>
      <dgm:spPr/>
    </dgm:pt>
    <dgm:pt modelId="{481F8EDF-00EC-492C-940A-DA0EFC46F728}" type="pres">
      <dgm:prSet presAssocID="{0C1C3EC2-CCCE-4A8A-8EC5-674352BADAA2}" presName="parentLin" presStyleCnt="0"/>
      <dgm:spPr/>
    </dgm:pt>
    <dgm:pt modelId="{19A55E14-67A9-4063-9E29-97FD394EEE2D}" type="pres">
      <dgm:prSet presAssocID="{0C1C3EC2-CCCE-4A8A-8EC5-674352BADAA2}" presName="parentLeftMargin" presStyleLbl="node1" presStyleIdx="0" presStyleCnt="4"/>
      <dgm:spPr/>
    </dgm:pt>
    <dgm:pt modelId="{9378E7E4-8EE9-42C2-9B3F-BE48B225D4A7}" type="pres">
      <dgm:prSet presAssocID="{0C1C3EC2-CCCE-4A8A-8EC5-674352BADAA2}" presName="parentText" presStyleLbl="node1" presStyleIdx="0" presStyleCnt="4" custScaleX="102621">
        <dgm:presLayoutVars>
          <dgm:chMax val="0"/>
          <dgm:bulletEnabled val="1"/>
        </dgm:presLayoutVars>
      </dgm:prSet>
      <dgm:spPr/>
    </dgm:pt>
    <dgm:pt modelId="{DB890168-9806-4EBC-9C16-4788EA2ADEDB}" type="pres">
      <dgm:prSet presAssocID="{0C1C3EC2-CCCE-4A8A-8EC5-674352BADAA2}" presName="negativeSpace" presStyleCnt="0"/>
      <dgm:spPr/>
    </dgm:pt>
    <dgm:pt modelId="{A2A3583E-792F-491C-A81C-0F935CB2F591}" type="pres">
      <dgm:prSet presAssocID="{0C1C3EC2-CCCE-4A8A-8EC5-674352BADAA2}" presName="childText" presStyleLbl="conFgAcc1" presStyleIdx="0" presStyleCnt="4">
        <dgm:presLayoutVars>
          <dgm:bulletEnabled val="1"/>
        </dgm:presLayoutVars>
      </dgm:prSet>
      <dgm:spPr/>
    </dgm:pt>
    <dgm:pt modelId="{B0A72DF7-0EAA-47E5-B3F3-73752EBC914E}" type="pres">
      <dgm:prSet presAssocID="{5CECB501-EDA5-417C-91C4-53847AE00391}" presName="spaceBetweenRectangles" presStyleCnt="0"/>
      <dgm:spPr/>
    </dgm:pt>
    <dgm:pt modelId="{6A954AA1-2C16-40E4-B8E6-DF0E2554864B}" type="pres">
      <dgm:prSet presAssocID="{1C195970-8061-4580-BA5C-4583B8281773}" presName="parentLin" presStyleCnt="0"/>
      <dgm:spPr/>
    </dgm:pt>
    <dgm:pt modelId="{6A271E18-5C43-417A-9576-A235D345468F}" type="pres">
      <dgm:prSet presAssocID="{1C195970-8061-4580-BA5C-4583B8281773}" presName="parentLeftMargin" presStyleLbl="node1" presStyleIdx="0" presStyleCnt="4"/>
      <dgm:spPr/>
    </dgm:pt>
    <dgm:pt modelId="{1A865D43-774C-4EE6-BEEE-BDFE581C8F45}" type="pres">
      <dgm:prSet presAssocID="{1C195970-8061-4580-BA5C-4583B8281773}" presName="parentText" presStyleLbl="node1" presStyleIdx="1" presStyleCnt="4" custScaleX="102622">
        <dgm:presLayoutVars>
          <dgm:chMax val="0"/>
          <dgm:bulletEnabled val="1"/>
        </dgm:presLayoutVars>
      </dgm:prSet>
      <dgm:spPr/>
    </dgm:pt>
    <dgm:pt modelId="{72424E86-E5EE-4D0C-B102-EFF819CC1009}" type="pres">
      <dgm:prSet presAssocID="{1C195970-8061-4580-BA5C-4583B8281773}" presName="negativeSpace" presStyleCnt="0"/>
      <dgm:spPr/>
    </dgm:pt>
    <dgm:pt modelId="{FD91A142-9180-4812-BD80-7BD4745239BE}" type="pres">
      <dgm:prSet presAssocID="{1C195970-8061-4580-BA5C-4583B8281773}" presName="childText" presStyleLbl="conFgAcc1" presStyleIdx="1" presStyleCnt="4">
        <dgm:presLayoutVars>
          <dgm:bulletEnabled val="1"/>
        </dgm:presLayoutVars>
      </dgm:prSet>
      <dgm:spPr/>
    </dgm:pt>
    <dgm:pt modelId="{02371FFA-E4BB-40C4-B0AD-E61C9F7D945D}" type="pres">
      <dgm:prSet presAssocID="{C66251E4-B382-4EDD-A0A2-49E4050FDDFA}" presName="spaceBetweenRectangles" presStyleCnt="0"/>
      <dgm:spPr/>
    </dgm:pt>
    <dgm:pt modelId="{E7359AD2-1D94-42A4-8154-C032E3894674}" type="pres">
      <dgm:prSet presAssocID="{E77A895F-6343-4481-A78A-8C596B70F787}" presName="parentLin" presStyleCnt="0"/>
      <dgm:spPr/>
    </dgm:pt>
    <dgm:pt modelId="{D00E19DF-9153-4DA7-8FC7-32AD7C317F77}" type="pres">
      <dgm:prSet presAssocID="{E77A895F-6343-4481-A78A-8C596B70F787}" presName="parentLeftMargin" presStyleLbl="node1" presStyleIdx="1" presStyleCnt="4"/>
      <dgm:spPr/>
    </dgm:pt>
    <dgm:pt modelId="{9A1D9D40-329D-46A5-B8E1-D63F5907F95F}" type="pres">
      <dgm:prSet presAssocID="{E77A895F-6343-4481-A78A-8C596B70F787}" presName="parentText" presStyleLbl="node1" presStyleIdx="2" presStyleCnt="4" custScaleX="102621">
        <dgm:presLayoutVars>
          <dgm:chMax val="0"/>
          <dgm:bulletEnabled val="1"/>
        </dgm:presLayoutVars>
      </dgm:prSet>
      <dgm:spPr/>
    </dgm:pt>
    <dgm:pt modelId="{6F0E80B4-F9E0-4851-BE25-06A7D59F471D}" type="pres">
      <dgm:prSet presAssocID="{E77A895F-6343-4481-A78A-8C596B70F787}" presName="negativeSpace" presStyleCnt="0"/>
      <dgm:spPr/>
    </dgm:pt>
    <dgm:pt modelId="{2EB7006D-8CFD-446E-AE4C-D862665D774D}" type="pres">
      <dgm:prSet presAssocID="{E77A895F-6343-4481-A78A-8C596B70F787}" presName="childText" presStyleLbl="conFgAcc1" presStyleIdx="2" presStyleCnt="4">
        <dgm:presLayoutVars>
          <dgm:bulletEnabled val="1"/>
        </dgm:presLayoutVars>
      </dgm:prSet>
      <dgm:spPr/>
    </dgm:pt>
    <dgm:pt modelId="{CFC20700-3976-4FC2-98B8-1314B4A8EB29}" type="pres">
      <dgm:prSet presAssocID="{B7A66F85-A27D-4EC5-A828-3202930BFB49}" presName="spaceBetweenRectangles" presStyleCnt="0"/>
      <dgm:spPr/>
    </dgm:pt>
    <dgm:pt modelId="{61939310-8E42-4BFC-9E72-0BA168EC8E3C}" type="pres">
      <dgm:prSet presAssocID="{D91E1F65-A699-4D5D-8C97-C5A5A8D0D68D}" presName="parentLin" presStyleCnt="0"/>
      <dgm:spPr/>
    </dgm:pt>
    <dgm:pt modelId="{9E8698E0-5F29-4305-A11B-4AC437A7DAA2}" type="pres">
      <dgm:prSet presAssocID="{D91E1F65-A699-4D5D-8C97-C5A5A8D0D68D}" presName="parentLeftMargin" presStyleLbl="node1" presStyleIdx="2" presStyleCnt="4"/>
      <dgm:spPr/>
    </dgm:pt>
    <dgm:pt modelId="{7ED17B1A-E851-4CEB-BCFE-EFF0CA18B4C4}" type="pres">
      <dgm:prSet presAssocID="{D91E1F65-A699-4D5D-8C97-C5A5A8D0D68D}" presName="parentText" presStyleLbl="node1" presStyleIdx="3" presStyleCnt="4" custScaleX="102622">
        <dgm:presLayoutVars>
          <dgm:chMax val="0"/>
          <dgm:bulletEnabled val="1"/>
        </dgm:presLayoutVars>
      </dgm:prSet>
      <dgm:spPr/>
    </dgm:pt>
    <dgm:pt modelId="{84197E78-7099-49EE-A855-FA0AD53CB3C7}" type="pres">
      <dgm:prSet presAssocID="{D91E1F65-A699-4D5D-8C97-C5A5A8D0D68D}" presName="negativeSpace" presStyleCnt="0"/>
      <dgm:spPr/>
    </dgm:pt>
    <dgm:pt modelId="{E6854886-B004-4CBA-B26D-7826443B3C8C}" type="pres">
      <dgm:prSet presAssocID="{D91E1F65-A699-4D5D-8C97-C5A5A8D0D68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58CA906-C2A5-4782-8193-CE27C4854717}" type="presOf" srcId="{E77A895F-6343-4481-A78A-8C596B70F787}" destId="{D00E19DF-9153-4DA7-8FC7-32AD7C317F77}" srcOrd="0" destOrd="0" presId="urn:microsoft.com/office/officeart/2005/8/layout/list1"/>
    <dgm:cxn modelId="{8A5E7F12-E678-440B-9F26-D83B3090A2C2}" srcId="{93562B38-75BD-4FB8-BA7B-A2B73E797155}" destId="{D91E1F65-A699-4D5D-8C97-C5A5A8D0D68D}" srcOrd="3" destOrd="0" parTransId="{D8E83968-F6CD-4EDC-933B-BA9541F3C359}" sibTransId="{CC112BD0-8C06-4B95-A117-8712BE622317}"/>
    <dgm:cxn modelId="{9E6F0440-2892-4648-9881-F7631EF5B207}" srcId="{93562B38-75BD-4FB8-BA7B-A2B73E797155}" destId="{0C1C3EC2-CCCE-4A8A-8EC5-674352BADAA2}" srcOrd="0" destOrd="0" parTransId="{B89D792C-042C-44EA-A9DE-A9DC1071DC6E}" sibTransId="{5CECB501-EDA5-417C-91C4-53847AE00391}"/>
    <dgm:cxn modelId="{ED659B41-74F0-4985-8158-A8035A534624}" type="presOf" srcId="{1C195970-8061-4580-BA5C-4583B8281773}" destId="{1A865D43-774C-4EE6-BEEE-BDFE581C8F45}" srcOrd="1" destOrd="0" presId="urn:microsoft.com/office/officeart/2005/8/layout/list1"/>
    <dgm:cxn modelId="{56DE9364-2E6C-4166-92A7-E4EC83779871}" srcId="{93562B38-75BD-4FB8-BA7B-A2B73E797155}" destId="{E77A895F-6343-4481-A78A-8C596B70F787}" srcOrd="2" destOrd="0" parTransId="{58C33991-F1EC-4F1B-B50D-E3F2701A0308}" sibTransId="{B7A66F85-A27D-4EC5-A828-3202930BFB49}"/>
    <dgm:cxn modelId="{04184674-2C97-4297-A629-5E1726501FAD}" type="presOf" srcId="{D91E1F65-A699-4D5D-8C97-C5A5A8D0D68D}" destId="{9E8698E0-5F29-4305-A11B-4AC437A7DAA2}" srcOrd="0" destOrd="0" presId="urn:microsoft.com/office/officeart/2005/8/layout/list1"/>
    <dgm:cxn modelId="{CC4FE88B-6D22-4CCE-904D-19A16DE45AB7}" type="presOf" srcId="{0C1C3EC2-CCCE-4A8A-8EC5-674352BADAA2}" destId="{9378E7E4-8EE9-42C2-9B3F-BE48B225D4A7}" srcOrd="1" destOrd="0" presId="urn:microsoft.com/office/officeart/2005/8/layout/list1"/>
    <dgm:cxn modelId="{D3BCE290-30BD-4DE9-9FAE-D3D05EE57FA5}" srcId="{93562B38-75BD-4FB8-BA7B-A2B73E797155}" destId="{1C195970-8061-4580-BA5C-4583B8281773}" srcOrd="1" destOrd="0" parTransId="{2685B3B1-B229-4B61-B2AF-43D0F61B00AC}" sibTransId="{C66251E4-B382-4EDD-A0A2-49E4050FDDFA}"/>
    <dgm:cxn modelId="{D3FBDCAB-D933-40C8-9A60-B153CD182328}" type="presOf" srcId="{93562B38-75BD-4FB8-BA7B-A2B73E797155}" destId="{E95061A7-A22D-4CA9-BD03-181EAE86FCAA}" srcOrd="0" destOrd="0" presId="urn:microsoft.com/office/officeart/2005/8/layout/list1"/>
    <dgm:cxn modelId="{876406B1-8AF1-41EF-AC86-962962C2768F}" type="presOf" srcId="{D91E1F65-A699-4D5D-8C97-C5A5A8D0D68D}" destId="{7ED17B1A-E851-4CEB-BCFE-EFF0CA18B4C4}" srcOrd="1" destOrd="0" presId="urn:microsoft.com/office/officeart/2005/8/layout/list1"/>
    <dgm:cxn modelId="{F48D65BB-A87F-4D06-B100-8E8AD6A78070}" type="presOf" srcId="{0C1C3EC2-CCCE-4A8A-8EC5-674352BADAA2}" destId="{19A55E14-67A9-4063-9E29-97FD394EEE2D}" srcOrd="0" destOrd="0" presId="urn:microsoft.com/office/officeart/2005/8/layout/list1"/>
    <dgm:cxn modelId="{9E0A79DA-3997-462D-84A8-1817544DCC3B}" type="presOf" srcId="{1C195970-8061-4580-BA5C-4583B8281773}" destId="{6A271E18-5C43-417A-9576-A235D345468F}" srcOrd="0" destOrd="0" presId="urn:microsoft.com/office/officeart/2005/8/layout/list1"/>
    <dgm:cxn modelId="{D9EA9DEF-E210-4080-BBCA-0885498A94E6}" type="presOf" srcId="{E77A895F-6343-4481-A78A-8C596B70F787}" destId="{9A1D9D40-329D-46A5-B8E1-D63F5907F95F}" srcOrd="1" destOrd="0" presId="urn:microsoft.com/office/officeart/2005/8/layout/list1"/>
    <dgm:cxn modelId="{412332A6-06B2-4360-9F80-491CCDCF6156}" type="presParOf" srcId="{E95061A7-A22D-4CA9-BD03-181EAE86FCAA}" destId="{481F8EDF-00EC-492C-940A-DA0EFC46F728}" srcOrd="0" destOrd="0" presId="urn:microsoft.com/office/officeart/2005/8/layout/list1"/>
    <dgm:cxn modelId="{1B3F126F-CBF8-4E8C-9F43-8BD9B78442D9}" type="presParOf" srcId="{481F8EDF-00EC-492C-940A-DA0EFC46F728}" destId="{19A55E14-67A9-4063-9E29-97FD394EEE2D}" srcOrd="0" destOrd="0" presId="urn:microsoft.com/office/officeart/2005/8/layout/list1"/>
    <dgm:cxn modelId="{D027165D-AD35-41E4-89E6-0937A29ABC60}" type="presParOf" srcId="{481F8EDF-00EC-492C-940A-DA0EFC46F728}" destId="{9378E7E4-8EE9-42C2-9B3F-BE48B225D4A7}" srcOrd="1" destOrd="0" presId="urn:microsoft.com/office/officeart/2005/8/layout/list1"/>
    <dgm:cxn modelId="{6964FA2B-366B-4182-B06F-E521F174D16B}" type="presParOf" srcId="{E95061A7-A22D-4CA9-BD03-181EAE86FCAA}" destId="{DB890168-9806-4EBC-9C16-4788EA2ADEDB}" srcOrd="1" destOrd="0" presId="urn:microsoft.com/office/officeart/2005/8/layout/list1"/>
    <dgm:cxn modelId="{2994C67D-446C-47A5-85AB-6D78D282B8E6}" type="presParOf" srcId="{E95061A7-A22D-4CA9-BD03-181EAE86FCAA}" destId="{A2A3583E-792F-491C-A81C-0F935CB2F591}" srcOrd="2" destOrd="0" presId="urn:microsoft.com/office/officeart/2005/8/layout/list1"/>
    <dgm:cxn modelId="{A875712E-4ADC-404F-A084-16FF43E12FD7}" type="presParOf" srcId="{E95061A7-A22D-4CA9-BD03-181EAE86FCAA}" destId="{B0A72DF7-0EAA-47E5-B3F3-73752EBC914E}" srcOrd="3" destOrd="0" presId="urn:microsoft.com/office/officeart/2005/8/layout/list1"/>
    <dgm:cxn modelId="{CFF603F4-F8F8-43C3-9BA8-8B57B2ED0B7F}" type="presParOf" srcId="{E95061A7-A22D-4CA9-BD03-181EAE86FCAA}" destId="{6A954AA1-2C16-40E4-B8E6-DF0E2554864B}" srcOrd="4" destOrd="0" presId="urn:microsoft.com/office/officeart/2005/8/layout/list1"/>
    <dgm:cxn modelId="{AA0D2940-181E-478A-9C91-27C5C6AB7AE0}" type="presParOf" srcId="{6A954AA1-2C16-40E4-B8E6-DF0E2554864B}" destId="{6A271E18-5C43-417A-9576-A235D345468F}" srcOrd="0" destOrd="0" presId="urn:microsoft.com/office/officeart/2005/8/layout/list1"/>
    <dgm:cxn modelId="{6637368A-D7D0-4A7C-9794-BC35AC9BED4B}" type="presParOf" srcId="{6A954AA1-2C16-40E4-B8E6-DF0E2554864B}" destId="{1A865D43-774C-4EE6-BEEE-BDFE581C8F45}" srcOrd="1" destOrd="0" presId="urn:microsoft.com/office/officeart/2005/8/layout/list1"/>
    <dgm:cxn modelId="{2F40A520-F4EE-40F9-9BA9-DEACEE01B16A}" type="presParOf" srcId="{E95061A7-A22D-4CA9-BD03-181EAE86FCAA}" destId="{72424E86-E5EE-4D0C-B102-EFF819CC1009}" srcOrd="5" destOrd="0" presId="urn:microsoft.com/office/officeart/2005/8/layout/list1"/>
    <dgm:cxn modelId="{D5CB8825-C158-40F6-B720-3267CFEA4195}" type="presParOf" srcId="{E95061A7-A22D-4CA9-BD03-181EAE86FCAA}" destId="{FD91A142-9180-4812-BD80-7BD4745239BE}" srcOrd="6" destOrd="0" presId="urn:microsoft.com/office/officeart/2005/8/layout/list1"/>
    <dgm:cxn modelId="{792C935E-6024-4541-A94D-9D38CF09965E}" type="presParOf" srcId="{E95061A7-A22D-4CA9-BD03-181EAE86FCAA}" destId="{02371FFA-E4BB-40C4-B0AD-E61C9F7D945D}" srcOrd="7" destOrd="0" presId="urn:microsoft.com/office/officeart/2005/8/layout/list1"/>
    <dgm:cxn modelId="{D2732EAB-103C-4903-A771-03A3B49E957B}" type="presParOf" srcId="{E95061A7-A22D-4CA9-BD03-181EAE86FCAA}" destId="{E7359AD2-1D94-42A4-8154-C032E3894674}" srcOrd="8" destOrd="0" presId="urn:microsoft.com/office/officeart/2005/8/layout/list1"/>
    <dgm:cxn modelId="{09924B82-0843-467F-AE81-B96B14C18250}" type="presParOf" srcId="{E7359AD2-1D94-42A4-8154-C032E3894674}" destId="{D00E19DF-9153-4DA7-8FC7-32AD7C317F77}" srcOrd="0" destOrd="0" presId="urn:microsoft.com/office/officeart/2005/8/layout/list1"/>
    <dgm:cxn modelId="{CD047EB8-759F-4A0F-96CC-A8EAE4CB7746}" type="presParOf" srcId="{E7359AD2-1D94-42A4-8154-C032E3894674}" destId="{9A1D9D40-329D-46A5-B8E1-D63F5907F95F}" srcOrd="1" destOrd="0" presId="urn:microsoft.com/office/officeart/2005/8/layout/list1"/>
    <dgm:cxn modelId="{7863B3DF-331A-475E-9B49-3F9E16BC7435}" type="presParOf" srcId="{E95061A7-A22D-4CA9-BD03-181EAE86FCAA}" destId="{6F0E80B4-F9E0-4851-BE25-06A7D59F471D}" srcOrd="9" destOrd="0" presId="urn:microsoft.com/office/officeart/2005/8/layout/list1"/>
    <dgm:cxn modelId="{0A724FDD-25C8-4F07-9C01-3786F79B0B2E}" type="presParOf" srcId="{E95061A7-A22D-4CA9-BD03-181EAE86FCAA}" destId="{2EB7006D-8CFD-446E-AE4C-D862665D774D}" srcOrd="10" destOrd="0" presId="urn:microsoft.com/office/officeart/2005/8/layout/list1"/>
    <dgm:cxn modelId="{77ECF793-3BF4-4BD3-9A8F-9A3C578FEE4B}" type="presParOf" srcId="{E95061A7-A22D-4CA9-BD03-181EAE86FCAA}" destId="{CFC20700-3976-4FC2-98B8-1314B4A8EB29}" srcOrd="11" destOrd="0" presId="urn:microsoft.com/office/officeart/2005/8/layout/list1"/>
    <dgm:cxn modelId="{4717F0C0-A238-444B-8E09-B724713C2B21}" type="presParOf" srcId="{E95061A7-A22D-4CA9-BD03-181EAE86FCAA}" destId="{61939310-8E42-4BFC-9E72-0BA168EC8E3C}" srcOrd="12" destOrd="0" presId="urn:microsoft.com/office/officeart/2005/8/layout/list1"/>
    <dgm:cxn modelId="{FD1BD31F-9044-4687-81BF-7739F66F7270}" type="presParOf" srcId="{61939310-8E42-4BFC-9E72-0BA168EC8E3C}" destId="{9E8698E0-5F29-4305-A11B-4AC437A7DAA2}" srcOrd="0" destOrd="0" presId="urn:microsoft.com/office/officeart/2005/8/layout/list1"/>
    <dgm:cxn modelId="{A1CBE166-4571-436E-B5D6-FEA9B9C4CCFE}" type="presParOf" srcId="{61939310-8E42-4BFC-9E72-0BA168EC8E3C}" destId="{7ED17B1A-E851-4CEB-BCFE-EFF0CA18B4C4}" srcOrd="1" destOrd="0" presId="urn:microsoft.com/office/officeart/2005/8/layout/list1"/>
    <dgm:cxn modelId="{FFF00D01-8DCF-40A5-8EFC-E07736FE3678}" type="presParOf" srcId="{E95061A7-A22D-4CA9-BD03-181EAE86FCAA}" destId="{84197E78-7099-49EE-A855-FA0AD53CB3C7}" srcOrd="13" destOrd="0" presId="urn:microsoft.com/office/officeart/2005/8/layout/list1"/>
    <dgm:cxn modelId="{2EAAF3AF-4CB6-4541-A128-25AE1677D545}" type="presParOf" srcId="{E95061A7-A22D-4CA9-BD03-181EAE86FCAA}" destId="{E6854886-B004-4CBA-B26D-7826443B3C8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9D9EF7-2388-4464-BA7F-15428C237BE6}" type="doc">
      <dgm:prSet loTypeId="urn:microsoft.com/office/officeart/2005/8/layout/process1" loCatId="process" qsTypeId="urn:microsoft.com/office/officeart/2005/8/quickstyle/simple1" qsCatId="simple" csTypeId="urn:microsoft.com/office/officeart/2005/8/colors/colorful1#29" csCatId="colorful" phldr="1"/>
      <dgm:spPr/>
    </dgm:pt>
    <dgm:pt modelId="{4702ABAF-AE76-4100-AE32-93E07A1D9D37}">
      <dgm:prSet phldrT="[文字]" custT="1"/>
      <dgm:spPr/>
      <dgm:t>
        <a:bodyPr/>
        <a:lstStyle/>
        <a:p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信根力</a:t>
          </a:r>
        </a:p>
      </dgm:t>
    </dgm:pt>
    <dgm:pt modelId="{49560B3B-E96C-4A37-B8A2-E6B90614C317}" type="parTrans" cxnId="{A160E768-C44F-4A22-B30A-FA9D915C61A2}">
      <dgm:prSet/>
      <dgm:spPr/>
      <dgm:t>
        <a:bodyPr/>
        <a:lstStyle/>
        <a:p>
          <a:endParaRPr lang="zh-TW" altLang="en-US"/>
        </a:p>
      </dgm:t>
    </dgm:pt>
    <dgm:pt modelId="{2DB00CCF-07A6-4F81-8FB8-F67826A5FC85}" type="sibTrans" cxnId="{A160E768-C44F-4A22-B30A-FA9D915C61A2}">
      <dgm:prSet/>
      <dgm:spPr/>
      <dgm:t>
        <a:bodyPr/>
        <a:lstStyle/>
        <a:p>
          <a:endParaRPr lang="zh-TW" altLang="en-US"/>
        </a:p>
      </dgm:t>
    </dgm:pt>
    <dgm:pt modelId="{93F840F7-E637-481C-9BBF-35A48918A969}">
      <dgm:prSet phldrT="[文字]" custT="1"/>
      <dgm:spPr/>
      <dgm:t>
        <a:bodyPr/>
        <a:lstStyle/>
        <a:p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精進根力</a:t>
          </a:r>
        </a:p>
      </dgm:t>
    </dgm:pt>
    <dgm:pt modelId="{F47AD4CA-AB5D-4518-9F61-38702A8C3FC6}" type="parTrans" cxnId="{F2835B6C-04A7-4960-BF9C-62AEB0F54EA7}">
      <dgm:prSet/>
      <dgm:spPr/>
      <dgm:t>
        <a:bodyPr/>
        <a:lstStyle/>
        <a:p>
          <a:endParaRPr lang="zh-TW" altLang="en-US"/>
        </a:p>
      </dgm:t>
    </dgm:pt>
    <dgm:pt modelId="{AD76B6AD-E513-4395-960B-5AAB64FE8838}" type="sibTrans" cxnId="{F2835B6C-04A7-4960-BF9C-62AEB0F54EA7}">
      <dgm:prSet/>
      <dgm:spPr/>
      <dgm:t>
        <a:bodyPr/>
        <a:lstStyle/>
        <a:p>
          <a:endParaRPr lang="zh-TW" altLang="en-US"/>
        </a:p>
      </dgm:t>
    </dgm:pt>
    <dgm:pt modelId="{6C2B55D6-2C3A-414C-86C6-2B2D6B3427D7}">
      <dgm:prSet phldrT="[文字]" custT="1"/>
      <dgm:spPr/>
      <dgm:t>
        <a:bodyPr/>
        <a:lstStyle/>
        <a:p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念根力</a:t>
          </a:r>
        </a:p>
      </dgm:t>
    </dgm:pt>
    <dgm:pt modelId="{84C4183D-8958-4E44-A32A-593BD6E3231A}" type="parTrans" cxnId="{D20453E6-C8C1-442F-AF81-3B6A0BD47AD7}">
      <dgm:prSet/>
      <dgm:spPr/>
      <dgm:t>
        <a:bodyPr/>
        <a:lstStyle/>
        <a:p>
          <a:endParaRPr lang="zh-TW" altLang="en-US"/>
        </a:p>
      </dgm:t>
    </dgm:pt>
    <dgm:pt modelId="{D8B707AF-43EA-490A-A692-9461B198D844}" type="sibTrans" cxnId="{D20453E6-C8C1-442F-AF81-3B6A0BD47AD7}">
      <dgm:prSet/>
      <dgm:spPr/>
      <dgm:t>
        <a:bodyPr/>
        <a:lstStyle/>
        <a:p>
          <a:endParaRPr lang="zh-TW" altLang="en-US"/>
        </a:p>
      </dgm:t>
    </dgm:pt>
    <dgm:pt modelId="{B128277C-E268-4AA0-A1B4-3EFC388117BB}">
      <dgm:prSet phldrT="[文字]" custT="1"/>
      <dgm:spPr/>
      <dgm:t>
        <a:bodyPr/>
        <a:lstStyle/>
        <a:p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定根力</a:t>
          </a:r>
        </a:p>
      </dgm:t>
    </dgm:pt>
    <dgm:pt modelId="{7D527809-CF07-4949-97F8-8B6C4E4ECE37}" type="parTrans" cxnId="{40F64A43-359C-4FA2-A096-5D39C7952B71}">
      <dgm:prSet/>
      <dgm:spPr/>
      <dgm:t>
        <a:bodyPr/>
        <a:lstStyle/>
        <a:p>
          <a:endParaRPr lang="zh-TW" altLang="en-US"/>
        </a:p>
      </dgm:t>
    </dgm:pt>
    <dgm:pt modelId="{A7EA8FA5-05D1-4EBB-ACC9-23DFC0FB6D04}" type="sibTrans" cxnId="{40F64A43-359C-4FA2-A096-5D39C7952B71}">
      <dgm:prSet/>
      <dgm:spPr/>
      <dgm:t>
        <a:bodyPr/>
        <a:lstStyle/>
        <a:p>
          <a:endParaRPr lang="zh-TW" altLang="en-US"/>
        </a:p>
      </dgm:t>
    </dgm:pt>
    <dgm:pt modelId="{5CAD5A0F-BC10-4769-A2C4-CEC0E1A63664}">
      <dgm:prSet phldrT="[文字]" custT="1"/>
      <dgm:spPr/>
      <dgm:t>
        <a:bodyPr/>
        <a:lstStyle/>
        <a:p>
          <a:r>
            <a:rPr lang="zh-TW" altLang="en-US" sz="2400" b="1" dirty="0">
              <a:latin typeface="標楷體" pitchFamily="65" charset="-120"/>
              <a:ea typeface="標楷體" pitchFamily="65" charset="-120"/>
            </a:rPr>
            <a:t>慧根力</a:t>
          </a:r>
        </a:p>
      </dgm:t>
    </dgm:pt>
    <dgm:pt modelId="{2B210008-CFF0-4774-844A-A27B1A47CF08}" type="parTrans" cxnId="{45CDF3D0-B684-4BE3-B6D1-F31F836B9E2D}">
      <dgm:prSet/>
      <dgm:spPr/>
      <dgm:t>
        <a:bodyPr/>
        <a:lstStyle/>
        <a:p>
          <a:endParaRPr lang="zh-TW" altLang="en-US"/>
        </a:p>
      </dgm:t>
    </dgm:pt>
    <dgm:pt modelId="{EC7D45D1-4BF0-4311-A620-28EAB4231086}" type="sibTrans" cxnId="{45CDF3D0-B684-4BE3-B6D1-F31F836B9E2D}">
      <dgm:prSet/>
      <dgm:spPr/>
      <dgm:t>
        <a:bodyPr/>
        <a:lstStyle/>
        <a:p>
          <a:endParaRPr lang="zh-TW" altLang="en-US"/>
        </a:p>
      </dgm:t>
    </dgm:pt>
    <dgm:pt modelId="{4B405BE6-CFF9-4636-8B7E-4B80FB65E2C2}" type="pres">
      <dgm:prSet presAssocID="{A99D9EF7-2388-4464-BA7F-15428C237BE6}" presName="Name0" presStyleCnt="0">
        <dgm:presLayoutVars>
          <dgm:dir/>
          <dgm:resizeHandles val="exact"/>
        </dgm:presLayoutVars>
      </dgm:prSet>
      <dgm:spPr/>
    </dgm:pt>
    <dgm:pt modelId="{75290CCC-376B-4876-B743-7EA85FCC4D8F}" type="pres">
      <dgm:prSet presAssocID="{4702ABAF-AE76-4100-AE32-93E07A1D9D37}" presName="node" presStyleLbl="node1" presStyleIdx="0" presStyleCnt="5">
        <dgm:presLayoutVars>
          <dgm:bulletEnabled val="1"/>
        </dgm:presLayoutVars>
      </dgm:prSet>
      <dgm:spPr/>
    </dgm:pt>
    <dgm:pt modelId="{C878B98C-CAD7-4A9E-A7EF-DA1001BDBFBF}" type="pres">
      <dgm:prSet presAssocID="{2DB00CCF-07A6-4F81-8FB8-F67826A5FC85}" presName="sibTrans" presStyleLbl="sibTrans2D1" presStyleIdx="0" presStyleCnt="4"/>
      <dgm:spPr/>
    </dgm:pt>
    <dgm:pt modelId="{4357AC16-1656-475C-ABC2-E4DEF5C0DECF}" type="pres">
      <dgm:prSet presAssocID="{2DB00CCF-07A6-4F81-8FB8-F67826A5FC85}" presName="connectorText" presStyleLbl="sibTrans2D1" presStyleIdx="0" presStyleCnt="4"/>
      <dgm:spPr/>
    </dgm:pt>
    <dgm:pt modelId="{B04B6A92-C475-49CB-B85C-235C4D2798CB}" type="pres">
      <dgm:prSet presAssocID="{93F840F7-E637-481C-9BBF-35A48918A969}" presName="node" presStyleLbl="node1" presStyleIdx="1" presStyleCnt="5">
        <dgm:presLayoutVars>
          <dgm:bulletEnabled val="1"/>
        </dgm:presLayoutVars>
      </dgm:prSet>
      <dgm:spPr/>
    </dgm:pt>
    <dgm:pt modelId="{A12D41B2-7BAD-4615-93F3-90B39D5DC49A}" type="pres">
      <dgm:prSet presAssocID="{AD76B6AD-E513-4395-960B-5AAB64FE8838}" presName="sibTrans" presStyleLbl="sibTrans2D1" presStyleIdx="1" presStyleCnt="4"/>
      <dgm:spPr/>
    </dgm:pt>
    <dgm:pt modelId="{7BEC3F4F-40BE-4AF3-BEB1-75FF2F0F9233}" type="pres">
      <dgm:prSet presAssocID="{AD76B6AD-E513-4395-960B-5AAB64FE8838}" presName="connectorText" presStyleLbl="sibTrans2D1" presStyleIdx="1" presStyleCnt="4"/>
      <dgm:spPr/>
    </dgm:pt>
    <dgm:pt modelId="{2D21C337-CB64-4493-A008-BE5F9E9CE9D3}" type="pres">
      <dgm:prSet presAssocID="{6C2B55D6-2C3A-414C-86C6-2B2D6B3427D7}" presName="node" presStyleLbl="node1" presStyleIdx="2" presStyleCnt="5">
        <dgm:presLayoutVars>
          <dgm:bulletEnabled val="1"/>
        </dgm:presLayoutVars>
      </dgm:prSet>
      <dgm:spPr/>
    </dgm:pt>
    <dgm:pt modelId="{C009200E-047B-4F4D-964E-785C49047E12}" type="pres">
      <dgm:prSet presAssocID="{D8B707AF-43EA-490A-A692-9461B198D844}" presName="sibTrans" presStyleLbl="sibTrans2D1" presStyleIdx="2" presStyleCnt="4"/>
      <dgm:spPr/>
    </dgm:pt>
    <dgm:pt modelId="{4DB0B9AD-DCEC-4A22-B775-E1ECD8695721}" type="pres">
      <dgm:prSet presAssocID="{D8B707AF-43EA-490A-A692-9461B198D844}" presName="connectorText" presStyleLbl="sibTrans2D1" presStyleIdx="2" presStyleCnt="4"/>
      <dgm:spPr/>
    </dgm:pt>
    <dgm:pt modelId="{29D8D389-D68E-4A97-8705-3A6247C3AC01}" type="pres">
      <dgm:prSet presAssocID="{B128277C-E268-4AA0-A1B4-3EFC388117BB}" presName="node" presStyleLbl="node1" presStyleIdx="3" presStyleCnt="5">
        <dgm:presLayoutVars>
          <dgm:bulletEnabled val="1"/>
        </dgm:presLayoutVars>
      </dgm:prSet>
      <dgm:spPr/>
    </dgm:pt>
    <dgm:pt modelId="{4FDDABF5-26AC-4EBB-9FF3-B61F8D1EE1DC}" type="pres">
      <dgm:prSet presAssocID="{A7EA8FA5-05D1-4EBB-ACC9-23DFC0FB6D04}" presName="sibTrans" presStyleLbl="sibTrans2D1" presStyleIdx="3" presStyleCnt="4"/>
      <dgm:spPr/>
    </dgm:pt>
    <dgm:pt modelId="{A5B9CE8C-ABE8-4849-BA5B-EDA981800BC3}" type="pres">
      <dgm:prSet presAssocID="{A7EA8FA5-05D1-4EBB-ACC9-23DFC0FB6D04}" presName="connectorText" presStyleLbl="sibTrans2D1" presStyleIdx="3" presStyleCnt="4"/>
      <dgm:spPr/>
    </dgm:pt>
    <dgm:pt modelId="{49DC4280-9C54-4363-A14F-CEEB80CE8B6E}" type="pres">
      <dgm:prSet presAssocID="{5CAD5A0F-BC10-4769-A2C4-CEC0E1A63664}" presName="node" presStyleLbl="node1" presStyleIdx="4" presStyleCnt="5">
        <dgm:presLayoutVars>
          <dgm:bulletEnabled val="1"/>
        </dgm:presLayoutVars>
      </dgm:prSet>
      <dgm:spPr/>
    </dgm:pt>
  </dgm:ptLst>
  <dgm:cxnLst>
    <dgm:cxn modelId="{9164F609-D0B9-4230-9517-EAE511975AD3}" type="presOf" srcId="{AD76B6AD-E513-4395-960B-5AAB64FE8838}" destId="{A12D41B2-7BAD-4615-93F3-90B39D5DC49A}" srcOrd="0" destOrd="0" presId="urn:microsoft.com/office/officeart/2005/8/layout/process1"/>
    <dgm:cxn modelId="{EA19830C-3EE9-4014-BF77-92AAAE22E4C6}" type="presOf" srcId="{D8B707AF-43EA-490A-A692-9461B198D844}" destId="{4DB0B9AD-DCEC-4A22-B775-E1ECD8695721}" srcOrd="1" destOrd="0" presId="urn:microsoft.com/office/officeart/2005/8/layout/process1"/>
    <dgm:cxn modelId="{5B3C9B15-557D-4D1D-9F35-359E4E6E6717}" type="presOf" srcId="{A99D9EF7-2388-4464-BA7F-15428C237BE6}" destId="{4B405BE6-CFF9-4636-8B7E-4B80FB65E2C2}" srcOrd="0" destOrd="0" presId="urn:microsoft.com/office/officeart/2005/8/layout/process1"/>
    <dgm:cxn modelId="{0554A842-F4A1-4B3A-AA97-F98D4FA6A093}" type="presOf" srcId="{5CAD5A0F-BC10-4769-A2C4-CEC0E1A63664}" destId="{49DC4280-9C54-4363-A14F-CEEB80CE8B6E}" srcOrd="0" destOrd="0" presId="urn:microsoft.com/office/officeart/2005/8/layout/process1"/>
    <dgm:cxn modelId="{40F64A43-359C-4FA2-A096-5D39C7952B71}" srcId="{A99D9EF7-2388-4464-BA7F-15428C237BE6}" destId="{B128277C-E268-4AA0-A1B4-3EFC388117BB}" srcOrd="3" destOrd="0" parTransId="{7D527809-CF07-4949-97F8-8B6C4E4ECE37}" sibTransId="{A7EA8FA5-05D1-4EBB-ACC9-23DFC0FB6D04}"/>
    <dgm:cxn modelId="{69207667-640A-43B5-9846-B391A91E4D7D}" type="presOf" srcId="{2DB00CCF-07A6-4F81-8FB8-F67826A5FC85}" destId="{4357AC16-1656-475C-ABC2-E4DEF5C0DECF}" srcOrd="1" destOrd="0" presId="urn:microsoft.com/office/officeart/2005/8/layout/process1"/>
    <dgm:cxn modelId="{A160E768-C44F-4A22-B30A-FA9D915C61A2}" srcId="{A99D9EF7-2388-4464-BA7F-15428C237BE6}" destId="{4702ABAF-AE76-4100-AE32-93E07A1D9D37}" srcOrd="0" destOrd="0" parTransId="{49560B3B-E96C-4A37-B8A2-E6B90614C317}" sibTransId="{2DB00CCF-07A6-4F81-8FB8-F67826A5FC85}"/>
    <dgm:cxn modelId="{F2835B6C-04A7-4960-BF9C-62AEB0F54EA7}" srcId="{A99D9EF7-2388-4464-BA7F-15428C237BE6}" destId="{93F840F7-E637-481C-9BBF-35A48918A969}" srcOrd="1" destOrd="0" parTransId="{F47AD4CA-AB5D-4518-9F61-38702A8C3FC6}" sibTransId="{AD76B6AD-E513-4395-960B-5AAB64FE8838}"/>
    <dgm:cxn modelId="{F2044E9C-7B8D-401A-8A48-02B6743E458C}" type="presOf" srcId="{AD76B6AD-E513-4395-960B-5AAB64FE8838}" destId="{7BEC3F4F-40BE-4AF3-BEB1-75FF2F0F9233}" srcOrd="1" destOrd="0" presId="urn:microsoft.com/office/officeart/2005/8/layout/process1"/>
    <dgm:cxn modelId="{FEB0CAA0-CD4C-45E0-89C6-4387F753FF42}" type="presOf" srcId="{A7EA8FA5-05D1-4EBB-ACC9-23DFC0FB6D04}" destId="{A5B9CE8C-ABE8-4849-BA5B-EDA981800BC3}" srcOrd="1" destOrd="0" presId="urn:microsoft.com/office/officeart/2005/8/layout/process1"/>
    <dgm:cxn modelId="{B5F303BC-FA13-4067-8C07-C144C656FCB1}" type="presOf" srcId="{6C2B55D6-2C3A-414C-86C6-2B2D6B3427D7}" destId="{2D21C337-CB64-4493-A008-BE5F9E9CE9D3}" srcOrd="0" destOrd="0" presId="urn:microsoft.com/office/officeart/2005/8/layout/process1"/>
    <dgm:cxn modelId="{45CDF3D0-B684-4BE3-B6D1-F31F836B9E2D}" srcId="{A99D9EF7-2388-4464-BA7F-15428C237BE6}" destId="{5CAD5A0F-BC10-4769-A2C4-CEC0E1A63664}" srcOrd="4" destOrd="0" parTransId="{2B210008-CFF0-4774-844A-A27B1A47CF08}" sibTransId="{EC7D45D1-4BF0-4311-A620-28EAB4231086}"/>
    <dgm:cxn modelId="{D7A3E7D1-6D77-4E4F-A697-E0EC1888FACC}" type="presOf" srcId="{2DB00CCF-07A6-4F81-8FB8-F67826A5FC85}" destId="{C878B98C-CAD7-4A9E-A7EF-DA1001BDBFBF}" srcOrd="0" destOrd="0" presId="urn:microsoft.com/office/officeart/2005/8/layout/process1"/>
    <dgm:cxn modelId="{7D7E5CD7-87D9-4A7F-A727-5318B0679D86}" type="presOf" srcId="{4702ABAF-AE76-4100-AE32-93E07A1D9D37}" destId="{75290CCC-376B-4876-B743-7EA85FCC4D8F}" srcOrd="0" destOrd="0" presId="urn:microsoft.com/office/officeart/2005/8/layout/process1"/>
    <dgm:cxn modelId="{D4B637DB-037E-4C7F-8870-7FB9DFB02651}" type="presOf" srcId="{93F840F7-E637-481C-9BBF-35A48918A969}" destId="{B04B6A92-C475-49CB-B85C-235C4D2798CB}" srcOrd="0" destOrd="0" presId="urn:microsoft.com/office/officeart/2005/8/layout/process1"/>
    <dgm:cxn modelId="{D20453E6-C8C1-442F-AF81-3B6A0BD47AD7}" srcId="{A99D9EF7-2388-4464-BA7F-15428C237BE6}" destId="{6C2B55D6-2C3A-414C-86C6-2B2D6B3427D7}" srcOrd="2" destOrd="0" parTransId="{84C4183D-8958-4E44-A32A-593BD6E3231A}" sibTransId="{D8B707AF-43EA-490A-A692-9461B198D844}"/>
    <dgm:cxn modelId="{84A2DEEA-1285-4865-931F-C4E54F314AEA}" type="presOf" srcId="{A7EA8FA5-05D1-4EBB-ACC9-23DFC0FB6D04}" destId="{4FDDABF5-26AC-4EBB-9FF3-B61F8D1EE1DC}" srcOrd="0" destOrd="0" presId="urn:microsoft.com/office/officeart/2005/8/layout/process1"/>
    <dgm:cxn modelId="{485C31F7-E1BE-4086-93F8-950A8A13B403}" type="presOf" srcId="{D8B707AF-43EA-490A-A692-9461B198D844}" destId="{C009200E-047B-4F4D-964E-785C49047E12}" srcOrd="0" destOrd="0" presId="urn:microsoft.com/office/officeart/2005/8/layout/process1"/>
    <dgm:cxn modelId="{041A23F8-68EB-44E4-96ED-FC428461FEE4}" type="presOf" srcId="{B128277C-E268-4AA0-A1B4-3EFC388117BB}" destId="{29D8D389-D68E-4A97-8705-3A6247C3AC01}" srcOrd="0" destOrd="0" presId="urn:microsoft.com/office/officeart/2005/8/layout/process1"/>
    <dgm:cxn modelId="{0387C957-76D7-4042-8B71-16D00E3274CE}" type="presParOf" srcId="{4B405BE6-CFF9-4636-8B7E-4B80FB65E2C2}" destId="{75290CCC-376B-4876-B743-7EA85FCC4D8F}" srcOrd="0" destOrd="0" presId="urn:microsoft.com/office/officeart/2005/8/layout/process1"/>
    <dgm:cxn modelId="{FA3E38FB-02B3-4D92-9AE6-517F91396EF1}" type="presParOf" srcId="{4B405BE6-CFF9-4636-8B7E-4B80FB65E2C2}" destId="{C878B98C-CAD7-4A9E-A7EF-DA1001BDBFBF}" srcOrd="1" destOrd="0" presId="urn:microsoft.com/office/officeart/2005/8/layout/process1"/>
    <dgm:cxn modelId="{796AF50F-F481-48FB-8BBA-DD0903EAC0C0}" type="presParOf" srcId="{C878B98C-CAD7-4A9E-A7EF-DA1001BDBFBF}" destId="{4357AC16-1656-475C-ABC2-E4DEF5C0DECF}" srcOrd="0" destOrd="0" presId="urn:microsoft.com/office/officeart/2005/8/layout/process1"/>
    <dgm:cxn modelId="{26366287-F105-4B17-B6CD-403FC7480CEB}" type="presParOf" srcId="{4B405BE6-CFF9-4636-8B7E-4B80FB65E2C2}" destId="{B04B6A92-C475-49CB-B85C-235C4D2798CB}" srcOrd="2" destOrd="0" presId="urn:microsoft.com/office/officeart/2005/8/layout/process1"/>
    <dgm:cxn modelId="{0DD57D2B-4A58-480B-910E-09604726D833}" type="presParOf" srcId="{4B405BE6-CFF9-4636-8B7E-4B80FB65E2C2}" destId="{A12D41B2-7BAD-4615-93F3-90B39D5DC49A}" srcOrd="3" destOrd="0" presId="urn:microsoft.com/office/officeart/2005/8/layout/process1"/>
    <dgm:cxn modelId="{0CC03AA1-ED1D-4F20-A8D3-1058D4DB18DB}" type="presParOf" srcId="{A12D41B2-7BAD-4615-93F3-90B39D5DC49A}" destId="{7BEC3F4F-40BE-4AF3-BEB1-75FF2F0F9233}" srcOrd="0" destOrd="0" presId="urn:microsoft.com/office/officeart/2005/8/layout/process1"/>
    <dgm:cxn modelId="{C4E88E0D-78D9-4171-A2C2-9F79EF5A9C02}" type="presParOf" srcId="{4B405BE6-CFF9-4636-8B7E-4B80FB65E2C2}" destId="{2D21C337-CB64-4493-A008-BE5F9E9CE9D3}" srcOrd="4" destOrd="0" presId="urn:microsoft.com/office/officeart/2005/8/layout/process1"/>
    <dgm:cxn modelId="{9EF6BD19-D1F8-49FB-A680-CF8BAC38D933}" type="presParOf" srcId="{4B405BE6-CFF9-4636-8B7E-4B80FB65E2C2}" destId="{C009200E-047B-4F4D-964E-785C49047E12}" srcOrd="5" destOrd="0" presId="urn:microsoft.com/office/officeart/2005/8/layout/process1"/>
    <dgm:cxn modelId="{727F6E37-54DA-47E5-B109-A586C57056A0}" type="presParOf" srcId="{C009200E-047B-4F4D-964E-785C49047E12}" destId="{4DB0B9AD-DCEC-4A22-B775-E1ECD8695721}" srcOrd="0" destOrd="0" presId="urn:microsoft.com/office/officeart/2005/8/layout/process1"/>
    <dgm:cxn modelId="{0BA638A3-3300-478E-9439-BD7D50C6F853}" type="presParOf" srcId="{4B405BE6-CFF9-4636-8B7E-4B80FB65E2C2}" destId="{29D8D389-D68E-4A97-8705-3A6247C3AC01}" srcOrd="6" destOrd="0" presId="urn:microsoft.com/office/officeart/2005/8/layout/process1"/>
    <dgm:cxn modelId="{1EF2CCB1-F3A1-4764-9634-A84B4C18FB40}" type="presParOf" srcId="{4B405BE6-CFF9-4636-8B7E-4B80FB65E2C2}" destId="{4FDDABF5-26AC-4EBB-9FF3-B61F8D1EE1DC}" srcOrd="7" destOrd="0" presId="urn:microsoft.com/office/officeart/2005/8/layout/process1"/>
    <dgm:cxn modelId="{D1A2C796-90A5-4AA7-96B1-A4E08D323DDB}" type="presParOf" srcId="{4FDDABF5-26AC-4EBB-9FF3-B61F8D1EE1DC}" destId="{A5B9CE8C-ABE8-4849-BA5B-EDA981800BC3}" srcOrd="0" destOrd="0" presId="urn:microsoft.com/office/officeart/2005/8/layout/process1"/>
    <dgm:cxn modelId="{4F272C8C-E706-456B-BBC6-842291E864D9}" type="presParOf" srcId="{4B405BE6-CFF9-4636-8B7E-4B80FB65E2C2}" destId="{49DC4280-9C54-4363-A14F-CEEB80CE8B6E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BE1FD8-1903-42B4-9A33-884F170D670E}">
      <dsp:nvSpPr>
        <dsp:cNvPr id="0" name=""/>
        <dsp:cNvSpPr/>
      </dsp:nvSpPr>
      <dsp:spPr>
        <a:xfrm>
          <a:off x="4000" y="1529683"/>
          <a:ext cx="486883" cy="109655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無明</a:t>
          </a:r>
        </a:p>
      </dsp:txBody>
      <dsp:txXfrm>
        <a:off x="18260" y="1543943"/>
        <a:ext cx="458363" cy="1068038"/>
      </dsp:txXfrm>
    </dsp:sp>
    <dsp:sp modelId="{48B29A0B-CBB1-43EB-BDF6-A82BECD19763}">
      <dsp:nvSpPr>
        <dsp:cNvPr id="0" name=""/>
        <dsp:cNvSpPr/>
      </dsp:nvSpPr>
      <dsp:spPr>
        <a:xfrm>
          <a:off x="539571" y="2017589"/>
          <a:ext cx="103219" cy="120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539571" y="2041738"/>
        <a:ext cx="72253" cy="72449"/>
      </dsp:txXfrm>
    </dsp:sp>
    <dsp:sp modelId="{5B4B9F14-0527-4615-A3BD-2CC950357BD5}">
      <dsp:nvSpPr>
        <dsp:cNvPr id="0" name=""/>
        <dsp:cNvSpPr/>
      </dsp:nvSpPr>
      <dsp:spPr>
        <a:xfrm>
          <a:off x="685636" y="1529683"/>
          <a:ext cx="486883" cy="109655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行</a:t>
          </a:r>
        </a:p>
      </dsp:txBody>
      <dsp:txXfrm>
        <a:off x="699896" y="1543943"/>
        <a:ext cx="458363" cy="1068038"/>
      </dsp:txXfrm>
    </dsp:sp>
    <dsp:sp modelId="{FB7656AC-E3EA-42B9-BC8F-39986CBCD3BC}">
      <dsp:nvSpPr>
        <dsp:cNvPr id="0" name=""/>
        <dsp:cNvSpPr/>
      </dsp:nvSpPr>
      <dsp:spPr>
        <a:xfrm>
          <a:off x="1221208" y="2017589"/>
          <a:ext cx="103219" cy="120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1221208" y="2041738"/>
        <a:ext cx="72253" cy="72449"/>
      </dsp:txXfrm>
    </dsp:sp>
    <dsp:sp modelId="{CC3F227B-F4AC-46FB-BAE9-701D7FCFF3D8}">
      <dsp:nvSpPr>
        <dsp:cNvPr id="0" name=""/>
        <dsp:cNvSpPr/>
      </dsp:nvSpPr>
      <dsp:spPr>
        <a:xfrm>
          <a:off x="1367273" y="1529683"/>
          <a:ext cx="486883" cy="109655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識</a:t>
          </a:r>
        </a:p>
      </dsp:txBody>
      <dsp:txXfrm>
        <a:off x="1381533" y="1543943"/>
        <a:ext cx="458363" cy="1068038"/>
      </dsp:txXfrm>
    </dsp:sp>
    <dsp:sp modelId="{B0A96FB6-DC9C-41CC-B5C3-420C692828F5}">
      <dsp:nvSpPr>
        <dsp:cNvPr id="0" name=""/>
        <dsp:cNvSpPr/>
      </dsp:nvSpPr>
      <dsp:spPr>
        <a:xfrm>
          <a:off x="1902845" y="2017589"/>
          <a:ext cx="103219" cy="120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1902845" y="2041738"/>
        <a:ext cx="72253" cy="72449"/>
      </dsp:txXfrm>
    </dsp:sp>
    <dsp:sp modelId="{3C8B7210-4B34-4356-A510-48B7E1910B18}">
      <dsp:nvSpPr>
        <dsp:cNvPr id="0" name=""/>
        <dsp:cNvSpPr/>
      </dsp:nvSpPr>
      <dsp:spPr>
        <a:xfrm>
          <a:off x="2048910" y="1529683"/>
          <a:ext cx="486883" cy="109655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名色</a:t>
          </a:r>
        </a:p>
      </dsp:txBody>
      <dsp:txXfrm>
        <a:off x="2063170" y="1543943"/>
        <a:ext cx="458363" cy="1068038"/>
      </dsp:txXfrm>
    </dsp:sp>
    <dsp:sp modelId="{4996C274-AB8E-479E-9F10-A36879151952}">
      <dsp:nvSpPr>
        <dsp:cNvPr id="0" name=""/>
        <dsp:cNvSpPr/>
      </dsp:nvSpPr>
      <dsp:spPr>
        <a:xfrm>
          <a:off x="2584482" y="2017589"/>
          <a:ext cx="103219" cy="120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2584482" y="2041738"/>
        <a:ext cx="72253" cy="72449"/>
      </dsp:txXfrm>
    </dsp:sp>
    <dsp:sp modelId="{600308C7-9237-4BD0-82AF-2AD7705401DF}">
      <dsp:nvSpPr>
        <dsp:cNvPr id="0" name=""/>
        <dsp:cNvSpPr/>
      </dsp:nvSpPr>
      <dsp:spPr>
        <a:xfrm>
          <a:off x="2730547" y="1529683"/>
          <a:ext cx="486883" cy="109655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六入</a:t>
          </a:r>
        </a:p>
      </dsp:txBody>
      <dsp:txXfrm>
        <a:off x="2744807" y="1543943"/>
        <a:ext cx="458363" cy="1068038"/>
      </dsp:txXfrm>
    </dsp:sp>
    <dsp:sp modelId="{137C6A0B-68BB-4930-A181-0E34FDB7FA97}">
      <dsp:nvSpPr>
        <dsp:cNvPr id="0" name=""/>
        <dsp:cNvSpPr/>
      </dsp:nvSpPr>
      <dsp:spPr>
        <a:xfrm>
          <a:off x="3266118" y="2017589"/>
          <a:ext cx="103219" cy="120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3266118" y="2041738"/>
        <a:ext cx="72253" cy="72449"/>
      </dsp:txXfrm>
    </dsp:sp>
    <dsp:sp modelId="{5BF64F50-F269-43A9-A1E0-ED5DBD0CA1AB}">
      <dsp:nvSpPr>
        <dsp:cNvPr id="0" name=""/>
        <dsp:cNvSpPr/>
      </dsp:nvSpPr>
      <dsp:spPr>
        <a:xfrm>
          <a:off x="3412183" y="1529683"/>
          <a:ext cx="486883" cy="109655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觸</a:t>
          </a:r>
        </a:p>
      </dsp:txBody>
      <dsp:txXfrm>
        <a:off x="3426443" y="1543943"/>
        <a:ext cx="458363" cy="1068038"/>
      </dsp:txXfrm>
    </dsp:sp>
    <dsp:sp modelId="{0F08997C-226D-4B20-8B79-A438468440B7}">
      <dsp:nvSpPr>
        <dsp:cNvPr id="0" name=""/>
        <dsp:cNvSpPr/>
      </dsp:nvSpPr>
      <dsp:spPr>
        <a:xfrm>
          <a:off x="3947755" y="2017589"/>
          <a:ext cx="103219" cy="120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3947755" y="2041738"/>
        <a:ext cx="72253" cy="72449"/>
      </dsp:txXfrm>
    </dsp:sp>
    <dsp:sp modelId="{C27CAD22-1BEB-40CF-BB68-8C5DEBFED6B9}">
      <dsp:nvSpPr>
        <dsp:cNvPr id="0" name=""/>
        <dsp:cNvSpPr/>
      </dsp:nvSpPr>
      <dsp:spPr>
        <a:xfrm>
          <a:off x="4093820" y="1529683"/>
          <a:ext cx="486883" cy="109655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受</a:t>
          </a:r>
        </a:p>
      </dsp:txBody>
      <dsp:txXfrm>
        <a:off x="4108080" y="1543943"/>
        <a:ext cx="458363" cy="1068038"/>
      </dsp:txXfrm>
    </dsp:sp>
    <dsp:sp modelId="{601CC6D6-2C57-41FE-8210-6E734D10F026}">
      <dsp:nvSpPr>
        <dsp:cNvPr id="0" name=""/>
        <dsp:cNvSpPr/>
      </dsp:nvSpPr>
      <dsp:spPr>
        <a:xfrm>
          <a:off x="4629392" y="2017589"/>
          <a:ext cx="103219" cy="120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4629392" y="2041738"/>
        <a:ext cx="72253" cy="72449"/>
      </dsp:txXfrm>
    </dsp:sp>
    <dsp:sp modelId="{35EB20D3-313E-437F-A74C-B57918F53EA3}">
      <dsp:nvSpPr>
        <dsp:cNvPr id="0" name=""/>
        <dsp:cNvSpPr/>
      </dsp:nvSpPr>
      <dsp:spPr>
        <a:xfrm>
          <a:off x="4775457" y="1529683"/>
          <a:ext cx="486883" cy="109655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愛</a:t>
          </a:r>
        </a:p>
      </dsp:txBody>
      <dsp:txXfrm>
        <a:off x="4789717" y="1543943"/>
        <a:ext cx="458363" cy="1068038"/>
      </dsp:txXfrm>
    </dsp:sp>
    <dsp:sp modelId="{489E505E-A596-48A1-A8D1-86BBF72C6B1E}">
      <dsp:nvSpPr>
        <dsp:cNvPr id="0" name=""/>
        <dsp:cNvSpPr/>
      </dsp:nvSpPr>
      <dsp:spPr>
        <a:xfrm>
          <a:off x="5311029" y="2017589"/>
          <a:ext cx="103219" cy="120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5311029" y="2041738"/>
        <a:ext cx="72253" cy="72449"/>
      </dsp:txXfrm>
    </dsp:sp>
    <dsp:sp modelId="{B11DFBD4-4F97-4320-A1AF-AF399BD63666}">
      <dsp:nvSpPr>
        <dsp:cNvPr id="0" name=""/>
        <dsp:cNvSpPr/>
      </dsp:nvSpPr>
      <dsp:spPr>
        <a:xfrm>
          <a:off x="5457094" y="1529683"/>
          <a:ext cx="486883" cy="109655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取</a:t>
          </a:r>
        </a:p>
      </dsp:txBody>
      <dsp:txXfrm>
        <a:off x="5471354" y="1543943"/>
        <a:ext cx="458363" cy="1068038"/>
      </dsp:txXfrm>
    </dsp:sp>
    <dsp:sp modelId="{0A56902F-0353-4304-A668-1A146A00406B}">
      <dsp:nvSpPr>
        <dsp:cNvPr id="0" name=""/>
        <dsp:cNvSpPr/>
      </dsp:nvSpPr>
      <dsp:spPr>
        <a:xfrm>
          <a:off x="5992665" y="2017589"/>
          <a:ext cx="103219" cy="120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5992665" y="2041738"/>
        <a:ext cx="72253" cy="72449"/>
      </dsp:txXfrm>
    </dsp:sp>
    <dsp:sp modelId="{61B73F43-D763-422E-9C8A-DCF90343D13A}">
      <dsp:nvSpPr>
        <dsp:cNvPr id="0" name=""/>
        <dsp:cNvSpPr/>
      </dsp:nvSpPr>
      <dsp:spPr>
        <a:xfrm>
          <a:off x="6138730" y="1529683"/>
          <a:ext cx="486883" cy="109655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有</a:t>
          </a:r>
        </a:p>
      </dsp:txBody>
      <dsp:txXfrm>
        <a:off x="6152990" y="1543943"/>
        <a:ext cx="458363" cy="1068038"/>
      </dsp:txXfrm>
    </dsp:sp>
    <dsp:sp modelId="{447EF1FD-03A0-4605-8873-F49D2B1A7983}">
      <dsp:nvSpPr>
        <dsp:cNvPr id="0" name=""/>
        <dsp:cNvSpPr/>
      </dsp:nvSpPr>
      <dsp:spPr>
        <a:xfrm>
          <a:off x="6674302" y="2017589"/>
          <a:ext cx="103219" cy="120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6674302" y="2041738"/>
        <a:ext cx="72253" cy="72449"/>
      </dsp:txXfrm>
    </dsp:sp>
    <dsp:sp modelId="{5A70E8B2-1C1D-4B7C-8DF7-1C83C1222916}">
      <dsp:nvSpPr>
        <dsp:cNvPr id="0" name=""/>
        <dsp:cNvSpPr/>
      </dsp:nvSpPr>
      <dsp:spPr>
        <a:xfrm>
          <a:off x="6820367" y="1529683"/>
          <a:ext cx="486883" cy="109655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生</a:t>
          </a:r>
        </a:p>
      </dsp:txBody>
      <dsp:txXfrm>
        <a:off x="6834627" y="1543943"/>
        <a:ext cx="458363" cy="1068038"/>
      </dsp:txXfrm>
    </dsp:sp>
    <dsp:sp modelId="{64632BD0-1105-4963-9D26-C44D6F92AECB}">
      <dsp:nvSpPr>
        <dsp:cNvPr id="0" name=""/>
        <dsp:cNvSpPr/>
      </dsp:nvSpPr>
      <dsp:spPr>
        <a:xfrm>
          <a:off x="7355939" y="2017589"/>
          <a:ext cx="103219" cy="120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7355939" y="2041738"/>
        <a:ext cx="72253" cy="72449"/>
      </dsp:txXfrm>
    </dsp:sp>
    <dsp:sp modelId="{5F96F128-C5D3-46CD-89CD-590F5B8A1139}">
      <dsp:nvSpPr>
        <dsp:cNvPr id="0" name=""/>
        <dsp:cNvSpPr/>
      </dsp:nvSpPr>
      <dsp:spPr>
        <a:xfrm>
          <a:off x="7502004" y="1529683"/>
          <a:ext cx="486883" cy="109655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標楷體" pitchFamily="65" charset="-120"/>
              <a:ea typeface="標楷體" pitchFamily="65" charset="-120"/>
            </a:rPr>
            <a:t>老死</a:t>
          </a:r>
        </a:p>
      </dsp:txBody>
      <dsp:txXfrm>
        <a:off x="7516264" y="1543943"/>
        <a:ext cx="458363" cy="10680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BA7DD-2DDF-46D6-BC05-28B458BCC25C}">
      <dsp:nvSpPr>
        <dsp:cNvPr id="0" name=""/>
        <dsp:cNvSpPr/>
      </dsp:nvSpPr>
      <dsp:spPr>
        <a:xfrm>
          <a:off x="7206" y="1227776"/>
          <a:ext cx="973447" cy="97344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100" b="1" kern="1200" dirty="0"/>
            <a:t>4*3</a:t>
          </a:r>
          <a:endParaRPr lang="zh-TW" altLang="en-US" sz="3100" b="1" kern="1200" dirty="0"/>
        </a:p>
      </dsp:txBody>
      <dsp:txXfrm>
        <a:off x="7206" y="1227776"/>
        <a:ext cx="973447" cy="973447"/>
      </dsp:txXfrm>
    </dsp:sp>
    <dsp:sp modelId="{11C3314C-6226-4623-89C8-37F665780625}">
      <dsp:nvSpPr>
        <dsp:cNvPr id="0" name=""/>
        <dsp:cNvSpPr/>
      </dsp:nvSpPr>
      <dsp:spPr>
        <a:xfrm>
          <a:off x="1059697" y="1432200"/>
          <a:ext cx="564599" cy="564599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000" kern="1200"/>
        </a:p>
      </dsp:txBody>
      <dsp:txXfrm>
        <a:off x="1059697" y="1432200"/>
        <a:ext cx="564599" cy="564599"/>
      </dsp:txXfrm>
    </dsp:sp>
    <dsp:sp modelId="{0671E425-5E84-4C59-9CD1-30D4B7AB8723}">
      <dsp:nvSpPr>
        <dsp:cNvPr id="0" name=""/>
        <dsp:cNvSpPr/>
      </dsp:nvSpPr>
      <dsp:spPr>
        <a:xfrm>
          <a:off x="1703341" y="1227776"/>
          <a:ext cx="973447" cy="97344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100" b="1" kern="1200" dirty="0"/>
            <a:t>5*2</a:t>
          </a:r>
          <a:endParaRPr lang="zh-TW" altLang="en-US" sz="3100" b="1" kern="1200" dirty="0"/>
        </a:p>
      </dsp:txBody>
      <dsp:txXfrm>
        <a:off x="1703341" y="1227776"/>
        <a:ext cx="973447" cy="973447"/>
      </dsp:txXfrm>
    </dsp:sp>
    <dsp:sp modelId="{FA0BA8A5-0D25-41BD-8E12-24B44CE8EC6E}">
      <dsp:nvSpPr>
        <dsp:cNvPr id="0" name=""/>
        <dsp:cNvSpPr/>
      </dsp:nvSpPr>
      <dsp:spPr>
        <a:xfrm>
          <a:off x="2755832" y="1432200"/>
          <a:ext cx="564599" cy="564599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000" kern="1200"/>
        </a:p>
      </dsp:txBody>
      <dsp:txXfrm>
        <a:off x="2755832" y="1432200"/>
        <a:ext cx="564599" cy="564599"/>
      </dsp:txXfrm>
    </dsp:sp>
    <dsp:sp modelId="{D2B5B28B-05B0-4A76-BC08-FB4FB5D4FCB0}">
      <dsp:nvSpPr>
        <dsp:cNvPr id="0" name=""/>
        <dsp:cNvSpPr/>
      </dsp:nvSpPr>
      <dsp:spPr>
        <a:xfrm>
          <a:off x="3399476" y="1227776"/>
          <a:ext cx="973447" cy="97344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100" b="1" kern="1200" dirty="0"/>
            <a:t>7</a:t>
          </a:r>
          <a:endParaRPr lang="zh-TW" altLang="en-US" sz="3100" b="1" kern="1200" dirty="0"/>
        </a:p>
      </dsp:txBody>
      <dsp:txXfrm>
        <a:off x="3399476" y="1227776"/>
        <a:ext cx="973447" cy="973447"/>
      </dsp:txXfrm>
    </dsp:sp>
    <dsp:sp modelId="{91FF87FD-458D-4970-90B2-1E84A964CA5E}">
      <dsp:nvSpPr>
        <dsp:cNvPr id="0" name=""/>
        <dsp:cNvSpPr/>
      </dsp:nvSpPr>
      <dsp:spPr>
        <a:xfrm>
          <a:off x="4451967" y="1432200"/>
          <a:ext cx="564599" cy="564599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000" kern="1200"/>
        </a:p>
      </dsp:txBody>
      <dsp:txXfrm>
        <a:off x="4451967" y="1432200"/>
        <a:ext cx="564599" cy="564599"/>
      </dsp:txXfrm>
    </dsp:sp>
    <dsp:sp modelId="{491CDB0C-2B41-495E-A60A-268C86EE732D}">
      <dsp:nvSpPr>
        <dsp:cNvPr id="0" name=""/>
        <dsp:cNvSpPr/>
      </dsp:nvSpPr>
      <dsp:spPr>
        <a:xfrm>
          <a:off x="5095611" y="1227776"/>
          <a:ext cx="973447" cy="97344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100" b="1" kern="1200" dirty="0"/>
            <a:t>8</a:t>
          </a:r>
          <a:endParaRPr lang="zh-TW" altLang="en-US" sz="3100" b="1" kern="1200" dirty="0"/>
        </a:p>
      </dsp:txBody>
      <dsp:txXfrm>
        <a:off x="5095611" y="1227776"/>
        <a:ext cx="973447" cy="973447"/>
      </dsp:txXfrm>
    </dsp:sp>
    <dsp:sp modelId="{C70FAC90-9007-40DA-938A-389F79EE1935}">
      <dsp:nvSpPr>
        <dsp:cNvPr id="0" name=""/>
        <dsp:cNvSpPr/>
      </dsp:nvSpPr>
      <dsp:spPr>
        <a:xfrm>
          <a:off x="6148102" y="1432200"/>
          <a:ext cx="564599" cy="564599"/>
        </a:xfrm>
        <a:prstGeom prst="mathEqual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500" kern="1200"/>
        </a:p>
      </dsp:txBody>
      <dsp:txXfrm>
        <a:off x="6148102" y="1432200"/>
        <a:ext cx="564599" cy="564599"/>
      </dsp:txXfrm>
    </dsp:sp>
    <dsp:sp modelId="{72FEBA72-9474-4718-90F5-33F066B50C3D}">
      <dsp:nvSpPr>
        <dsp:cNvPr id="0" name=""/>
        <dsp:cNvSpPr/>
      </dsp:nvSpPr>
      <dsp:spPr>
        <a:xfrm>
          <a:off x="6791746" y="1227776"/>
          <a:ext cx="973447" cy="97344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100" b="1" kern="1200" dirty="0"/>
            <a:t>37</a:t>
          </a:r>
          <a:endParaRPr lang="zh-TW" altLang="en-US" sz="3100" b="1" kern="1200" dirty="0"/>
        </a:p>
      </dsp:txBody>
      <dsp:txXfrm>
        <a:off x="6791746" y="1227776"/>
        <a:ext cx="973447" cy="9734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3583E-792F-491C-A81C-0F935CB2F591}">
      <dsp:nvSpPr>
        <dsp:cNvPr id="0" name=""/>
        <dsp:cNvSpPr/>
      </dsp:nvSpPr>
      <dsp:spPr>
        <a:xfrm>
          <a:off x="0" y="321640"/>
          <a:ext cx="78480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78E7E4-8EE9-42C2-9B3F-BE48B225D4A7}">
      <dsp:nvSpPr>
        <dsp:cNvPr id="0" name=""/>
        <dsp:cNvSpPr/>
      </dsp:nvSpPr>
      <dsp:spPr>
        <a:xfrm>
          <a:off x="392400" y="85480"/>
          <a:ext cx="5637587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45" tIns="0" rIns="20764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已生惡令速斷 </a:t>
          </a:r>
          <a:r>
            <a:rPr lang="en-US" altLang="zh-TW" sz="2400" b="1" kern="1200" dirty="0">
              <a:latin typeface="標楷體" pitchFamily="65" charset="-120"/>
              <a:ea typeface="標楷體" pitchFamily="65" charset="-120"/>
            </a:rPr>
            <a:t>+4</a:t>
          </a: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 </a:t>
          </a:r>
          <a:r>
            <a:rPr lang="en-US" altLang="zh-TW" sz="2400" b="1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已欠的高利貸快還</a:t>
          </a:r>
          <a:r>
            <a:rPr lang="en-US" altLang="zh-TW" sz="2400" b="1" kern="1200" dirty="0">
              <a:latin typeface="標楷體" pitchFamily="65" charset="-120"/>
              <a:ea typeface="標楷體" pitchFamily="65" charset="-120"/>
            </a:rPr>
            <a:t>)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415457" y="108537"/>
        <a:ext cx="5591473" cy="426206"/>
      </dsp:txXfrm>
    </dsp:sp>
    <dsp:sp modelId="{FD91A142-9180-4812-BD80-7BD4745239BE}">
      <dsp:nvSpPr>
        <dsp:cNvPr id="0" name=""/>
        <dsp:cNvSpPr/>
      </dsp:nvSpPr>
      <dsp:spPr>
        <a:xfrm>
          <a:off x="0" y="1047400"/>
          <a:ext cx="78480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865D43-774C-4EE6-BEEE-BDFE581C8F45}">
      <dsp:nvSpPr>
        <dsp:cNvPr id="0" name=""/>
        <dsp:cNvSpPr/>
      </dsp:nvSpPr>
      <dsp:spPr>
        <a:xfrm>
          <a:off x="392400" y="811240"/>
          <a:ext cx="5637642" cy="472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45" tIns="0" rIns="20764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2400" b="1" kern="1200" dirty="0">
              <a:latin typeface="標楷體" pitchFamily="65" charset="-120"/>
              <a:ea typeface="標楷體" pitchFamily="65" charset="-120"/>
            </a:rPr>
            <a:t>未生惡令不生</a:t>
          </a:r>
          <a:r>
            <a:rPr lang="en-US" altLang="zh-TW" sz="2400" b="1" kern="1200" dirty="0">
              <a:latin typeface="標楷體" pitchFamily="65" charset="-120"/>
              <a:ea typeface="標楷體" pitchFamily="65" charset="-120"/>
            </a:rPr>
            <a:t> +3</a:t>
          </a: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 </a:t>
          </a:r>
          <a:r>
            <a:rPr lang="en-US" altLang="zh-TW" sz="2400" b="1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避免欠地下錢莊錢</a:t>
          </a:r>
          <a:r>
            <a:rPr lang="en-US" altLang="zh-TW" sz="2400" b="1" kern="1200" dirty="0">
              <a:latin typeface="標楷體" pitchFamily="65" charset="-120"/>
              <a:ea typeface="標楷體" pitchFamily="65" charset="-120"/>
            </a:rPr>
            <a:t>)</a:t>
          </a:r>
        </a:p>
      </dsp:txBody>
      <dsp:txXfrm>
        <a:off x="415457" y="834297"/>
        <a:ext cx="5591528" cy="426206"/>
      </dsp:txXfrm>
    </dsp:sp>
    <dsp:sp modelId="{2EB7006D-8CFD-446E-AE4C-D862665D774D}">
      <dsp:nvSpPr>
        <dsp:cNvPr id="0" name=""/>
        <dsp:cNvSpPr/>
      </dsp:nvSpPr>
      <dsp:spPr>
        <a:xfrm>
          <a:off x="0" y="1773160"/>
          <a:ext cx="78480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1D9D40-329D-46A5-B8E1-D63F5907F95F}">
      <dsp:nvSpPr>
        <dsp:cNvPr id="0" name=""/>
        <dsp:cNvSpPr/>
      </dsp:nvSpPr>
      <dsp:spPr>
        <a:xfrm>
          <a:off x="392400" y="1537000"/>
          <a:ext cx="5637587" cy="472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45" tIns="0" rIns="20764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2400" b="1" kern="1200" dirty="0">
              <a:latin typeface="標楷體" pitchFamily="65" charset="-120"/>
              <a:ea typeface="標楷體" pitchFamily="65" charset="-120"/>
            </a:rPr>
            <a:t>未生善令速生</a:t>
          </a:r>
          <a:r>
            <a:rPr lang="en-US" altLang="zh-TW" sz="2400" b="1" kern="1200" dirty="0">
              <a:latin typeface="標楷體" pitchFamily="65" charset="-120"/>
              <a:ea typeface="標楷體" pitchFamily="65" charset="-120"/>
            </a:rPr>
            <a:t> +2</a:t>
          </a: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 </a:t>
          </a:r>
          <a:r>
            <a:rPr lang="en-US" altLang="zh-TW" sz="2400" b="1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新的福報可以滋息</a:t>
          </a:r>
          <a:r>
            <a:rPr lang="en-US" altLang="zh-TW" sz="2400" b="1" kern="1200" dirty="0">
              <a:latin typeface="標楷體" pitchFamily="65" charset="-120"/>
              <a:ea typeface="標楷體" pitchFamily="65" charset="-120"/>
            </a:rPr>
            <a:t>)</a:t>
          </a:r>
        </a:p>
      </dsp:txBody>
      <dsp:txXfrm>
        <a:off x="415457" y="1560057"/>
        <a:ext cx="5591473" cy="426206"/>
      </dsp:txXfrm>
    </dsp:sp>
    <dsp:sp modelId="{E6854886-B004-4CBA-B26D-7826443B3C8C}">
      <dsp:nvSpPr>
        <dsp:cNvPr id="0" name=""/>
        <dsp:cNvSpPr/>
      </dsp:nvSpPr>
      <dsp:spPr>
        <a:xfrm>
          <a:off x="0" y="2498920"/>
          <a:ext cx="78480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D17B1A-E851-4CEB-BCFE-EFF0CA18B4C4}">
      <dsp:nvSpPr>
        <dsp:cNvPr id="0" name=""/>
        <dsp:cNvSpPr/>
      </dsp:nvSpPr>
      <dsp:spPr>
        <a:xfrm>
          <a:off x="392400" y="2262760"/>
          <a:ext cx="5637642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45" tIns="0" rIns="20764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已生善令增長 </a:t>
          </a:r>
          <a:r>
            <a:rPr lang="en-US" altLang="zh-TW" sz="2400" b="1" kern="1200" dirty="0">
              <a:latin typeface="標楷體" pitchFamily="65" charset="-120"/>
              <a:ea typeface="標楷體" pitchFamily="65" charset="-120"/>
            </a:rPr>
            <a:t>+1</a:t>
          </a: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 </a:t>
          </a:r>
          <a:r>
            <a:rPr lang="en-US" altLang="zh-TW" sz="2400" b="1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銀行利息低但穩定</a:t>
          </a:r>
          <a:r>
            <a:rPr lang="en-US" altLang="zh-TW" sz="2400" b="1" kern="1200" dirty="0">
              <a:latin typeface="標楷體" pitchFamily="65" charset="-120"/>
              <a:ea typeface="標楷體" pitchFamily="65" charset="-120"/>
            </a:rPr>
            <a:t>)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>
        <a:off x="415457" y="2285817"/>
        <a:ext cx="5591528" cy="4262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290CCC-376B-4876-B743-7EA85FCC4D8F}">
      <dsp:nvSpPr>
        <dsp:cNvPr id="0" name=""/>
        <dsp:cNvSpPr/>
      </dsp:nvSpPr>
      <dsp:spPr>
        <a:xfrm>
          <a:off x="3516" y="448398"/>
          <a:ext cx="1089964" cy="99118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信根力</a:t>
          </a:r>
        </a:p>
      </dsp:txBody>
      <dsp:txXfrm>
        <a:off x="32547" y="477429"/>
        <a:ext cx="1031902" cy="933124"/>
      </dsp:txXfrm>
    </dsp:sp>
    <dsp:sp modelId="{C878B98C-CAD7-4A9E-A7EF-DA1001BDBFBF}">
      <dsp:nvSpPr>
        <dsp:cNvPr id="0" name=""/>
        <dsp:cNvSpPr/>
      </dsp:nvSpPr>
      <dsp:spPr>
        <a:xfrm>
          <a:off x="1202477" y="808836"/>
          <a:ext cx="231072" cy="27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200" kern="1200"/>
        </a:p>
      </dsp:txBody>
      <dsp:txXfrm>
        <a:off x="1202477" y="862898"/>
        <a:ext cx="161750" cy="162187"/>
      </dsp:txXfrm>
    </dsp:sp>
    <dsp:sp modelId="{B04B6A92-C475-49CB-B85C-235C4D2798CB}">
      <dsp:nvSpPr>
        <dsp:cNvPr id="0" name=""/>
        <dsp:cNvSpPr/>
      </dsp:nvSpPr>
      <dsp:spPr>
        <a:xfrm>
          <a:off x="1529466" y="448398"/>
          <a:ext cx="1089964" cy="99118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精進根力</a:t>
          </a:r>
        </a:p>
      </dsp:txBody>
      <dsp:txXfrm>
        <a:off x="1558497" y="477429"/>
        <a:ext cx="1031902" cy="933124"/>
      </dsp:txXfrm>
    </dsp:sp>
    <dsp:sp modelId="{A12D41B2-7BAD-4615-93F3-90B39D5DC49A}">
      <dsp:nvSpPr>
        <dsp:cNvPr id="0" name=""/>
        <dsp:cNvSpPr/>
      </dsp:nvSpPr>
      <dsp:spPr>
        <a:xfrm>
          <a:off x="2728428" y="808836"/>
          <a:ext cx="231072" cy="27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200" kern="1200"/>
        </a:p>
      </dsp:txBody>
      <dsp:txXfrm>
        <a:off x="2728428" y="862898"/>
        <a:ext cx="161750" cy="162187"/>
      </dsp:txXfrm>
    </dsp:sp>
    <dsp:sp modelId="{2D21C337-CB64-4493-A008-BE5F9E9CE9D3}">
      <dsp:nvSpPr>
        <dsp:cNvPr id="0" name=""/>
        <dsp:cNvSpPr/>
      </dsp:nvSpPr>
      <dsp:spPr>
        <a:xfrm>
          <a:off x="3055417" y="448398"/>
          <a:ext cx="1089964" cy="99118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念根力</a:t>
          </a:r>
        </a:p>
      </dsp:txBody>
      <dsp:txXfrm>
        <a:off x="3084448" y="477429"/>
        <a:ext cx="1031902" cy="933124"/>
      </dsp:txXfrm>
    </dsp:sp>
    <dsp:sp modelId="{C009200E-047B-4F4D-964E-785C49047E12}">
      <dsp:nvSpPr>
        <dsp:cNvPr id="0" name=""/>
        <dsp:cNvSpPr/>
      </dsp:nvSpPr>
      <dsp:spPr>
        <a:xfrm>
          <a:off x="4254378" y="808836"/>
          <a:ext cx="231072" cy="27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200" kern="1200"/>
        </a:p>
      </dsp:txBody>
      <dsp:txXfrm>
        <a:off x="4254378" y="862898"/>
        <a:ext cx="161750" cy="162187"/>
      </dsp:txXfrm>
    </dsp:sp>
    <dsp:sp modelId="{29D8D389-D68E-4A97-8705-3A6247C3AC01}">
      <dsp:nvSpPr>
        <dsp:cNvPr id="0" name=""/>
        <dsp:cNvSpPr/>
      </dsp:nvSpPr>
      <dsp:spPr>
        <a:xfrm>
          <a:off x="4581368" y="448398"/>
          <a:ext cx="1089964" cy="99118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定根力</a:t>
          </a:r>
        </a:p>
      </dsp:txBody>
      <dsp:txXfrm>
        <a:off x="4610399" y="477429"/>
        <a:ext cx="1031902" cy="933124"/>
      </dsp:txXfrm>
    </dsp:sp>
    <dsp:sp modelId="{4FDDABF5-26AC-4EBB-9FF3-B61F8D1EE1DC}">
      <dsp:nvSpPr>
        <dsp:cNvPr id="0" name=""/>
        <dsp:cNvSpPr/>
      </dsp:nvSpPr>
      <dsp:spPr>
        <a:xfrm>
          <a:off x="5780329" y="808836"/>
          <a:ext cx="231072" cy="2703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200" kern="1200"/>
        </a:p>
      </dsp:txBody>
      <dsp:txXfrm>
        <a:off x="5780329" y="862898"/>
        <a:ext cx="161750" cy="162187"/>
      </dsp:txXfrm>
    </dsp:sp>
    <dsp:sp modelId="{49DC4280-9C54-4363-A14F-CEEB80CE8B6E}">
      <dsp:nvSpPr>
        <dsp:cNvPr id="0" name=""/>
        <dsp:cNvSpPr/>
      </dsp:nvSpPr>
      <dsp:spPr>
        <a:xfrm>
          <a:off x="6107319" y="448398"/>
          <a:ext cx="1089964" cy="99118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latin typeface="標楷體" pitchFamily="65" charset="-120"/>
              <a:ea typeface="標楷體" pitchFamily="65" charset="-120"/>
            </a:rPr>
            <a:t>慧根力</a:t>
          </a:r>
        </a:p>
      </dsp:txBody>
      <dsp:txXfrm>
        <a:off x="6136350" y="477429"/>
        <a:ext cx="1031902" cy="9331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5047B-A088-4EC3-9E6A-5B2ABD8F5F50}" type="datetimeFigureOut">
              <a:rPr lang="zh-TW" altLang="en-US" smtClean="0"/>
              <a:pPr/>
              <a:t>2025/5/8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3014F-26BE-4EE4-8515-02EEB3DCD8B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2025/5/8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0" y="-1"/>
            <a:ext cx="365760" cy="5140842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>
          <a:xfrm>
            <a:off x="309558" y="510358"/>
            <a:ext cx="45720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矩形 39"/>
          <p:cNvSpPr/>
          <p:nvPr/>
        </p:nvSpPr>
        <p:spPr>
          <a:xfrm>
            <a:off x="269073" y="510358"/>
            <a:ext cx="27432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矩形 40"/>
          <p:cNvSpPr/>
          <p:nvPr/>
        </p:nvSpPr>
        <p:spPr>
          <a:xfrm>
            <a:off x="250020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矩形 41"/>
          <p:cNvSpPr/>
          <p:nvPr/>
        </p:nvSpPr>
        <p:spPr>
          <a:xfrm>
            <a:off x="221768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914400" y="3257550"/>
            <a:ext cx="7772400" cy="1481328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914400" y="2125980"/>
            <a:ext cx="7772400" cy="113157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56" name="矩形 55"/>
          <p:cNvSpPr/>
          <p:nvPr/>
        </p:nvSpPr>
        <p:spPr>
          <a:xfrm>
            <a:off x="255291" y="3785546"/>
            <a:ext cx="73152" cy="126873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矩形 64"/>
          <p:cNvSpPr/>
          <p:nvPr/>
        </p:nvSpPr>
        <p:spPr>
          <a:xfrm>
            <a:off x="255291" y="3597614"/>
            <a:ext cx="73152" cy="17145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矩形 65"/>
          <p:cNvSpPr/>
          <p:nvPr/>
        </p:nvSpPr>
        <p:spPr>
          <a:xfrm>
            <a:off x="255291" y="3478264"/>
            <a:ext cx="73152" cy="10287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矩形 66"/>
          <p:cNvSpPr/>
          <p:nvPr/>
        </p:nvSpPr>
        <p:spPr>
          <a:xfrm>
            <a:off x="255291" y="3406919"/>
            <a:ext cx="73152" cy="5486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矩形 17"/>
          <p:cNvSpPr/>
          <p:nvPr userDrawn="1"/>
        </p:nvSpPr>
        <p:spPr>
          <a:xfrm>
            <a:off x="0" y="0"/>
            <a:ext cx="395536" cy="1059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 userDrawn="1"/>
        </p:nvSpPr>
        <p:spPr>
          <a:xfrm>
            <a:off x="0" y="1059582"/>
            <a:ext cx="395536" cy="14485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0" y="2499742"/>
            <a:ext cx="395536" cy="2643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1981200" cy="4388644"/>
          </a:xfrm>
        </p:spPr>
        <p:txBody>
          <a:bodyPr vert="eaVert" anchor="ctr"/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05979"/>
            <a:ext cx="5867400" cy="4388644"/>
          </a:xfrm>
        </p:spPr>
        <p:txBody>
          <a:bodyPr vert="eaVert"/>
          <a:lstStyle/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圖片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44947" y="138467"/>
            <a:ext cx="1128183" cy="4771385"/>
          </a:xfrm>
        </p:spPr>
        <p:txBody>
          <a:bodyPr anchor="ctr"/>
          <a:lstStyle>
            <a:lvl1pPr>
              <a:lnSpc>
                <a:spcPct val="100000"/>
              </a:lnSpc>
              <a:defRPr sz="4202">
                <a:latin typeface="+mj-ea"/>
                <a:ea typeface="+mj-ea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9175" y="141958"/>
            <a:ext cx="5050520" cy="4767894"/>
          </a:xfrm>
        </p:spPr>
        <p:txBody>
          <a:bodyPr/>
          <a:lstStyle>
            <a:lvl1pPr marL="279639" indent="-279639">
              <a:lnSpc>
                <a:spcPct val="150000"/>
              </a:lnSpc>
              <a:defRPr>
                <a:latin typeface="文鼎粗明" pitchFamily="49" charset="-120"/>
                <a:ea typeface="文鼎粗明" pitchFamily="49" charset="-120"/>
              </a:defRPr>
            </a:lvl1pPr>
            <a:lvl2pPr marL="279639" indent="-279639">
              <a:lnSpc>
                <a:spcPct val="150000"/>
              </a:lnSpc>
              <a:defRPr>
                <a:latin typeface="文鼎粗明" pitchFamily="49" charset="-120"/>
                <a:ea typeface="文鼎粗明" pitchFamily="49" charset="-120"/>
              </a:defRPr>
            </a:lvl2pPr>
            <a:lvl3pPr marL="279639" indent="-279639">
              <a:lnSpc>
                <a:spcPct val="150000"/>
              </a:lnSpc>
              <a:defRPr>
                <a:latin typeface="文鼎粗明" pitchFamily="49" charset="-120"/>
                <a:ea typeface="文鼎粗明" pitchFamily="49" charset="-120"/>
              </a:defRPr>
            </a:lvl3pPr>
            <a:lvl4pPr marL="279639" indent="-279639">
              <a:lnSpc>
                <a:spcPct val="150000"/>
              </a:lnSpc>
              <a:defRPr>
                <a:latin typeface="文鼎粗明" pitchFamily="49" charset="-120"/>
                <a:ea typeface="文鼎粗明" pitchFamily="49" charset="-120"/>
              </a:defRPr>
            </a:lvl4pPr>
            <a:lvl5pPr marL="279639" indent="-279639">
              <a:lnSpc>
                <a:spcPct val="150000"/>
              </a:lnSpc>
              <a:defRPr>
                <a:latin typeface="文鼎粗明" pitchFamily="49" charset="-120"/>
                <a:ea typeface="文鼎粗明" pitchFamily="49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445522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38354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69458" y="187803"/>
            <a:ext cx="5050520" cy="4722049"/>
          </a:xfrm>
        </p:spPr>
        <p:txBody>
          <a:bodyPr/>
          <a:lstStyle>
            <a:lvl1pPr marL="279639" indent="-279639">
              <a:lnSpc>
                <a:spcPct val="150000"/>
              </a:lnSpc>
              <a:defRPr sz="3820">
                <a:latin typeface="文鼎粗明" pitchFamily="49" charset="-120"/>
                <a:ea typeface="文鼎粗明" pitchFamily="49" charset="-120"/>
              </a:defRPr>
            </a:lvl1pPr>
            <a:lvl2pPr marL="279639" indent="-279639">
              <a:lnSpc>
                <a:spcPct val="150000"/>
              </a:lnSpc>
              <a:defRPr sz="3820">
                <a:latin typeface="文鼎粗明" pitchFamily="49" charset="-120"/>
                <a:ea typeface="文鼎粗明" pitchFamily="49" charset="-120"/>
              </a:defRPr>
            </a:lvl2pPr>
            <a:lvl3pPr marL="279639" indent="-279639">
              <a:lnSpc>
                <a:spcPct val="150000"/>
              </a:lnSpc>
              <a:defRPr sz="3820">
                <a:latin typeface="文鼎粗明" pitchFamily="49" charset="-120"/>
                <a:ea typeface="文鼎粗明" pitchFamily="49" charset="-120"/>
              </a:defRPr>
            </a:lvl3pPr>
            <a:lvl4pPr marL="279639" indent="-279639">
              <a:lnSpc>
                <a:spcPct val="150000"/>
              </a:lnSpc>
              <a:defRPr sz="3820">
                <a:latin typeface="文鼎粗明" pitchFamily="49" charset="-120"/>
                <a:ea typeface="文鼎粗明" pitchFamily="49" charset="-120"/>
              </a:defRPr>
            </a:lvl4pPr>
            <a:lvl5pPr marL="279639" indent="-279639">
              <a:lnSpc>
                <a:spcPct val="150000"/>
              </a:lnSpc>
              <a:defRPr sz="3820">
                <a:latin typeface="文鼎粗明" pitchFamily="49" charset="-120"/>
                <a:ea typeface="文鼎粗明" pitchFamily="49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617303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  <a:extLst/>
          </a:lstStyle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手繪多邊形 13"/>
          <p:cNvSpPr>
            <a:spLocks/>
          </p:cNvSpPr>
          <p:nvPr/>
        </p:nvSpPr>
        <p:spPr bwMode="auto">
          <a:xfrm>
            <a:off x="4828952" y="805416"/>
            <a:ext cx="4322136" cy="4343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手繪多邊形 14"/>
          <p:cNvSpPr>
            <a:spLocks/>
          </p:cNvSpPr>
          <p:nvPr/>
        </p:nvSpPr>
        <p:spPr bwMode="auto">
          <a:xfrm>
            <a:off x="373966" y="0"/>
            <a:ext cx="5514536" cy="496149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手繪多邊形 12"/>
          <p:cNvSpPr>
            <a:spLocks/>
          </p:cNvSpPr>
          <p:nvPr/>
        </p:nvSpPr>
        <p:spPr bwMode="auto">
          <a:xfrm rot="5236414">
            <a:off x="4976478" y="964110"/>
            <a:ext cx="30861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5943600" y="0"/>
            <a:ext cx="2743200" cy="3200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手繪多邊形 16"/>
          <p:cNvSpPr>
            <a:spLocks/>
          </p:cNvSpPr>
          <p:nvPr/>
        </p:nvSpPr>
        <p:spPr bwMode="auto">
          <a:xfrm>
            <a:off x="5943600" y="3200400"/>
            <a:ext cx="3200400" cy="8572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手繪多邊形 17"/>
          <p:cNvSpPr>
            <a:spLocks/>
          </p:cNvSpPr>
          <p:nvPr/>
        </p:nvSpPr>
        <p:spPr bwMode="auto">
          <a:xfrm>
            <a:off x="5943600" y="0"/>
            <a:ext cx="1371600" cy="3200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手繪多邊形 18"/>
          <p:cNvSpPr>
            <a:spLocks/>
          </p:cNvSpPr>
          <p:nvPr/>
        </p:nvSpPr>
        <p:spPr bwMode="auto">
          <a:xfrm>
            <a:off x="5948364" y="3184923"/>
            <a:ext cx="2090737" cy="195857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手繪多邊形 19"/>
          <p:cNvSpPr>
            <a:spLocks/>
          </p:cNvSpPr>
          <p:nvPr/>
        </p:nvSpPr>
        <p:spPr bwMode="auto">
          <a:xfrm>
            <a:off x="5943600" y="3200400"/>
            <a:ext cx="16002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手繪多邊形 20"/>
          <p:cNvSpPr>
            <a:spLocks/>
          </p:cNvSpPr>
          <p:nvPr/>
        </p:nvSpPr>
        <p:spPr bwMode="auto">
          <a:xfrm>
            <a:off x="5943600" y="1028700"/>
            <a:ext cx="3200400" cy="21717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手繪多邊形 21"/>
          <p:cNvSpPr>
            <a:spLocks/>
          </p:cNvSpPr>
          <p:nvPr/>
        </p:nvSpPr>
        <p:spPr bwMode="auto">
          <a:xfrm>
            <a:off x="5943600" y="1314450"/>
            <a:ext cx="3200400" cy="18859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手繪多邊形 22"/>
          <p:cNvSpPr>
            <a:spLocks/>
          </p:cNvSpPr>
          <p:nvPr/>
        </p:nvSpPr>
        <p:spPr bwMode="auto">
          <a:xfrm>
            <a:off x="990600" y="3200400"/>
            <a:ext cx="49530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手繪多邊形 23"/>
          <p:cNvSpPr>
            <a:spLocks/>
          </p:cNvSpPr>
          <p:nvPr/>
        </p:nvSpPr>
        <p:spPr bwMode="auto">
          <a:xfrm>
            <a:off x="533400" y="3200400"/>
            <a:ext cx="53340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手繪多邊形 24"/>
          <p:cNvSpPr>
            <a:spLocks/>
          </p:cNvSpPr>
          <p:nvPr/>
        </p:nvSpPr>
        <p:spPr bwMode="auto">
          <a:xfrm>
            <a:off x="366824" y="1828800"/>
            <a:ext cx="5638800" cy="1371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手繪多邊形 25"/>
          <p:cNvSpPr>
            <a:spLocks/>
          </p:cNvSpPr>
          <p:nvPr/>
        </p:nvSpPr>
        <p:spPr bwMode="auto">
          <a:xfrm>
            <a:off x="366824" y="1600200"/>
            <a:ext cx="5638800" cy="1600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手繪多邊形 26"/>
          <p:cNvSpPr>
            <a:spLocks/>
          </p:cNvSpPr>
          <p:nvPr/>
        </p:nvSpPr>
        <p:spPr bwMode="auto">
          <a:xfrm>
            <a:off x="4572000" y="3200400"/>
            <a:ext cx="13716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06902" y="1013754"/>
            <a:ext cx="5718048" cy="733115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63160" y="301698"/>
            <a:ext cx="8503920" cy="664699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6902" y="384048"/>
            <a:ext cx="8156448" cy="58293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pic>
        <p:nvPicPr>
          <p:cNvPr id="28" name="圖片 27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84048"/>
            <a:ext cx="8229600" cy="68580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4344" y="1327876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5344" y="1327876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2025/5/8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0" y="394883"/>
            <a:ext cx="8867080" cy="664699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4" y="384048"/>
            <a:ext cx="7772400" cy="6858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57312"/>
            <a:ext cx="4040188" cy="47982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1357312"/>
            <a:ext cx="4041775" cy="47982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844278"/>
            <a:ext cx="4040188" cy="29695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844278"/>
            <a:ext cx="4041775" cy="29695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2025/5/8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1" name="圖片 10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384048"/>
            <a:ext cx="7772400" cy="6858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2025/5/8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2025/5/8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5" name="圖片 4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04787"/>
            <a:ext cx="8229600" cy="871538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076325"/>
            <a:ext cx="2514600" cy="3429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429000" y="1076325"/>
            <a:ext cx="5486400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2025/5/8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/>
          <p:cNvCxnSpPr/>
          <p:nvPr/>
        </p:nvCxnSpPr>
        <p:spPr>
          <a:xfrm flipV="1">
            <a:off x="363195" y="1413771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 bwMode="grayWhite">
          <a:xfrm>
            <a:off x="914400" y="330939"/>
            <a:ext cx="6858000" cy="526312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68032" y="1420336"/>
            <a:ext cx="8778240" cy="372010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862608"/>
            <a:ext cx="6858000" cy="51435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477000" y="41624"/>
            <a:ext cx="2133600" cy="273844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2025/5/8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41624"/>
            <a:ext cx="5562600" cy="273844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610600" y="41624"/>
            <a:ext cx="457200" cy="273844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"/>
            <a:ext cx="365760" cy="5140842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255291" y="3785546"/>
            <a:ext cx="73152" cy="126873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255291" y="3597614"/>
            <a:ext cx="73152" cy="17145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255291" y="3478264"/>
            <a:ext cx="73152" cy="10287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55291" y="3406919"/>
            <a:ext cx="73152" cy="5486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309558" y="510358"/>
            <a:ext cx="45720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矩形 14"/>
          <p:cNvSpPr/>
          <p:nvPr/>
        </p:nvSpPr>
        <p:spPr>
          <a:xfrm>
            <a:off x="269073" y="510358"/>
            <a:ext cx="27432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矩形 15"/>
          <p:cNvSpPr/>
          <p:nvPr/>
        </p:nvSpPr>
        <p:spPr>
          <a:xfrm>
            <a:off x="250020" y="510358"/>
            <a:ext cx="9144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矩形 16"/>
          <p:cNvSpPr/>
          <p:nvPr/>
        </p:nvSpPr>
        <p:spPr>
          <a:xfrm>
            <a:off x="221768" y="510358"/>
            <a:ext cx="9144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384048"/>
            <a:ext cx="7772400" cy="6858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337670"/>
            <a:ext cx="7772400" cy="3429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/>
              <a:t>第二層</a:t>
            </a:r>
          </a:p>
          <a:p>
            <a:pPr lvl="2" eaLnBrk="1" latinLnBrk="0" hangingPunct="1"/>
            <a:r>
              <a:rPr kumimoji="0" lang="zh-TW" altLang="en-US" dirty="0"/>
              <a:t>第三層</a:t>
            </a:r>
          </a:p>
          <a:p>
            <a:pPr lvl="3" eaLnBrk="1" latinLnBrk="0" hangingPunct="1"/>
            <a:r>
              <a:rPr kumimoji="0" lang="zh-TW" altLang="en-US" dirty="0"/>
              <a:t>第四層</a:t>
            </a:r>
          </a:p>
          <a:p>
            <a:pPr lvl="4" eaLnBrk="1" latinLnBrk="0" hangingPunct="1"/>
            <a:r>
              <a:rPr kumimoji="0" lang="zh-TW" altLang="en-US" dirty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770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2025/5/8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4812507"/>
            <a:ext cx="55626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610600" y="4812507"/>
            <a:ext cx="4572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endParaRPr lang="zh-TW" altLang="en-US" dirty="0"/>
          </a:p>
        </p:txBody>
      </p:sp>
      <p:sp>
        <p:nvSpPr>
          <p:cNvPr id="18" name="矩形 17"/>
          <p:cNvSpPr/>
          <p:nvPr userDrawn="1"/>
        </p:nvSpPr>
        <p:spPr>
          <a:xfrm>
            <a:off x="0" y="0"/>
            <a:ext cx="395536" cy="1059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 userDrawn="1"/>
        </p:nvSpPr>
        <p:spPr>
          <a:xfrm>
            <a:off x="0" y="1059582"/>
            <a:ext cx="395536" cy="14485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0" y="2499742"/>
            <a:ext cx="395536" cy="2643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 descr="logo1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539553" y="-20538"/>
            <a:ext cx="1008111" cy="504056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023EEE31-BDBD-424E-9DBC-1537E3BF5D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962059" y="138467"/>
            <a:ext cx="936713" cy="485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square" lIns="117360" tIns="58680" rIns="117360" bIns="586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/>
              <a:t>請按一下鼠標，編輯標題文的格式。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7AFCB02-8A1C-4BF7-9083-6B64EC05B8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16633" y="141499"/>
            <a:ext cx="6291762" cy="4852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/>
              <a:t>請按鼠標，編輯大綱文字格式。</a:t>
            </a:r>
          </a:p>
          <a:p>
            <a:pPr lvl="1"/>
            <a:r>
              <a:rPr lang="zh-TW" altLang="en-GB"/>
              <a:t>第二個大綱級</a:t>
            </a:r>
          </a:p>
          <a:p>
            <a:pPr lvl="2"/>
            <a:r>
              <a:rPr lang="zh-TW" altLang="en-GB"/>
              <a:t>第三個大綱級</a:t>
            </a:r>
          </a:p>
          <a:p>
            <a:pPr lvl="3"/>
            <a:r>
              <a:rPr lang="zh-TW" altLang="en-GB"/>
              <a:t>第四個大綱級</a:t>
            </a:r>
          </a:p>
          <a:p>
            <a:pPr lvl="4"/>
            <a:r>
              <a:rPr lang="zh-TW" altLang="en-GB"/>
              <a:t>第五個大綱級</a:t>
            </a:r>
          </a:p>
          <a:p>
            <a:pPr lvl="4"/>
            <a:r>
              <a:rPr lang="zh-TW" altLang="en-GB"/>
              <a:t>第六個大綱級</a:t>
            </a:r>
          </a:p>
          <a:p>
            <a:pPr lvl="4"/>
            <a:endParaRPr lang="zh-TW" altLang="en-GB"/>
          </a:p>
        </p:txBody>
      </p:sp>
    </p:spTree>
    <p:extLst>
      <p:ext uri="{BB962C8B-B14F-4D97-AF65-F5344CB8AC3E}">
        <p14:creationId xmlns:p14="http://schemas.microsoft.com/office/powerpoint/2010/main" val="2325284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</p:sldLayoutIdLst>
  <p:txStyles>
    <p:titleStyle>
      <a:lvl1pPr algn="l" defTabSz="286046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rgbClr val="95EFA2"/>
        </a:buClr>
        <a:buSzPct val="100000"/>
        <a:buFont typeface="Times New Roman" panose="02020603050405020304" pitchFamily="18" charset="0"/>
        <a:defRPr sz="4202">
          <a:solidFill>
            <a:srgbClr val="95EFA2"/>
          </a:solidFill>
          <a:latin typeface="+mj-ea"/>
          <a:ea typeface="+mj-ea"/>
          <a:cs typeface="+mj-cs"/>
        </a:defRPr>
      </a:lvl1pPr>
      <a:lvl2pPr algn="l" defTabSz="286046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rgbClr val="95EFA2"/>
        </a:buClr>
        <a:buSzPct val="100000"/>
        <a:buFont typeface="Times New Roman" panose="02020603050405020304" pitchFamily="18" charset="0"/>
        <a:defRPr sz="4202">
          <a:solidFill>
            <a:srgbClr val="95EFA2"/>
          </a:solidFill>
          <a:latin typeface="文鼎顏楷" pitchFamily="49" charset="-120"/>
          <a:ea typeface="文鼎顏楷" charset="0"/>
          <a:cs typeface="文鼎顏楷" charset="0"/>
        </a:defRPr>
      </a:lvl2pPr>
      <a:lvl3pPr algn="l" defTabSz="286046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rgbClr val="95EFA2"/>
        </a:buClr>
        <a:buSzPct val="100000"/>
        <a:buFont typeface="Times New Roman" panose="02020603050405020304" pitchFamily="18" charset="0"/>
        <a:defRPr sz="4202">
          <a:solidFill>
            <a:srgbClr val="95EFA2"/>
          </a:solidFill>
          <a:latin typeface="文鼎顏楷" pitchFamily="49" charset="-120"/>
          <a:ea typeface="文鼎顏楷" charset="0"/>
          <a:cs typeface="文鼎顏楷" charset="0"/>
        </a:defRPr>
      </a:lvl3pPr>
      <a:lvl4pPr algn="l" defTabSz="286046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rgbClr val="95EFA2"/>
        </a:buClr>
        <a:buSzPct val="100000"/>
        <a:buFont typeface="Times New Roman" panose="02020603050405020304" pitchFamily="18" charset="0"/>
        <a:defRPr sz="4202">
          <a:solidFill>
            <a:srgbClr val="95EFA2"/>
          </a:solidFill>
          <a:latin typeface="文鼎顏楷" pitchFamily="49" charset="-120"/>
          <a:ea typeface="文鼎顏楷" charset="0"/>
          <a:cs typeface="文鼎顏楷" charset="0"/>
        </a:defRPr>
      </a:lvl4pPr>
      <a:lvl5pPr algn="l" defTabSz="286046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rgbClr val="95EFA2"/>
        </a:buClr>
        <a:buSzPct val="100000"/>
        <a:buFont typeface="Times New Roman" panose="02020603050405020304" pitchFamily="18" charset="0"/>
        <a:defRPr sz="4202">
          <a:solidFill>
            <a:srgbClr val="95EFA2"/>
          </a:solidFill>
          <a:latin typeface="文鼎顏楷" pitchFamily="49" charset="-120"/>
          <a:ea typeface="文鼎顏楷" charset="0"/>
          <a:cs typeface="文鼎顏楷" charset="0"/>
        </a:defRPr>
      </a:lvl5pPr>
      <a:lvl6pPr marL="291099" algn="l" defTabSz="286046" rtl="0" eaLnBrk="0" fontAlgn="base" hangingPunct="0">
        <a:lnSpc>
          <a:spcPct val="84000"/>
        </a:lnSpc>
        <a:spcBef>
          <a:spcPct val="0"/>
        </a:spcBef>
        <a:spcAft>
          <a:spcPct val="0"/>
        </a:spcAft>
        <a:buClr>
          <a:srgbClr val="95EFA2"/>
        </a:buClr>
        <a:buSzPct val="100000"/>
        <a:buFont typeface="Times New Roman" pitchFamily="18" charset="0"/>
        <a:defRPr sz="3820">
          <a:solidFill>
            <a:srgbClr val="95EFA2"/>
          </a:solidFill>
          <a:latin typeface="Times New Roman" pitchFamily="18" charset="0"/>
          <a:ea typeface="文鼎顏楷" charset="0"/>
          <a:cs typeface="文鼎顏楷" charset="0"/>
        </a:defRPr>
      </a:lvl6pPr>
      <a:lvl7pPr marL="582198" algn="l" defTabSz="286046" rtl="0" eaLnBrk="0" fontAlgn="base" hangingPunct="0">
        <a:lnSpc>
          <a:spcPct val="84000"/>
        </a:lnSpc>
        <a:spcBef>
          <a:spcPct val="0"/>
        </a:spcBef>
        <a:spcAft>
          <a:spcPct val="0"/>
        </a:spcAft>
        <a:buClr>
          <a:srgbClr val="95EFA2"/>
        </a:buClr>
        <a:buSzPct val="100000"/>
        <a:buFont typeface="Times New Roman" pitchFamily="18" charset="0"/>
        <a:defRPr sz="3820">
          <a:solidFill>
            <a:srgbClr val="95EFA2"/>
          </a:solidFill>
          <a:latin typeface="Times New Roman" pitchFamily="18" charset="0"/>
          <a:ea typeface="文鼎顏楷" charset="0"/>
          <a:cs typeface="文鼎顏楷" charset="0"/>
        </a:defRPr>
      </a:lvl7pPr>
      <a:lvl8pPr marL="873298" algn="l" defTabSz="286046" rtl="0" eaLnBrk="0" fontAlgn="base" hangingPunct="0">
        <a:lnSpc>
          <a:spcPct val="84000"/>
        </a:lnSpc>
        <a:spcBef>
          <a:spcPct val="0"/>
        </a:spcBef>
        <a:spcAft>
          <a:spcPct val="0"/>
        </a:spcAft>
        <a:buClr>
          <a:srgbClr val="95EFA2"/>
        </a:buClr>
        <a:buSzPct val="100000"/>
        <a:buFont typeface="Times New Roman" pitchFamily="18" charset="0"/>
        <a:defRPr sz="3820">
          <a:solidFill>
            <a:srgbClr val="95EFA2"/>
          </a:solidFill>
          <a:latin typeface="Times New Roman" pitchFamily="18" charset="0"/>
          <a:ea typeface="文鼎顏楷" charset="0"/>
          <a:cs typeface="文鼎顏楷" charset="0"/>
        </a:defRPr>
      </a:lvl8pPr>
      <a:lvl9pPr marL="1164397" algn="l" defTabSz="286046" rtl="0" eaLnBrk="0" fontAlgn="base" hangingPunct="0">
        <a:lnSpc>
          <a:spcPct val="84000"/>
        </a:lnSpc>
        <a:spcBef>
          <a:spcPct val="0"/>
        </a:spcBef>
        <a:spcAft>
          <a:spcPct val="0"/>
        </a:spcAft>
        <a:buClr>
          <a:srgbClr val="95EFA2"/>
        </a:buClr>
        <a:buSzPct val="100000"/>
        <a:buFont typeface="Times New Roman" pitchFamily="18" charset="0"/>
        <a:defRPr sz="3820">
          <a:solidFill>
            <a:srgbClr val="95EFA2"/>
          </a:solidFill>
          <a:latin typeface="Times New Roman" pitchFamily="18" charset="0"/>
          <a:ea typeface="文鼎顏楷" charset="0"/>
          <a:cs typeface="文鼎顏楷" charset="0"/>
        </a:defRPr>
      </a:lvl9pPr>
    </p:titleStyle>
    <p:bodyStyle>
      <a:lvl1pPr marL="271895" indent="-271895" algn="just" defTabSz="286046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rgbClr val="66FF33"/>
        </a:buClr>
        <a:buSzPct val="120000"/>
        <a:buFont typeface="Times New Roman" panose="02020603050405020304" pitchFamily="18" charset="0"/>
        <a:buChar char="•"/>
        <a:defRPr sz="3820">
          <a:solidFill>
            <a:srgbClr val="FFFFD5"/>
          </a:solidFill>
          <a:latin typeface="文鼎粗明" pitchFamily="49" charset="-120"/>
          <a:ea typeface="文鼎粗明" pitchFamily="49" charset="-120"/>
          <a:cs typeface="+mn-cs"/>
        </a:defRPr>
      </a:lvl1pPr>
      <a:lvl2pPr marL="596349" indent="-228432" algn="l" defTabSz="286046" rtl="0" eaLnBrk="0" fontAlgn="base" hangingPunct="0">
        <a:lnSpc>
          <a:spcPct val="150000"/>
        </a:lnSpc>
        <a:spcBef>
          <a:spcPts val="716"/>
        </a:spcBef>
        <a:spcAft>
          <a:spcPct val="0"/>
        </a:spcAft>
        <a:buClr>
          <a:srgbClr val="786950"/>
        </a:buClr>
        <a:buSzPct val="100000"/>
        <a:buFont typeface="Wingdings" panose="05000000000000000000" pitchFamily="2" charset="2"/>
        <a:buChar char=""/>
        <a:defRPr sz="3820">
          <a:solidFill>
            <a:srgbClr val="000000"/>
          </a:solidFill>
          <a:latin typeface="文鼎粗明" pitchFamily="49" charset="-120"/>
          <a:ea typeface="文鼎粗明" pitchFamily="49" charset="-120"/>
        </a:defRPr>
      </a:lvl2pPr>
      <a:lvl3pPr marL="920804" indent="-184970" algn="l" defTabSz="286046" rtl="0" eaLnBrk="0" fontAlgn="base" hangingPunct="0">
        <a:lnSpc>
          <a:spcPct val="150000"/>
        </a:lnSpc>
        <a:spcBef>
          <a:spcPts val="493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820">
          <a:solidFill>
            <a:srgbClr val="000000"/>
          </a:solidFill>
          <a:latin typeface="文鼎粗明" pitchFamily="49" charset="-120"/>
          <a:ea typeface="文鼎粗明" pitchFamily="49" charset="-120"/>
        </a:defRPr>
      </a:lvl3pPr>
      <a:lvl4pPr marL="1292764" indent="-184970" algn="l" defTabSz="286046" rtl="0" eaLnBrk="0" fontAlgn="base" hangingPunct="0">
        <a:lnSpc>
          <a:spcPct val="150000"/>
        </a:lnSpc>
        <a:spcBef>
          <a:spcPts val="414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3820">
          <a:solidFill>
            <a:srgbClr val="000000"/>
          </a:solidFill>
          <a:latin typeface="文鼎粗明" pitchFamily="49" charset="-120"/>
          <a:ea typeface="文鼎粗明" pitchFamily="49" charset="-120"/>
        </a:defRPr>
      </a:lvl4pPr>
      <a:lvl5pPr marL="1664724" indent="-184970" algn="l" defTabSz="286046" rtl="0" eaLnBrk="0" fontAlgn="base" hangingPunct="0">
        <a:lnSpc>
          <a:spcPct val="150000"/>
        </a:lnSpc>
        <a:spcBef>
          <a:spcPts val="414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820">
          <a:solidFill>
            <a:srgbClr val="000000"/>
          </a:solidFill>
          <a:latin typeface="文鼎粗明" pitchFamily="49" charset="-120"/>
          <a:ea typeface="文鼎粗明" pitchFamily="49" charset="-120"/>
        </a:defRPr>
      </a:lvl5pPr>
      <a:lvl6pPr marL="1955823" indent="-184970" algn="l" defTabSz="286046" rtl="0" eaLnBrk="0" fontAlgn="base" hangingPunct="0">
        <a:lnSpc>
          <a:spcPct val="70000"/>
        </a:lnSpc>
        <a:spcBef>
          <a:spcPts val="414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1655">
          <a:solidFill>
            <a:srgbClr val="000000"/>
          </a:solidFill>
          <a:latin typeface="+mn-lt"/>
          <a:ea typeface="新細明體" pitchFamily="18" charset="-120"/>
        </a:defRPr>
      </a:lvl6pPr>
      <a:lvl7pPr marL="2246923" indent="-184970" algn="l" defTabSz="286046" rtl="0" eaLnBrk="0" fontAlgn="base" hangingPunct="0">
        <a:lnSpc>
          <a:spcPct val="70000"/>
        </a:lnSpc>
        <a:spcBef>
          <a:spcPts val="414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1655">
          <a:solidFill>
            <a:srgbClr val="000000"/>
          </a:solidFill>
          <a:latin typeface="+mn-lt"/>
          <a:ea typeface="新細明體" pitchFamily="18" charset="-120"/>
        </a:defRPr>
      </a:lvl7pPr>
      <a:lvl8pPr marL="2538022" indent="-184970" algn="l" defTabSz="286046" rtl="0" eaLnBrk="0" fontAlgn="base" hangingPunct="0">
        <a:lnSpc>
          <a:spcPct val="70000"/>
        </a:lnSpc>
        <a:spcBef>
          <a:spcPts val="414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1655">
          <a:solidFill>
            <a:srgbClr val="000000"/>
          </a:solidFill>
          <a:latin typeface="+mn-lt"/>
          <a:ea typeface="新細明體" pitchFamily="18" charset="-120"/>
        </a:defRPr>
      </a:lvl8pPr>
      <a:lvl9pPr marL="2829121" indent="-184970" algn="l" defTabSz="286046" rtl="0" eaLnBrk="0" fontAlgn="base" hangingPunct="0">
        <a:lnSpc>
          <a:spcPct val="70000"/>
        </a:lnSpc>
        <a:spcBef>
          <a:spcPts val="414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1655">
          <a:solidFill>
            <a:srgbClr val="000000"/>
          </a:solidFill>
          <a:latin typeface="+mn-lt"/>
          <a:ea typeface="新細明體" pitchFamily="18" charset="-120"/>
        </a:defRPr>
      </a:lvl9pPr>
    </p:bodyStyle>
    <p:otherStyle>
      <a:defPPr>
        <a:defRPr lang="zh-TW"/>
      </a:defPPr>
      <a:lvl1pPr marL="0" algn="l" defTabSz="582198" rtl="0" eaLnBrk="1" latinLnBrk="0" hangingPunct="1">
        <a:defRPr sz="1146" kern="1200">
          <a:solidFill>
            <a:schemeClr val="tx1"/>
          </a:solidFill>
          <a:latin typeface="+mn-lt"/>
          <a:ea typeface="+mn-ea"/>
          <a:cs typeface="+mn-cs"/>
        </a:defRPr>
      </a:lvl1pPr>
      <a:lvl2pPr marL="291099" algn="l" defTabSz="582198" rtl="0" eaLnBrk="1" latinLnBrk="0" hangingPunct="1">
        <a:defRPr sz="1146" kern="1200">
          <a:solidFill>
            <a:schemeClr val="tx1"/>
          </a:solidFill>
          <a:latin typeface="+mn-lt"/>
          <a:ea typeface="+mn-ea"/>
          <a:cs typeface="+mn-cs"/>
        </a:defRPr>
      </a:lvl2pPr>
      <a:lvl3pPr marL="582198" algn="l" defTabSz="582198" rtl="0" eaLnBrk="1" latinLnBrk="0" hangingPunct="1">
        <a:defRPr sz="1146" kern="1200">
          <a:solidFill>
            <a:schemeClr val="tx1"/>
          </a:solidFill>
          <a:latin typeface="+mn-lt"/>
          <a:ea typeface="+mn-ea"/>
          <a:cs typeface="+mn-cs"/>
        </a:defRPr>
      </a:lvl3pPr>
      <a:lvl4pPr marL="873298" algn="l" defTabSz="582198" rtl="0" eaLnBrk="1" latinLnBrk="0" hangingPunct="1">
        <a:defRPr sz="1146" kern="1200">
          <a:solidFill>
            <a:schemeClr val="tx1"/>
          </a:solidFill>
          <a:latin typeface="+mn-lt"/>
          <a:ea typeface="+mn-ea"/>
          <a:cs typeface="+mn-cs"/>
        </a:defRPr>
      </a:lvl4pPr>
      <a:lvl5pPr marL="1164397" algn="l" defTabSz="582198" rtl="0" eaLnBrk="1" latinLnBrk="0" hangingPunct="1">
        <a:defRPr sz="1146" kern="1200">
          <a:solidFill>
            <a:schemeClr val="tx1"/>
          </a:solidFill>
          <a:latin typeface="+mn-lt"/>
          <a:ea typeface="+mn-ea"/>
          <a:cs typeface="+mn-cs"/>
        </a:defRPr>
      </a:lvl5pPr>
      <a:lvl6pPr marL="1455496" algn="l" defTabSz="582198" rtl="0" eaLnBrk="1" latinLnBrk="0" hangingPunct="1">
        <a:defRPr sz="1146" kern="1200">
          <a:solidFill>
            <a:schemeClr val="tx1"/>
          </a:solidFill>
          <a:latin typeface="+mn-lt"/>
          <a:ea typeface="+mn-ea"/>
          <a:cs typeface="+mn-cs"/>
        </a:defRPr>
      </a:lvl6pPr>
      <a:lvl7pPr marL="1746595" algn="l" defTabSz="582198" rtl="0" eaLnBrk="1" latinLnBrk="0" hangingPunct="1">
        <a:defRPr sz="1146" kern="1200">
          <a:solidFill>
            <a:schemeClr val="tx1"/>
          </a:solidFill>
          <a:latin typeface="+mn-lt"/>
          <a:ea typeface="+mn-ea"/>
          <a:cs typeface="+mn-cs"/>
        </a:defRPr>
      </a:lvl7pPr>
      <a:lvl8pPr marL="2037695" algn="l" defTabSz="582198" rtl="0" eaLnBrk="1" latinLnBrk="0" hangingPunct="1">
        <a:defRPr sz="1146" kern="1200">
          <a:solidFill>
            <a:schemeClr val="tx1"/>
          </a:solidFill>
          <a:latin typeface="+mn-lt"/>
          <a:ea typeface="+mn-ea"/>
          <a:cs typeface="+mn-cs"/>
        </a:defRPr>
      </a:lvl8pPr>
      <a:lvl9pPr marL="2328794" algn="l" defTabSz="582198" rtl="0" eaLnBrk="1" latinLnBrk="0" hangingPunct="1">
        <a:defRPr sz="11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ptuner.666forum.tw/" TargetMode="External"/><Relationship Id="rId2" Type="http://schemas.openxmlformats.org/officeDocument/2006/relationships/hyperlink" Target="https://www.neptune-it.com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法華心香讀書會</a:t>
            </a:r>
            <a:br>
              <a:rPr lang="en-US" altLang="zh-TW" dirty="0"/>
            </a:br>
            <a:r>
              <a:rPr lang="zh-TW" altLang="en-US" dirty="0"/>
              <a:t>三十七道品</a:t>
            </a:r>
            <a:r>
              <a:rPr lang="en-US" altLang="zh-TW" dirty="0"/>
              <a:t>(05)</a:t>
            </a:r>
            <a:endParaRPr lang="zh-TW" altLang="en-US" dirty="0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2019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05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08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日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主講人： 高明智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惟智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1EADFF3-E4F3-416C-BD27-AC3FCE085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847" y="1563638"/>
            <a:ext cx="2224753" cy="3068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八正道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3569" y="1275606"/>
            <a:ext cx="7991475" cy="365164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2800" dirty="0"/>
              <a:t>八正道分別為：正見、正思惟、正語、正業、正命、正勤、正念、正定等，這是八條通往涅槃的捷徑。</a:t>
            </a:r>
          </a:p>
          <a:p>
            <a:pPr>
              <a:lnSpc>
                <a:spcPct val="90000"/>
              </a:lnSpc>
            </a:pPr>
            <a:r>
              <a:rPr lang="zh-TW" altLang="en-US" sz="2800" dirty="0"/>
              <a:t>所謂「正」者，以此八法</a:t>
            </a:r>
            <a:r>
              <a:rPr lang="zh-TW" altLang="en-US" sz="2800" dirty="0">
                <a:solidFill>
                  <a:srgbClr val="FFC000"/>
                </a:solidFill>
              </a:rPr>
              <a:t>盡離邪非</a:t>
            </a:r>
            <a:r>
              <a:rPr lang="zh-TW" altLang="en-US" sz="2800" dirty="0"/>
              <a:t>故。</a:t>
            </a:r>
          </a:p>
          <a:p>
            <a:pPr>
              <a:lnSpc>
                <a:spcPct val="90000"/>
              </a:lnSpc>
            </a:pPr>
            <a:r>
              <a:rPr lang="zh-TW" altLang="en-US" sz="2800" dirty="0"/>
              <a:t>所謂「道」者，因其</a:t>
            </a:r>
            <a:r>
              <a:rPr lang="zh-TW" altLang="en-US" sz="2800" dirty="0">
                <a:solidFill>
                  <a:srgbClr val="FFC000"/>
                </a:solidFill>
              </a:rPr>
              <a:t>能通達不生不滅、寂滅最樂之境故</a:t>
            </a:r>
            <a:r>
              <a:rPr lang="zh-TW" altLang="en-US" sz="2800" dirty="0"/>
              <a:t>。</a:t>
            </a:r>
          </a:p>
          <a:p>
            <a:pPr>
              <a:lnSpc>
                <a:spcPct val="90000"/>
              </a:lnSpc>
            </a:pPr>
            <a:r>
              <a:rPr lang="zh-TW" altLang="en-US" sz="2800" dirty="0"/>
              <a:t>循此八正道，可使眾生苦集煩惱永斷，證得涅槃的聖賢境界，因此又稱「八聖道」。</a:t>
            </a:r>
          </a:p>
          <a:p>
            <a:pPr>
              <a:lnSpc>
                <a:spcPct val="90000"/>
              </a:lnSpc>
            </a:pPr>
            <a:r>
              <a:rPr lang="zh-TW" altLang="en-US" sz="2800" dirty="0"/>
              <a:t>八正道又如船筏，可使眾生從「迷界」的此岸渡到「悟界」的彼岸，因此又稱為「</a:t>
            </a:r>
            <a:r>
              <a:rPr lang="zh-TW" altLang="en-US" sz="2800" dirty="0">
                <a:solidFill>
                  <a:srgbClr val="FFC000"/>
                </a:solidFill>
              </a:rPr>
              <a:t>八道船</a:t>
            </a:r>
            <a:r>
              <a:rPr lang="zh-TW" altLang="en-US" sz="2800" dirty="0"/>
              <a:t>」、「</a:t>
            </a:r>
            <a:r>
              <a:rPr lang="zh-TW" altLang="en-US" sz="2800" dirty="0">
                <a:solidFill>
                  <a:srgbClr val="FFC000"/>
                </a:solidFill>
              </a:rPr>
              <a:t>八筏</a:t>
            </a:r>
            <a:r>
              <a:rPr lang="zh-TW" altLang="en-US" sz="2800" dirty="0"/>
              <a:t>」。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5696" y="303498"/>
            <a:ext cx="6984776" cy="607758"/>
          </a:xfrm>
        </p:spPr>
        <p:txBody>
          <a:bodyPr>
            <a:normAutofit/>
          </a:bodyPr>
          <a:lstStyle/>
          <a:p>
            <a:r>
              <a:rPr lang="zh-TW" altLang="zh-TW" sz="3200" dirty="0"/>
              <a:t>八正道</a:t>
            </a:r>
            <a:r>
              <a:rPr lang="en-US" altLang="zh-TW" sz="3200" dirty="0"/>
              <a:t>(</a:t>
            </a:r>
            <a:r>
              <a:rPr lang="zh-TW" altLang="en-US" sz="3200" dirty="0"/>
              <a:t>最精密的全自動導航控制系統</a:t>
            </a:r>
            <a:r>
              <a:rPr lang="en-US" altLang="zh-TW" sz="3200" dirty="0"/>
              <a:t>)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55576" y="1059582"/>
            <a:ext cx="1944216" cy="378042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zh-TW" altLang="zh-TW" sz="2400" b="1" dirty="0">
                <a:solidFill>
                  <a:schemeClr val="bg1"/>
                </a:solidFill>
              </a:rPr>
              <a:t>正見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正思惟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正語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正業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正命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正精進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正念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正定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15" name="圓角矩形圖說文字 14"/>
          <p:cNvSpPr/>
          <p:nvPr/>
        </p:nvSpPr>
        <p:spPr>
          <a:xfrm>
            <a:off x="3635896" y="2247714"/>
            <a:ext cx="5040560" cy="1458162"/>
          </a:xfrm>
          <a:prstGeom prst="wedgeRoundRectCallout">
            <a:avLst>
              <a:gd name="adj1" fmla="val -65387"/>
              <a:gd name="adj2" fmla="val -42015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>
                <a:latin typeface="+mj-ea"/>
                <a:ea typeface="+mj-ea"/>
              </a:rPr>
              <a:t>怎麼走都很安全，</a:t>
            </a:r>
            <a:r>
              <a:rPr lang="en-US" altLang="zh-TW" sz="3200" b="1" dirty="0">
                <a:latin typeface="+mj-ea"/>
                <a:ea typeface="+mj-ea"/>
              </a:rPr>
              <a:t>3D</a:t>
            </a:r>
            <a:r>
              <a:rPr lang="zh-TW" altLang="en-US" sz="3200" b="1" dirty="0">
                <a:latin typeface="+mj-ea"/>
                <a:ea typeface="+mj-ea"/>
              </a:rPr>
              <a:t>、</a:t>
            </a:r>
            <a:r>
              <a:rPr lang="en-US" altLang="zh-TW" sz="3200" b="1" dirty="0">
                <a:latin typeface="+mj-ea"/>
                <a:ea typeface="+mj-ea"/>
              </a:rPr>
              <a:t>4D</a:t>
            </a:r>
            <a:r>
              <a:rPr lang="zh-TW" altLang="en-US" sz="3200" b="1" dirty="0">
                <a:latin typeface="+mj-ea"/>
                <a:ea typeface="+mj-ea"/>
              </a:rPr>
              <a:t>，讓你出入無礙，來去自如，如來的境界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正思惟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透徹四諦十二因緣法</a:t>
            </a:r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4" name="資料庫圖表 3"/>
          <p:cNvGraphicFramePr/>
          <p:nvPr/>
        </p:nvGraphicFramePr>
        <p:xfrm>
          <a:off x="755576" y="987574"/>
          <a:ext cx="7992888" cy="4155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正思惟的故事</a:t>
            </a:r>
            <a:r>
              <a:rPr lang="en-US" altLang="zh-TW" dirty="0"/>
              <a:t>(</a:t>
            </a:r>
            <a:r>
              <a:rPr lang="zh-TW" altLang="en-US" dirty="0"/>
              <a:t>國王要公主快快長大</a:t>
            </a:r>
            <a:r>
              <a:rPr lang="en-US" altLang="zh-TW" dirty="0"/>
              <a:t>)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9592" y="1069848"/>
            <a:ext cx="7632848" cy="3867894"/>
          </a:xfrm>
        </p:spPr>
        <p:txBody>
          <a:bodyPr>
            <a:normAutofit/>
          </a:bodyPr>
          <a:lstStyle/>
          <a:p>
            <a:r>
              <a:rPr lang="zh-TW" altLang="en-US" sz="1600" dirty="0"/>
              <a:t>國王今天真的太高興了，因為小公主誕生了。小公主長得人見人愛，國王寸步不離的看著小公主，看著、看著</a:t>
            </a:r>
            <a:r>
              <a:rPr lang="en-US" altLang="zh-TW" sz="1600" dirty="0"/>
              <a:t>……</a:t>
            </a:r>
            <a:r>
              <a:rPr lang="zh-TW" altLang="en-US" sz="1600" dirty="0"/>
              <a:t>「公主這麼小，什麼時候才能長大呢？」於是把御醫找來。</a:t>
            </a:r>
          </a:p>
          <a:p>
            <a:r>
              <a:rPr lang="zh-TW" altLang="en-US" sz="1600" dirty="0"/>
              <a:t>「你有沒有什麼良藥，可以讓公主吃了，明天就長大。」國王問。御醫回答：「當然有囉！但是現在缺少的就是藥草，必須要到遠方去尋找。」國王聽完，就迫不及待地催促著御醫快去尋找。</a:t>
            </a:r>
          </a:p>
          <a:p>
            <a:r>
              <a:rPr lang="zh-TW" altLang="en-US" sz="1600" dirty="0"/>
              <a:t>啟程前，御醫慎重地交待國王：「從現在起直到我回國，您千萬不可再去見小公主，否則即使找回了藥草，也無效。」國王果然將他的話緊記在心，至此，再也不去見小公主，一心只盼著御醫快快歸來。</a:t>
            </a:r>
          </a:p>
          <a:p>
            <a:r>
              <a:rPr lang="zh-TW" altLang="en-US" sz="1600" dirty="0"/>
              <a:t>一年、二年</a:t>
            </a:r>
            <a:r>
              <a:rPr lang="en-US" altLang="zh-TW" sz="1600" dirty="0"/>
              <a:t>……</a:t>
            </a:r>
            <a:r>
              <a:rPr lang="zh-TW" altLang="en-US" sz="1600" dirty="0"/>
              <a:t>經過了十二年，御醫果然風塵僕僕的回來了，並且將找回來的藥草，讓小公主服了下去，然後將小公主帶到國王的面前。國王看到眼前亭亭玉立的小公主，不禁高興地誇讚御醫：「真不愧是一位良醫！」</a:t>
            </a:r>
          </a:p>
          <a:p>
            <a:r>
              <a:rPr lang="zh-TW" altLang="en-US" sz="1600" dirty="0"/>
              <a:t>為了謝謝他的辛苦，就賜給他許多金銀珠寶。在旁的大臣們，不禁暗笑國王的愚癡，難道不知道，經過了十二年，小公主自然是長大了，跟神藥有什麼關係？</a:t>
            </a:r>
            <a:endParaRPr lang="en-US" altLang="zh-TW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162A71-E2CE-4CDB-B05A-0D1605C1F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正思惟的故事</a:t>
            </a:r>
            <a:r>
              <a:rPr lang="en-US" altLang="zh-TW" dirty="0"/>
              <a:t>(</a:t>
            </a:r>
            <a:r>
              <a:rPr lang="zh-TW" altLang="en-US" dirty="0"/>
              <a:t>國王要公主快快長大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86B63F4-DA21-4E6C-9390-56BA48D735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dirty="0"/>
              <a:t>天底下沒有不勞而獲的事，</a:t>
            </a:r>
            <a:endParaRPr lang="en-US" altLang="zh-TW" sz="3600" dirty="0"/>
          </a:p>
          <a:p>
            <a:r>
              <a:rPr lang="zh-TW" altLang="en-US" sz="3600" dirty="0"/>
              <a:t>所謂「</a:t>
            </a:r>
            <a:r>
              <a:rPr lang="zh-TW" altLang="en-US" sz="3600" dirty="0">
                <a:solidFill>
                  <a:srgbClr val="FFC000"/>
                </a:solidFill>
              </a:rPr>
              <a:t>迷聞經累劫，悟在剎那間</a:t>
            </a:r>
            <a:r>
              <a:rPr lang="zh-TW" altLang="en-US" sz="3600" dirty="0"/>
              <a:t>。」</a:t>
            </a:r>
            <a:endParaRPr lang="en-US" altLang="zh-TW" sz="3600" dirty="0"/>
          </a:p>
          <a:p>
            <a:r>
              <a:rPr lang="zh-TW" altLang="en-US" sz="3600" dirty="0"/>
              <a:t>沒有「累劫」的用功，</a:t>
            </a:r>
            <a:endParaRPr lang="en-US" altLang="zh-TW" sz="3600" dirty="0"/>
          </a:p>
          <a:p>
            <a:r>
              <a:rPr lang="zh-TW" altLang="en-US" sz="3600" dirty="0"/>
              <a:t>何來「剎那」的頓悟呢？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7152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70C68D-033A-BEC4-E5B2-444560238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何謂八正道？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79B184F-BE9E-B7CF-A9F5-0CEF3E725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337670"/>
            <a:ext cx="7772400" cy="3421782"/>
          </a:xfrm>
        </p:spPr>
        <p:txBody>
          <a:bodyPr>
            <a:normAutofit fontScale="55000" lnSpcReduction="20000"/>
          </a:bodyPr>
          <a:lstStyle/>
          <a:p>
            <a:r>
              <a:rPr lang="en-US" altLang="zh-TW" dirty="0"/>
              <a:t>2022-08-16 </a:t>
            </a:r>
            <a:r>
              <a:rPr lang="zh-TW" altLang="en-US" dirty="0"/>
              <a:t>學佛</a:t>
            </a:r>
            <a:r>
              <a:rPr lang="en-US" altLang="zh-TW" dirty="0"/>
              <a:t>(</a:t>
            </a:r>
            <a:r>
              <a:rPr lang="zh-TW" altLang="en-US" dirty="0"/>
              <a:t>本文摘自</a:t>
            </a:r>
            <a:r>
              <a:rPr lang="en-US" altLang="zh-TW" dirty="0"/>
              <a:t>《</a:t>
            </a:r>
            <a:r>
              <a:rPr lang="zh-TW" altLang="en-US" dirty="0"/>
              <a:t>禪的世界</a:t>
            </a:r>
            <a:r>
              <a:rPr lang="en-US" altLang="zh-TW" dirty="0"/>
              <a:t>》</a:t>
            </a:r>
            <a:r>
              <a:rPr lang="zh-TW" altLang="en-US" dirty="0"/>
              <a:t>聖嚴法師</a:t>
            </a:r>
            <a:r>
              <a:rPr lang="en-US" altLang="zh-TW" dirty="0"/>
              <a:t>)</a:t>
            </a:r>
            <a:endParaRPr lang="zh-TW" altLang="en-US" dirty="0"/>
          </a:p>
          <a:p>
            <a:r>
              <a:rPr lang="zh-TW" altLang="en-US" sz="4500" dirty="0"/>
              <a:t>答：是指正見、正思惟、正語、正業、正命、正精進、正念和正定。八正道在不同的經典裡，有幾個名詞彼此略有出入；但是正見、正念、正定、正思惟、正語和正業是一定有的，</a:t>
            </a:r>
            <a:r>
              <a:rPr lang="zh-TW" altLang="en-US" sz="4500" dirty="0">
                <a:solidFill>
                  <a:srgbClr val="FFC000"/>
                </a:solidFill>
              </a:rPr>
              <a:t>這些合起來實際上就是戒定慧的三無漏學。</a:t>
            </a:r>
            <a:r>
              <a:rPr lang="zh-TW" altLang="en-US" sz="4500" dirty="0"/>
              <a:t>無漏的意思是沒有漏洞。為什麼？不求果報，便只有裝進去的而沒有拿出來的，所以只有增加不會減少，這叫作無漏。如果裝進去了還拿出來，則是有漏。只要以無所求的無我心來修任何法門，都可名為無漏學。</a:t>
            </a:r>
          </a:p>
        </p:txBody>
      </p:sp>
    </p:spTree>
    <p:extLst>
      <p:ext uri="{BB962C8B-B14F-4D97-AF65-F5344CB8AC3E}">
        <p14:creationId xmlns:p14="http://schemas.microsoft.com/office/powerpoint/2010/main" val="268556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, 圖表, 行, 字型 的圖片&#10;&#10;AI 產生的內容可能不正確。">
            <a:extLst>
              <a:ext uri="{FF2B5EF4-FFF2-40B4-BE49-F238E27FC236}">
                <a16:creationId xmlns:a16="http://schemas.microsoft.com/office/drawing/2014/main" id="{E06BA405-5A4C-555B-ABEB-089668506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069" y="555526"/>
            <a:ext cx="647386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676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, 螢幕擷取畫面, 字型, 數字 的圖片&#10;&#10;AI 產生的內容可能不正確。">
            <a:extLst>
              <a:ext uri="{FF2B5EF4-FFF2-40B4-BE49-F238E27FC236}">
                <a16:creationId xmlns:a16="http://schemas.microsoft.com/office/drawing/2014/main" id="{45303CF4-02E7-B10B-4977-E0FD2EB9A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36" y="699542"/>
            <a:ext cx="721892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70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B6E84DA-778C-46BE-AF95-55BF3CA92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79" y="108775"/>
            <a:ext cx="8781043" cy="492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69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A4E3C9-5C18-4B0A-B7D2-98C589FCB8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79" y="106024"/>
            <a:ext cx="8781043" cy="493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61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Agenda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899592" y="1302990"/>
            <a:ext cx="7772400" cy="3429000"/>
          </a:xfrm>
        </p:spPr>
        <p:txBody>
          <a:bodyPr/>
          <a:lstStyle/>
          <a:p>
            <a:r>
              <a:rPr lang="zh-TW" altLang="en-US" dirty="0"/>
              <a:t>八正道的內容</a:t>
            </a:r>
          </a:p>
          <a:p>
            <a:r>
              <a:rPr lang="zh-TW" altLang="en-US" dirty="0"/>
              <a:t>八正道的案例</a:t>
            </a:r>
          </a:p>
          <a:p>
            <a:r>
              <a:rPr lang="zh-TW" altLang="en-US" dirty="0"/>
              <a:t>八正道的譬喻</a:t>
            </a:r>
          </a:p>
          <a:p>
            <a:r>
              <a:rPr lang="zh-TW" altLang="en-US" dirty="0"/>
              <a:t>八正道的檢核</a:t>
            </a:r>
          </a:p>
          <a:p>
            <a:r>
              <a:rPr lang="zh-TW" altLang="en-US" dirty="0"/>
              <a:t>三十七道品的譬喻</a:t>
            </a:r>
            <a:endParaRPr lang="en-US" altLang="zh-TW" dirty="0"/>
          </a:p>
          <a:p>
            <a:r>
              <a:rPr lang="zh-TW" altLang="en-US" dirty="0"/>
              <a:t>三十七道品的背誦</a:t>
            </a:r>
          </a:p>
        </p:txBody>
      </p:sp>
      <p:pic>
        <p:nvPicPr>
          <p:cNvPr id="5" name="圖片 4" descr="images8.jpg">
            <a:extLst>
              <a:ext uri="{FF2B5EF4-FFF2-40B4-BE49-F238E27FC236}">
                <a16:creationId xmlns:a16="http://schemas.microsoft.com/office/drawing/2014/main" id="{25281122-BBC9-4AE1-8C3C-760AEC8495A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2427734"/>
            <a:ext cx="2905482" cy="211649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64E290D7-464D-431C-930E-92F8EE990797}"/>
              </a:ext>
            </a:extLst>
          </p:cNvPr>
          <p:cNvSpPr txBox="1"/>
          <p:nvPr/>
        </p:nvSpPr>
        <p:spPr>
          <a:xfrm>
            <a:off x="537628" y="299085"/>
            <a:ext cx="5593107" cy="244374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 defTabSz="2860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82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過現未來：明自他宿世事</a:t>
            </a:r>
          </a:p>
          <a:p>
            <a:pPr algn="ctr" defTabSz="2860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82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知自他身：明來世生死相</a:t>
            </a:r>
          </a:p>
          <a:p>
            <a:pPr algn="ctr" defTabSz="2860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82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漏盡煩惱：明斷見惑無明</a:t>
            </a:r>
          </a:p>
          <a:p>
            <a:pPr algn="ctr" defTabSz="2860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82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八解脫：行入無邊虛空定</a:t>
            </a:r>
          </a:p>
        </p:txBody>
      </p:sp>
      <p:sp>
        <p:nvSpPr>
          <p:cNvPr id="4" name="箭號: 向右 3">
            <a:extLst>
              <a:ext uri="{FF2B5EF4-FFF2-40B4-BE49-F238E27FC236}">
                <a16:creationId xmlns:a16="http://schemas.microsoft.com/office/drawing/2014/main" id="{0C5FB7DD-C8BA-4DCA-BFA1-6C769D387805}"/>
              </a:ext>
            </a:extLst>
          </p:cNvPr>
          <p:cNvSpPr/>
          <p:nvPr/>
        </p:nvSpPr>
        <p:spPr bwMode="auto">
          <a:xfrm>
            <a:off x="6318455" y="436620"/>
            <a:ext cx="316576" cy="412606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8217" tIns="29108" rIns="58217" bIns="29108" numCol="1" rtlCol="0" anchor="t" anchorCtr="0" compatLnSpc="1">
            <a:prstTxWarp prst="textNoShape">
              <a:avLst/>
            </a:prstTxWarp>
          </a:bodyPr>
          <a:lstStyle/>
          <a:p>
            <a:pPr defTabSz="286046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zh-TW" altLang="en-US" sz="3820" b="1">
              <a:solidFill>
                <a:srgbClr val="FFFFFF"/>
              </a:solidFill>
              <a:latin typeface="Times New Roman" pitchFamily="18" charset="0"/>
              <a:ea typeface="新細明體" panose="02020500000000000000" pitchFamily="18" charset="-120"/>
            </a:endParaRPr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8C15F524-498B-4A33-AAE9-E0B232DEA62D}"/>
              </a:ext>
            </a:extLst>
          </p:cNvPr>
          <p:cNvSpPr/>
          <p:nvPr/>
        </p:nvSpPr>
        <p:spPr bwMode="auto">
          <a:xfrm>
            <a:off x="6318455" y="1032607"/>
            <a:ext cx="316576" cy="412606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8217" tIns="29108" rIns="58217" bIns="29108" numCol="1" rtlCol="0" anchor="t" anchorCtr="0" compatLnSpc="1">
            <a:prstTxWarp prst="textNoShape">
              <a:avLst/>
            </a:prstTxWarp>
          </a:bodyPr>
          <a:lstStyle/>
          <a:p>
            <a:pPr defTabSz="286046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zh-TW" altLang="en-US" sz="3820" b="1">
              <a:solidFill>
                <a:srgbClr val="FFFFFF"/>
              </a:solidFill>
              <a:latin typeface="Times New Roman" pitchFamily="18" charset="0"/>
              <a:ea typeface="新細明體" panose="02020500000000000000" pitchFamily="18" charset="-120"/>
            </a:endParaRPr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D30ACD0B-11E5-4254-AF6B-EBC5F6F7F6E0}"/>
              </a:ext>
            </a:extLst>
          </p:cNvPr>
          <p:cNvSpPr/>
          <p:nvPr/>
        </p:nvSpPr>
        <p:spPr bwMode="auto">
          <a:xfrm>
            <a:off x="6318455" y="1628594"/>
            <a:ext cx="316576" cy="412606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8217" tIns="29108" rIns="58217" bIns="29108" numCol="1" rtlCol="0" anchor="t" anchorCtr="0" compatLnSpc="1">
            <a:prstTxWarp prst="textNoShape">
              <a:avLst/>
            </a:prstTxWarp>
          </a:bodyPr>
          <a:lstStyle/>
          <a:p>
            <a:pPr defTabSz="286046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zh-TW" altLang="en-US" sz="3820" b="1">
              <a:solidFill>
                <a:srgbClr val="FFFFFF"/>
              </a:solidFill>
              <a:latin typeface="Times New Roman" pitchFamily="18" charset="0"/>
              <a:ea typeface="新細明體" panose="02020500000000000000" pitchFamily="18" charset="-120"/>
            </a:endParaRPr>
          </a:p>
        </p:txBody>
      </p:sp>
      <p:sp>
        <p:nvSpPr>
          <p:cNvPr id="7" name="箭號: 向右 6">
            <a:extLst>
              <a:ext uri="{FF2B5EF4-FFF2-40B4-BE49-F238E27FC236}">
                <a16:creationId xmlns:a16="http://schemas.microsoft.com/office/drawing/2014/main" id="{02B86928-56F7-42A2-AC58-73770090130B}"/>
              </a:ext>
            </a:extLst>
          </p:cNvPr>
          <p:cNvSpPr/>
          <p:nvPr/>
        </p:nvSpPr>
        <p:spPr bwMode="auto">
          <a:xfrm>
            <a:off x="6318455" y="2224581"/>
            <a:ext cx="316576" cy="412606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8217" tIns="29108" rIns="58217" bIns="29108" numCol="1" rtlCol="0" anchor="t" anchorCtr="0" compatLnSpc="1">
            <a:prstTxWarp prst="textNoShape">
              <a:avLst/>
            </a:prstTxWarp>
          </a:bodyPr>
          <a:lstStyle/>
          <a:p>
            <a:pPr defTabSz="286046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zh-TW" altLang="en-US" sz="3820" b="1">
              <a:solidFill>
                <a:srgbClr val="FFFFFF"/>
              </a:solidFill>
              <a:latin typeface="Times New Roman" pitchFamily="18" charset="0"/>
              <a:ea typeface="新細明體" panose="02020500000000000000" pitchFamily="18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4264C46-48D5-4340-8D52-5E16757BA554}"/>
              </a:ext>
            </a:extLst>
          </p:cNvPr>
          <p:cNvSpPr txBox="1"/>
          <p:nvPr/>
        </p:nvSpPr>
        <p:spPr>
          <a:xfrm>
            <a:off x="6846848" y="282143"/>
            <a:ext cx="1667834" cy="244374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 defTabSz="2860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82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宿命明</a:t>
            </a:r>
            <a:endParaRPr lang="en-US" altLang="zh-TW" sz="3820" b="1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defTabSz="2860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82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天眼明</a:t>
            </a:r>
            <a:endParaRPr lang="en-US" altLang="zh-TW" sz="3820" b="1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defTabSz="2860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82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漏盡明八解脫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2193256-BC28-4824-A770-E1B00536E8B7}"/>
              </a:ext>
            </a:extLst>
          </p:cNvPr>
          <p:cNvSpPr txBox="1"/>
          <p:nvPr/>
        </p:nvSpPr>
        <p:spPr>
          <a:xfrm>
            <a:off x="918943" y="4168221"/>
            <a:ext cx="1604580" cy="64633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 defTabSz="2860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6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出三界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43C6D97-38A9-4849-8635-9D96888ED6BB}"/>
              </a:ext>
            </a:extLst>
          </p:cNvPr>
          <p:cNvSpPr txBox="1"/>
          <p:nvPr/>
        </p:nvSpPr>
        <p:spPr>
          <a:xfrm>
            <a:off x="2958715" y="4171523"/>
            <a:ext cx="2071736" cy="64633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 defTabSz="2860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6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破五蘊魔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F210D78-72B3-4A17-BB12-23ADC4985E67}"/>
              </a:ext>
            </a:extLst>
          </p:cNvPr>
          <p:cNvSpPr txBox="1"/>
          <p:nvPr/>
        </p:nvSpPr>
        <p:spPr>
          <a:xfrm>
            <a:off x="5451762" y="4168221"/>
            <a:ext cx="3062920" cy="64633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 defTabSz="2860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6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修行成佛過程</a:t>
            </a:r>
          </a:p>
        </p:txBody>
      </p:sp>
      <p:sp>
        <p:nvSpPr>
          <p:cNvPr id="15" name="箭號: 向右 14">
            <a:extLst>
              <a:ext uri="{FF2B5EF4-FFF2-40B4-BE49-F238E27FC236}">
                <a16:creationId xmlns:a16="http://schemas.microsoft.com/office/drawing/2014/main" id="{1CB8B8F6-BF1C-4EB3-AB47-CF14CBC22250}"/>
              </a:ext>
            </a:extLst>
          </p:cNvPr>
          <p:cNvSpPr/>
          <p:nvPr/>
        </p:nvSpPr>
        <p:spPr bwMode="auto">
          <a:xfrm>
            <a:off x="5080636" y="4285237"/>
            <a:ext cx="316576" cy="412606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8217" tIns="29108" rIns="58217" bIns="29108" numCol="1" rtlCol="0" anchor="t" anchorCtr="0" compatLnSpc="1">
            <a:prstTxWarp prst="textNoShape">
              <a:avLst/>
            </a:prstTxWarp>
          </a:bodyPr>
          <a:lstStyle/>
          <a:p>
            <a:pPr defTabSz="286046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zh-TW" altLang="en-US" sz="3820" b="1">
              <a:solidFill>
                <a:srgbClr val="FFFFFF"/>
              </a:solidFill>
              <a:latin typeface="Times New Roman" pitchFamily="18" charset="0"/>
              <a:ea typeface="新細明體" panose="02020500000000000000" pitchFamily="18" charset="-120"/>
            </a:endParaRPr>
          </a:p>
        </p:txBody>
      </p:sp>
      <p:sp>
        <p:nvSpPr>
          <p:cNvPr id="16" name="箭號: 向右 15">
            <a:extLst>
              <a:ext uri="{FF2B5EF4-FFF2-40B4-BE49-F238E27FC236}">
                <a16:creationId xmlns:a16="http://schemas.microsoft.com/office/drawing/2014/main" id="{6DF97480-C9B5-4515-B33D-20AFFC9FA843}"/>
              </a:ext>
            </a:extLst>
          </p:cNvPr>
          <p:cNvSpPr/>
          <p:nvPr/>
        </p:nvSpPr>
        <p:spPr bwMode="auto">
          <a:xfrm>
            <a:off x="2595296" y="4276277"/>
            <a:ext cx="316576" cy="412606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8217" tIns="29108" rIns="58217" bIns="29108" numCol="1" rtlCol="0" anchor="t" anchorCtr="0" compatLnSpc="1">
            <a:prstTxWarp prst="textNoShape">
              <a:avLst/>
            </a:prstTxWarp>
          </a:bodyPr>
          <a:lstStyle/>
          <a:p>
            <a:pPr defTabSz="286046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zh-TW" altLang="en-US" sz="3820" b="1">
              <a:solidFill>
                <a:srgbClr val="FFFFFF"/>
              </a:solidFill>
              <a:latin typeface="Times New Roman" pitchFamily="18" charset="0"/>
              <a:ea typeface="新細明體" panose="02020500000000000000" pitchFamily="18" charset="-120"/>
            </a:endParaRPr>
          </a:p>
        </p:txBody>
      </p:sp>
      <p:sp>
        <p:nvSpPr>
          <p:cNvPr id="17" name="箭號: 向右 16">
            <a:extLst>
              <a:ext uri="{FF2B5EF4-FFF2-40B4-BE49-F238E27FC236}">
                <a16:creationId xmlns:a16="http://schemas.microsoft.com/office/drawing/2014/main" id="{EA642247-E35E-469F-96B9-B4780548DB3C}"/>
              </a:ext>
            </a:extLst>
          </p:cNvPr>
          <p:cNvSpPr/>
          <p:nvPr/>
        </p:nvSpPr>
        <p:spPr bwMode="auto">
          <a:xfrm>
            <a:off x="561350" y="4285237"/>
            <a:ext cx="316576" cy="412606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8217" tIns="29108" rIns="58217" bIns="29108" numCol="1" rtlCol="0" anchor="t" anchorCtr="0" compatLnSpc="1">
            <a:prstTxWarp prst="textNoShape">
              <a:avLst/>
            </a:prstTxWarp>
          </a:bodyPr>
          <a:lstStyle/>
          <a:p>
            <a:pPr defTabSz="286046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zh-TW" altLang="en-US" sz="3820" b="1">
              <a:solidFill>
                <a:srgbClr val="FFFFFF"/>
              </a:solidFill>
              <a:latin typeface="Times New Roman" pitchFamily="18" charset="0"/>
              <a:ea typeface="新細明體" panose="02020500000000000000" pitchFamily="18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4910E3F5-E1CE-40CA-9924-2430428B7257}"/>
              </a:ext>
            </a:extLst>
          </p:cNvPr>
          <p:cNvSpPr txBox="1"/>
          <p:nvPr/>
        </p:nvSpPr>
        <p:spPr>
          <a:xfrm>
            <a:off x="918943" y="3113783"/>
            <a:ext cx="1604580" cy="64633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 defTabSz="2860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6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無漏慧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F2852A91-1A65-43BF-93DC-28913BF2963A}"/>
              </a:ext>
            </a:extLst>
          </p:cNvPr>
          <p:cNvSpPr txBox="1"/>
          <p:nvPr/>
        </p:nvSpPr>
        <p:spPr>
          <a:xfrm>
            <a:off x="2958715" y="3117084"/>
            <a:ext cx="2071736" cy="64633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 defTabSz="2860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6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得滅盡定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AEDDB8B7-BF44-4678-A8EF-AEA0753834C9}"/>
              </a:ext>
            </a:extLst>
          </p:cNvPr>
          <p:cNvSpPr txBox="1"/>
          <p:nvPr/>
        </p:nvSpPr>
        <p:spPr>
          <a:xfrm>
            <a:off x="5451762" y="3113783"/>
            <a:ext cx="3062920" cy="64633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 defTabSz="28604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6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證得二乘涅槃</a:t>
            </a:r>
          </a:p>
        </p:txBody>
      </p:sp>
      <p:sp>
        <p:nvSpPr>
          <p:cNvPr id="21" name="箭號: 向右 20">
            <a:extLst>
              <a:ext uri="{FF2B5EF4-FFF2-40B4-BE49-F238E27FC236}">
                <a16:creationId xmlns:a16="http://schemas.microsoft.com/office/drawing/2014/main" id="{E29F91CE-1E1D-4A33-BD62-C18B9F3B115D}"/>
              </a:ext>
            </a:extLst>
          </p:cNvPr>
          <p:cNvSpPr/>
          <p:nvPr/>
        </p:nvSpPr>
        <p:spPr bwMode="auto">
          <a:xfrm>
            <a:off x="5080636" y="3230799"/>
            <a:ext cx="316576" cy="412606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8217" tIns="29108" rIns="58217" bIns="29108" numCol="1" rtlCol="0" anchor="t" anchorCtr="0" compatLnSpc="1">
            <a:prstTxWarp prst="textNoShape">
              <a:avLst/>
            </a:prstTxWarp>
          </a:bodyPr>
          <a:lstStyle/>
          <a:p>
            <a:pPr defTabSz="286046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zh-TW" altLang="en-US" sz="3820" b="1">
              <a:solidFill>
                <a:srgbClr val="FFFFFF"/>
              </a:solidFill>
              <a:latin typeface="Times New Roman" pitchFamily="18" charset="0"/>
              <a:ea typeface="新細明體" panose="02020500000000000000" pitchFamily="18" charset="-120"/>
            </a:endParaRPr>
          </a:p>
        </p:txBody>
      </p:sp>
      <p:sp>
        <p:nvSpPr>
          <p:cNvPr id="22" name="箭號: 向右 21">
            <a:extLst>
              <a:ext uri="{FF2B5EF4-FFF2-40B4-BE49-F238E27FC236}">
                <a16:creationId xmlns:a16="http://schemas.microsoft.com/office/drawing/2014/main" id="{22916DA8-9509-4D19-9E30-46C30FEF1F03}"/>
              </a:ext>
            </a:extLst>
          </p:cNvPr>
          <p:cNvSpPr/>
          <p:nvPr/>
        </p:nvSpPr>
        <p:spPr bwMode="auto">
          <a:xfrm>
            <a:off x="2595296" y="3221838"/>
            <a:ext cx="316576" cy="412606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8217" tIns="29108" rIns="58217" bIns="29108" numCol="1" rtlCol="0" anchor="t" anchorCtr="0" compatLnSpc="1">
            <a:prstTxWarp prst="textNoShape">
              <a:avLst/>
            </a:prstTxWarp>
          </a:bodyPr>
          <a:lstStyle/>
          <a:p>
            <a:pPr defTabSz="286046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zh-TW" altLang="en-US" sz="3820" b="1">
              <a:solidFill>
                <a:srgbClr val="FFFFFF"/>
              </a:solidFill>
              <a:latin typeface="Times New Roman" pitchFamily="18" charset="0"/>
              <a:ea typeface="新細明體" panose="02020500000000000000" pitchFamily="18" charset="-120"/>
            </a:endParaRPr>
          </a:p>
        </p:txBody>
      </p:sp>
      <p:sp>
        <p:nvSpPr>
          <p:cNvPr id="23" name="箭號: 向右 22">
            <a:extLst>
              <a:ext uri="{FF2B5EF4-FFF2-40B4-BE49-F238E27FC236}">
                <a16:creationId xmlns:a16="http://schemas.microsoft.com/office/drawing/2014/main" id="{16242125-6E10-425F-93A5-F4BE8E18566F}"/>
              </a:ext>
            </a:extLst>
          </p:cNvPr>
          <p:cNvSpPr/>
          <p:nvPr/>
        </p:nvSpPr>
        <p:spPr bwMode="auto">
          <a:xfrm>
            <a:off x="561350" y="3230799"/>
            <a:ext cx="316576" cy="412606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8217" tIns="29108" rIns="58217" bIns="29108" numCol="1" rtlCol="0" anchor="t" anchorCtr="0" compatLnSpc="1">
            <a:prstTxWarp prst="textNoShape">
              <a:avLst/>
            </a:prstTxWarp>
          </a:bodyPr>
          <a:lstStyle/>
          <a:p>
            <a:pPr defTabSz="286046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zh-TW" altLang="en-US" sz="3820" b="1">
              <a:solidFill>
                <a:srgbClr val="FFFFFF"/>
              </a:solidFill>
              <a:latin typeface="Times New Roman" pitchFamily="18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29055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C49C0479-1B66-4CAD-92E2-0CF3DF25D0B3}"/>
              </a:ext>
            </a:extLst>
          </p:cNvPr>
          <p:cNvGraphicFramePr>
            <a:graphicFrameLocks noGrp="1"/>
          </p:cNvGraphicFramePr>
          <p:nvPr/>
        </p:nvGraphicFramePr>
        <p:xfrm>
          <a:off x="308402" y="554564"/>
          <a:ext cx="8481351" cy="4309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043">
                  <a:extLst>
                    <a:ext uri="{9D8B030D-6E8A-4147-A177-3AD203B41FA5}">
                      <a16:colId xmlns:a16="http://schemas.microsoft.com/office/drawing/2014/main" val="1359370635"/>
                    </a:ext>
                  </a:extLst>
                </a:gridCol>
                <a:gridCol w="2491007">
                  <a:extLst>
                    <a:ext uri="{9D8B030D-6E8A-4147-A177-3AD203B41FA5}">
                      <a16:colId xmlns:a16="http://schemas.microsoft.com/office/drawing/2014/main" val="2492600554"/>
                    </a:ext>
                  </a:extLst>
                </a:gridCol>
                <a:gridCol w="2842650">
                  <a:extLst>
                    <a:ext uri="{9D8B030D-6E8A-4147-A177-3AD203B41FA5}">
                      <a16:colId xmlns:a16="http://schemas.microsoft.com/office/drawing/2014/main" val="60668500"/>
                    </a:ext>
                  </a:extLst>
                </a:gridCol>
                <a:gridCol w="2200819">
                  <a:extLst>
                    <a:ext uri="{9D8B030D-6E8A-4147-A177-3AD203B41FA5}">
                      <a16:colId xmlns:a16="http://schemas.microsoft.com/office/drawing/2014/main" val="2753761877"/>
                    </a:ext>
                  </a:extLst>
                </a:gridCol>
                <a:gridCol w="641832">
                  <a:extLst>
                    <a:ext uri="{9D8B030D-6E8A-4147-A177-3AD203B41FA5}">
                      <a16:colId xmlns:a16="http://schemas.microsoft.com/office/drawing/2014/main" val="2625120163"/>
                    </a:ext>
                  </a:extLst>
                </a:gridCol>
              </a:tblGrid>
              <a:tr h="478874"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八背捨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八解脫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心境簡單譬喻形容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破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935958805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內有色相外觀色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內有色想觀諸色解脫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還有欲但看開了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色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1701589481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內無色相外觀色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內無色想觀外色解脫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內外完全看開了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色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78362253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淨背捨身作證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淨解脫身作證具足住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身，真正清淨了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受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890732075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虛空處背捨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空無邊處解脫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心，不受限了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想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665978982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識處背捨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識無邊處解脫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識，無分別心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識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4146227144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無所有處背捨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無所有處解脫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時空人，不執著了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行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2591589811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非有想非無想處背捨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非想非非想處解脫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無色，一切放下了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想識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1913124394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滅受想背捨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滅受想定身作證具足住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身心念，不起妄想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受想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3739165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2097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C49C0479-1B66-4CAD-92E2-0CF3DF25D0B3}"/>
              </a:ext>
            </a:extLst>
          </p:cNvPr>
          <p:cNvGraphicFramePr>
            <a:graphicFrameLocks noGrp="1"/>
          </p:cNvGraphicFramePr>
          <p:nvPr/>
        </p:nvGraphicFramePr>
        <p:xfrm>
          <a:off x="331325" y="371183"/>
          <a:ext cx="8481351" cy="4309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043">
                  <a:extLst>
                    <a:ext uri="{9D8B030D-6E8A-4147-A177-3AD203B41FA5}">
                      <a16:colId xmlns:a16="http://schemas.microsoft.com/office/drawing/2014/main" val="1359370635"/>
                    </a:ext>
                  </a:extLst>
                </a:gridCol>
                <a:gridCol w="2491007">
                  <a:extLst>
                    <a:ext uri="{9D8B030D-6E8A-4147-A177-3AD203B41FA5}">
                      <a16:colId xmlns:a16="http://schemas.microsoft.com/office/drawing/2014/main" val="2492600554"/>
                    </a:ext>
                  </a:extLst>
                </a:gridCol>
                <a:gridCol w="2842650">
                  <a:extLst>
                    <a:ext uri="{9D8B030D-6E8A-4147-A177-3AD203B41FA5}">
                      <a16:colId xmlns:a16="http://schemas.microsoft.com/office/drawing/2014/main" val="60668500"/>
                    </a:ext>
                  </a:extLst>
                </a:gridCol>
                <a:gridCol w="2200819">
                  <a:extLst>
                    <a:ext uri="{9D8B030D-6E8A-4147-A177-3AD203B41FA5}">
                      <a16:colId xmlns:a16="http://schemas.microsoft.com/office/drawing/2014/main" val="2753761877"/>
                    </a:ext>
                  </a:extLst>
                </a:gridCol>
                <a:gridCol w="641832">
                  <a:extLst>
                    <a:ext uri="{9D8B030D-6E8A-4147-A177-3AD203B41FA5}">
                      <a16:colId xmlns:a16="http://schemas.microsoft.com/office/drawing/2014/main" val="2625120163"/>
                    </a:ext>
                  </a:extLst>
                </a:gridCol>
              </a:tblGrid>
              <a:tr h="478874"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八背捨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八解脫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心境簡單譬喻形容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破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935958805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內有色相外觀色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內有色想觀諸色解脫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內有欲但看開了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色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1701589481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內無色相外觀色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內無色想觀外色解脫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內外完全看開了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色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78362253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淨背捨身作證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淨解脫身作證具足住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身，真正清淨了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受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890732075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虛空處背捨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空無邊處解脫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心，不受限了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想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665978982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識處背捨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識無邊處解脫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識，無分別心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識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4146227144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無所有處背捨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無所有處解脫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時空人，不執著了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行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2591589811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非有想非無想處背捨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非想非非想處解脫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無色，一切放下了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想識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1913124394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滅受想背捨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滅受想定身作證具足住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身心念，不起妄想</a:t>
                      </a:r>
                    </a:p>
                  </a:txBody>
                  <a:tcPr marL="58217" marR="58217" marT="29108" marB="291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受想</a:t>
                      </a:r>
                    </a:p>
                  </a:txBody>
                  <a:tcPr marL="58217" marR="58217" marT="29108" marB="29108" anchor="ctr"/>
                </a:tc>
                <a:extLst>
                  <a:ext uri="{0D108BD9-81ED-4DB2-BD59-A6C34878D82A}">
                    <a16:rowId xmlns:a16="http://schemas.microsoft.com/office/drawing/2014/main" val="3739165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7430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我的學習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_____________________________________</a:t>
            </a:r>
          </a:p>
          <a:p>
            <a:r>
              <a:rPr lang="en-US" altLang="zh-TW" dirty="0"/>
              <a:t>_____________________________________</a:t>
            </a:r>
          </a:p>
          <a:p>
            <a:r>
              <a:rPr lang="en-US" altLang="zh-TW" dirty="0"/>
              <a:t>_____________________________________</a:t>
            </a:r>
          </a:p>
          <a:p>
            <a:r>
              <a:rPr lang="en-US" altLang="zh-TW" dirty="0"/>
              <a:t>_____________________________________</a:t>
            </a:r>
          </a:p>
          <a:p>
            <a:r>
              <a:rPr lang="en-US" altLang="zh-TW" dirty="0"/>
              <a:t>_____________________________________</a:t>
            </a:r>
          </a:p>
          <a:p>
            <a:r>
              <a:rPr lang="en-US" altLang="zh-TW" dirty="0"/>
              <a:t>_____________________________________</a:t>
            </a:r>
            <a:endParaRPr lang="zh-TW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Content Placeholder 2"/>
          <p:cNvSpPr>
            <a:spLocks noGrp="1"/>
          </p:cNvSpPr>
          <p:nvPr>
            <p:ph idx="4294967295"/>
          </p:nvPr>
        </p:nvSpPr>
        <p:spPr>
          <a:xfrm>
            <a:off x="0" y="685801"/>
            <a:ext cx="8229600" cy="3394472"/>
          </a:xfrm>
        </p:spPr>
        <p:txBody>
          <a:bodyPr>
            <a:normAutofit/>
          </a:bodyPr>
          <a:lstStyle/>
          <a:p>
            <a:pPr algn="ctr" eaLnBrk="1" hangingPunct="1">
              <a:buFont typeface="Arial" pitchFamily="34" charset="0"/>
              <a:buNone/>
            </a:pPr>
            <a:endParaRPr lang="en-US" altLang="zh-CN" sz="8800" dirty="0"/>
          </a:p>
          <a:p>
            <a:pPr algn="ctr" eaLnBrk="1" hangingPunct="1">
              <a:buFont typeface="Arial" pitchFamily="34" charset="0"/>
              <a:buNone/>
            </a:pPr>
            <a:r>
              <a:rPr lang="zh-CN" altLang="en-US" sz="8800" dirty="0">
                <a:solidFill>
                  <a:srgbClr val="FFFF00"/>
                </a:solidFill>
                <a:latin typeface="華康行楷體W5" pitchFamily="65" charset="-120"/>
                <a:ea typeface="華康行楷體W5" pitchFamily="65" charset="-120"/>
              </a:rPr>
              <a:t>無限感恩</a:t>
            </a:r>
            <a:r>
              <a:rPr lang="en-US" altLang="zh-CN" sz="8800" dirty="0">
                <a:solidFill>
                  <a:srgbClr val="FFFF00"/>
                </a:solidFill>
                <a:latin typeface="華康行楷體W5" pitchFamily="65" charset="-120"/>
                <a:ea typeface="華康行楷體W5" pitchFamily="65" charset="-120"/>
              </a:rPr>
              <a:t>~</a:t>
            </a:r>
            <a:endParaRPr lang="zh-CN" altLang="en-US" sz="8800" dirty="0">
              <a:solidFill>
                <a:srgbClr val="FFFF00"/>
              </a:solidFill>
              <a:latin typeface="華康行楷體W5" pitchFamily="65" charset="-120"/>
              <a:ea typeface="華康行楷體W5" pitchFamily="65" charset="-12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三十七品，十法為根本</a:t>
            </a:r>
            <a:r>
              <a:rPr lang="en-US" altLang="zh-TW" dirty="0"/>
              <a:t>(</a:t>
            </a:r>
            <a:r>
              <a:rPr lang="zh-TW" altLang="en-US" dirty="0"/>
              <a:t>修己為要</a:t>
            </a:r>
            <a:r>
              <a:rPr lang="en-US" altLang="zh-TW" dirty="0"/>
              <a:t>)</a:t>
            </a:r>
            <a:r>
              <a:rPr lang="zh-TW" altLang="en-US" dirty="0"/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1216" y="1347614"/>
            <a:ext cx="8291264" cy="363974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2600" dirty="0">
                <a:effectLst/>
                <a:latin typeface="標楷體" pitchFamily="65" charset="-120"/>
                <a:ea typeface="標楷體" pitchFamily="65" charset="-120"/>
              </a:rPr>
              <a:t>一、信─信根，信力</a:t>
            </a:r>
          </a:p>
          <a:p>
            <a:pPr>
              <a:lnSpc>
                <a:spcPct val="90000"/>
              </a:lnSpc>
            </a:pPr>
            <a:r>
              <a:rPr lang="zh-TW" altLang="en-US" sz="2600" dirty="0">
                <a:effectLst/>
                <a:latin typeface="標楷體" pitchFamily="65" charset="-120"/>
                <a:ea typeface="標楷體" pitchFamily="65" charset="-120"/>
              </a:rPr>
              <a:t>二、精進</a:t>
            </a:r>
            <a:r>
              <a:rPr lang="en-US" altLang="zh-TW" sz="2600" dirty="0">
                <a:effectLst/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600" dirty="0">
                <a:effectLst/>
                <a:latin typeface="標楷體" pitchFamily="65" charset="-120"/>
                <a:ea typeface="標楷體" pitchFamily="65" charset="-120"/>
              </a:rPr>
              <a:t>勤</a:t>
            </a:r>
            <a:r>
              <a:rPr lang="en-US" altLang="zh-TW" sz="2600" dirty="0">
                <a:effectLst/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600" dirty="0">
                <a:effectLst/>
                <a:latin typeface="標楷體" pitchFamily="65" charset="-120"/>
                <a:ea typeface="標楷體" pitchFamily="65" charset="-120"/>
              </a:rPr>
              <a:t>─四正勤，精進根，精進力，精進覺支，正精進</a:t>
            </a:r>
          </a:p>
          <a:p>
            <a:pPr>
              <a:lnSpc>
                <a:spcPct val="90000"/>
              </a:lnSpc>
            </a:pPr>
            <a:r>
              <a:rPr lang="zh-TW" altLang="en-US" sz="2600" dirty="0">
                <a:effectLst/>
                <a:latin typeface="標楷體" pitchFamily="65" charset="-120"/>
                <a:ea typeface="標楷體" pitchFamily="65" charset="-120"/>
              </a:rPr>
              <a:t>三、念─四念處，念根，念力，念覺支，正念</a:t>
            </a:r>
          </a:p>
          <a:p>
            <a:pPr>
              <a:lnSpc>
                <a:spcPct val="90000"/>
              </a:lnSpc>
            </a:pPr>
            <a:r>
              <a:rPr lang="zh-TW" altLang="en-US" sz="2600" dirty="0">
                <a:effectLst/>
                <a:latin typeface="標楷體" pitchFamily="65" charset="-120"/>
                <a:ea typeface="標楷體" pitchFamily="65" charset="-120"/>
              </a:rPr>
              <a:t>四、定─定根，定力，定覺支，正定</a:t>
            </a:r>
          </a:p>
          <a:p>
            <a:pPr>
              <a:lnSpc>
                <a:spcPct val="90000"/>
              </a:lnSpc>
            </a:pPr>
            <a:r>
              <a:rPr lang="zh-TW" altLang="en-US" sz="2600" dirty="0">
                <a:effectLst/>
                <a:latin typeface="標楷體" pitchFamily="65" charset="-120"/>
                <a:ea typeface="標楷體" pitchFamily="65" charset="-120"/>
              </a:rPr>
              <a:t>五、慧─慧如意足，慧根，慧力</a:t>
            </a:r>
          </a:p>
          <a:p>
            <a:pPr>
              <a:lnSpc>
                <a:spcPct val="90000"/>
              </a:lnSpc>
            </a:pPr>
            <a:r>
              <a:rPr lang="zh-TW" altLang="en-US" sz="2600" dirty="0">
                <a:effectLst/>
                <a:latin typeface="標楷體" pitchFamily="65" charset="-120"/>
                <a:ea typeface="標楷體" pitchFamily="65" charset="-120"/>
              </a:rPr>
              <a:t>六、思─正思惟</a:t>
            </a:r>
          </a:p>
          <a:p>
            <a:pPr>
              <a:lnSpc>
                <a:spcPct val="90000"/>
              </a:lnSpc>
            </a:pPr>
            <a:r>
              <a:rPr lang="zh-TW" altLang="en-US" sz="2600" dirty="0">
                <a:effectLst/>
                <a:latin typeface="標楷體" pitchFamily="65" charset="-120"/>
                <a:ea typeface="標楷體" pitchFamily="65" charset="-120"/>
              </a:rPr>
              <a:t>七、戒─正語，正業，正命</a:t>
            </a:r>
          </a:p>
          <a:p>
            <a:pPr>
              <a:lnSpc>
                <a:spcPct val="90000"/>
              </a:lnSpc>
            </a:pPr>
            <a:r>
              <a:rPr lang="zh-TW" altLang="en-US" sz="2600" dirty="0">
                <a:effectLst/>
                <a:latin typeface="標楷體" pitchFamily="65" charset="-120"/>
                <a:ea typeface="標楷體" pitchFamily="65" charset="-120"/>
              </a:rPr>
              <a:t>八、喜─喜覺支</a:t>
            </a:r>
          </a:p>
          <a:p>
            <a:pPr>
              <a:lnSpc>
                <a:spcPct val="90000"/>
              </a:lnSpc>
            </a:pPr>
            <a:r>
              <a:rPr lang="zh-TW" altLang="en-US" sz="2600" dirty="0">
                <a:effectLst/>
                <a:latin typeface="標楷體" pitchFamily="65" charset="-120"/>
                <a:ea typeface="標楷體" pitchFamily="65" charset="-120"/>
              </a:rPr>
              <a:t>九、捨─捨覺支</a:t>
            </a:r>
          </a:p>
          <a:p>
            <a:pPr>
              <a:lnSpc>
                <a:spcPct val="90000"/>
              </a:lnSpc>
            </a:pPr>
            <a:r>
              <a:rPr lang="zh-TW" altLang="en-US" sz="2600" dirty="0">
                <a:effectLst/>
                <a:latin typeface="標楷體" pitchFamily="65" charset="-120"/>
                <a:ea typeface="標楷體" pitchFamily="65" charset="-120"/>
              </a:rPr>
              <a:t>十、輕安─輕安覺支</a:t>
            </a:r>
          </a:p>
        </p:txBody>
      </p:sp>
    </p:spTree>
    <p:extLst>
      <p:ext uri="{BB962C8B-B14F-4D97-AF65-F5344CB8AC3E}">
        <p14:creationId xmlns:p14="http://schemas.microsoft.com/office/powerpoint/2010/main" val="1070411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上人叮嚀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各位，這些法都常常說，請大家</a:t>
            </a:r>
            <a:r>
              <a:rPr lang="zh-TW" altLang="en-US" b="1" dirty="0"/>
              <a:t>四念處</a:t>
            </a:r>
            <a:r>
              <a:rPr lang="zh-TW" altLang="en-US" dirty="0"/>
              <a:t>背了，還要用在日常生活。多想、多去思考、多去體會，所以人人時時要多用心。</a:t>
            </a:r>
          </a:p>
        </p:txBody>
      </p:sp>
    </p:spTree>
    <p:extLst>
      <p:ext uri="{BB962C8B-B14F-4D97-AF65-F5344CB8AC3E}">
        <p14:creationId xmlns:p14="http://schemas.microsoft.com/office/powerpoint/2010/main" val="40574722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我的行動計劃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_____________________________________</a:t>
            </a:r>
          </a:p>
          <a:p>
            <a:r>
              <a:rPr lang="en-US" altLang="zh-TW" dirty="0"/>
              <a:t>_____________________________________</a:t>
            </a:r>
          </a:p>
          <a:p>
            <a:r>
              <a:rPr lang="en-US" altLang="zh-TW" dirty="0"/>
              <a:t>_____________________________________</a:t>
            </a:r>
          </a:p>
          <a:p>
            <a:r>
              <a:rPr lang="en-US" altLang="zh-TW" dirty="0"/>
              <a:t>_____________________________________</a:t>
            </a:r>
          </a:p>
          <a:p>
            <a:r>
              <a:rPr lang="en-US" altLang="zh-TW" dirty="0"/>
              <a:t>_____________________________________</a:t>
            </a:r>
          </a:p>
          <a:p>
            <a:r>
              <a:rPr lang="en-US" altLang="zh-TW" dirty="0"/>
              <a:t>_____________________________________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297629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三十七道品的譬喻與背誦</a:t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A0377485-70B4-452D-9259-65695DAF6A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9792" y="1330452"/>
            <a:ext cx="3429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6775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6064" y="379816"/>
            <a:ext cx="7772400" cy="607758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三十七道品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552" y="1131590"/>
            <a:ext cx="8424936" cy="374441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zh-TW" altLang="zh-TW" sz="2000" b="1" dirty="0"/>
              <a:t>四念處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觀身不淨，觀受是苦，觀心無常，觀法無我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四正勤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已生惡令速斷，未生惡令不生，未生善令速生，已生善令</a:t>
            </a:r>
            <a:r>
              <a:rPr lang="en-US" altLang="zh-TW" sz="2000" b="1" dirty="0"/>
              <a:t> </a:t>
            </a:r>
            <a:r>
              <a:rPr lang="zh-TW" altLang="zh-TW" sz="2000" b="1" dirty="0"/>
              <a:t>增長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四如意足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欲如意足，念如意足，進如意足，慧如意足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五根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信根，精進根，念根，定根，慧根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五力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信力，精進力，念力，定力，慧力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七覺支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擇法覺支，精進覺支，喜覺支，輕安覺支，捨覺支，定覺支，念覺支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八正道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正見，正思惟，正語，正業，正命，正精進，正念，正定</a:t>
            </a:r>
            <a:endParaRPr lang="zh-TW" altLang="en-US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1640" y="303498"/>
            <a:ext cx="7128792" cy="607758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八正道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55576" y="1059582"/>
            <a:ext cx="2520280" cy="3744416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zh-TW" altLang="zh-TW" sz="2400" b="1" dirty="0">
                <a:solidFill>
                  <a:schemeClr val="bg1"/>
                </a:solidFill>
              </a:rPr>
              <a:t>正見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正思惟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正語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正業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正命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正精進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正念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正定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pic>
        <p:nvPicPr>
          <p:cNvPr id="16" name="圖片 15" descr="imagesPOJQ632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411510"/>
            <a:ext cx="3910310" cy="292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902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三十七助道品</a:t>
            </a:r>
            <a:r>
              <a:rPr lang="zh-TW" altLang="en-US" dirty="0"/>
              <a:t>的種樹</a:t>
            </a:r>
            <a:r>
              <a:rPr lang="zh-TW" altLang="zh-TW" dirty="0"/>
              <a:t>喻</a:t>
            </a:r>
            <a:br>
              <a:rPr lang="zh-TW" altLang="zh-TW" dirty="0"/>
            </a:br>
            <a:endParaRPr lang="zh-TW" altLang="en-US" dirty="0"/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9492233"/>
              </p:ext>
            </p:extLst>
          </p:nvPr>
        </p:nvGraphicFramePr>
        <p:xfrm>
          <a:off x="914400" y="1338261"/>
          <a:ext cx="7772400" cy="3537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8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2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800" kern="100" dirty="0">
                          <a:latin typeface="標楷體" pitchFamily="65" charset="-120"/>
                          <a:ea typeface="標楷體" pitchFamily="65" charset="-120"/>
                        </a:rPr>
                        <a:t>三十七道品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種樹喻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四念處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Calibri"/>
                          <a:ea typeface="標楷體"/>
                          <a:cs typeface="Times New Roman"/>
                        </a:rPr>
                        <a:t>觀察篩選種子</a:t>
                      </a:r>
                      <a:r>
                        <a:rPr lang="en-US" sz="2800" kern="100" dirty="0">
                          <a:latin typeface="Calibri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2800" kern="100" dirty="0">
                          <a:latin typeface="Calibri"/>
                          <a:ea typeface="標楷體"/>
                          <a:cs typeface="Times New Roman"/>
                        </a:rPr>
                        <a:t>育秧</a:t>
                      </a:r>
                      <a:r>
                        <a:rPr lang="en-US" sz="2800" kern="100" dirty="0"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四正勤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Calibri"/>
                          <a:ea typeface="標楷體"/>
                          <a:cs typeface="Times New Roman"/>
                        </a:rPr>
                        <a:t>勤耕</a:t>
                      </a:r>
                      <a:r>
                        <a:rPr lang="zh-TW" altLang="en-US" sz="2800" kern="100" dirty="0">
                          <a:latin typeface="Calibri"/>
                          <a:ea typeface="標楷體"/>
                          <a:cs typeface="Times New Roman"/>
                        </a:rPr>
                        <a:t>耘</a:t>
                      </a:r>
                      <a:r>
                        <a:rPr lang="en-US" altLang="zh-TW" sz="2800" kern="100" dirty="0">
                          <a:latin typeface="Calibri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altLang="en-US" sz="2800" kern="100" dirty="0">
                          <a:latin typeface="Calibri"/>
                          <a:ea typeface="標楷體"/>
                          <a:cs typeface="Times New Roman"/>
                        </a:rPr>
                        <a:t>插秧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四如意足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>
                          <a:latin typeface="Calibri"/>
                          <a:ea typeface="標楷體"/>
                          <a:cs typeface="Times New Roman"/>
                        </a:rPr>
                        <a:t>施肥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五根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Calibri"/>
                          <a:ea typeface="標楷體"/>
                          <a:cs typeface="Times New Roman"/>
                        </a:rPr>
                        <a:t>向下紮根</a:t>
                      </a:r>
                      <a:r>
                        <a:rPr lang="en-US" altLang="zh-TW" sz="2800" kern="100" dirty="0">
                          <a:latin typeface="Calibri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altLang="en-US" sz="2800" kern="100" dirty="0">
                          <a:latin typeface="Calibri"/>
                          <a:ea typeface="標楷體"/>
                          <a:cs typeface="Times New Roman"/>
                        </a:rPr>
                        <a:t>追加肥料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五力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Calibri"/>
                          <a:ea typeface="標楷體"/>
                          <a:cs typeface="Times New Roman"/>
                        </a:rPr>
                        <a:t>向上成長力</a:t>
                      </a:r>
                      <a:r>
                        <a:rPr lang="en-US" altLang="zh-TW" sz="2800" kern="100" dirty="0">
                          <a:latin typeface="Calibri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altLang="en-US" sz="2800" kern="100" dirty="0">
                          <a:latin typeface="Calibri"/>
                          <a:ea typeface="標楷體"/>
                          <a:cs typeface="Times New Roman"/>
                        </a:rPr>
                        <a:t>追加肥料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七覺支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Calibri"/>
                          <a:ea typeface="標楷體"/>
                          <a:cs typeface="Times New Roman"/>
                        </a:rPr>
                        <a:t>樹的枝幹</a:t>
                      </a:r>
                      <a:r>
                        <a:rPr lang="en-US" altLang="zh-TW" sz="2800" kern="100" dirty="0">
                          <a:latin typeface="Calibri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altLang="en-US" sz="2800" kern="100" dirty="0">
                          <a:latin typeface="Calibri"/>
                          <a:ea typeface="標楷體"/>
                          <a:cs typeface="Times New Roman"/>
                        </a:rPr>
                        <a:t>除蟲害</a:t>
                      </a:r>
                      <a:r>
                        <a:rPr lang="en-US" altLang="zh-TW" sz="2800" kern="100" dirty="0">
                          <a:latin typeface="Calibri"/>
                          <a:ea typeface="標楷體"/>
                          <a:cs typeface="Times New Roman"/>
                        </a:rPr>
                        <a:t>/</a:t>
                      </a:r>
                      <a:r>
                        <a:rPr lang="zh-TW" altLang="en-US" sz="2800" kern="100" dirty="0">
                          <a:latin typeface="Calibri"/>
                          <a:ea typeface="標楷體"/>
                          <a:cs typeface="Times New Roman"/>
                        </a:rPr>
                        <a:t>扶疏</a:t>
                      </a:r>
                      <a:r>
                        <a:rPr lang="en-US" altLang="zh-TW" sz="2800" kern="100" dirty="0"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八正道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Calibri"/>
                          <a:ea typeface="標楷體"/>
                          <a:cs typeface="Times New Roman"/>
                        </a:rPr>
                        <a:t>樹的果實</a:t>
                      </a:r>
                      <a:r>
                        <a:rPr lang="en-US" sz="2800" kern="100" dirty="0">
                          <a:latin typeface="Calibri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altLang="en-US" sz="2800" kern="100" dirty="0">
                          <a:latin typeface="Calibri"/>
                          <a:ea typeface="標楷體"/>
                          <a:cs typeface="Times New Roman"/>
                        </a:rPr>
                        <a:t>結成</a:t>
                      </a:r>
                      <a:r>
                        <a:rPr lang="zh-TW" sz="2800" kern="100" dirty="0">
                          <a:latin typeface="Calibri"/>
                          <a:ea typeface="標楷體"/>
                          <a:cs typeface="Times New Roman"/>
                        </a:rPr>
                        <a:t>道果</a:t>
                      </a:r>
                      <a:r>
                        <a:rPr lang="en-US" sz="2800" kern="100" dirty="0"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1584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三十七助道品</a:t>
            </a:r>
            <a:r>
              <a:rPr lang="zh-TW" altLang="en-US" dirty="0"/>
              <a:t>的管理</a:t>
            </a:r>
            <a:r>
              <a:rPr lang="zh-TW" altLang="zh-TW" dirty="0"/>
              <a:t>喻</a:t>
            </a:r>
            <a:br>
              <a:rPr lang="zh-TW" altLang="zh-TW" dirty="0"/>
            </a:br>
            <a:endParaRPr lang="zh-TW" altLang="en-US" dirty="0"/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740482"/>
              </p:ext>
            </p:extLst>
          </p:nvPr>
        </p:nvGraphicFramePr>
        <p:xfrm>
          <a:off x="914400" y="1338261"/>
          <a:ext cx="7772400" cy="3537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2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800" kern="100" dirty="0">
                          <a:latin typeface="標楷體" pitchFamily="65" charset="-120"/>
                          <a:ea typeface="標楷體" pitchFamily="65" charset="-120"/>
                        </a:rPr>
                        <a:t>三十七道品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標楷體" pitchFamily="65" charset="-120"/>
                          <a:ea typeface="標楷體" pitchFamily="65" charset="-120"/>
                        </a:rPr>
                        <a:t>管理</a:t>
                      </a:r>
                      <a:r>
                        <a:rPr lang="zh-TW" altLang="en-US" sz="2800" kern="100" dirty="0">
                          <a:latin typeface="標楷體" pitchFamily="65" charset="-120"/>
                          <a:ea typeface="標楷體" pitchFamily="65" charset="-120"/>
                        </a:rPr>
                        <a:t>喻</a:t>
                      </a:r>
                      <a:endParaRPr lang="zh-TW" sz="28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Calibri"/>
                          <a:ea typeface="標楷體"/>
                          <a:cs typeface="Times New Roman"/>
                        </a:rPr>
                        <a:t>四念處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標楷體" pitchFamily="65" charset="-120"/>
                          <a:ea typeface="標楷體" pitchFamily="65" charset="-120"/>
                        </a:rPr>
                        <a:t>自我管理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四正勤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標楷體" pitchFamily="65" charset="-120"/>
                          <a:ea typeface="標楷體" pitchFamily="65" charset="-120"/>
                        </a:rPr>
                        <a:t>做人做事基本原則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四如意足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標楷體" pitchFamily="65" charset="-120"/>
                          <a:ea typeface="標楷體" pitchFamily="65" charset="-120"/>
                        </a:rPr>
                        <a:t>人際關係與溝通</a:t>
                      </a:r>
                      <a:r>
                        <a:rPr lang="en-US" altLang="zh-TW" sz="2800" kern="100" dirty="0">
                          <a:latin typeface="標楷體" pitchFamily="65" charset="-120"/>
                          <a:ea typeface="標楷體" pitchFamily="65" charset="-120"/>
                        </a:rPr>
                        <a:t>/EQ</a:t>
                      </a:r>
                      <a:endParaRPr lang="zh-TW" sz="28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五根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標楷體" pitchFamily="65" charset="-120"/>
                          <a:ea typeface="標楷體" pitchFamily="65" charset="-120"/>
                        </a:rPr>
                        <a:t>成功學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五力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>
                          <a:latin typeface="標楷體" pitchFamily="65" charset="-120"/>
                          <a:ea typeface="標楷體" pitchFamily="65" charset="-120"/>
                        </a:rPr>
                        <a:t>執行力</a:t>
                      </a:r>
                      <a:endParaRPr lang="zh-TW" sz="2800" kern="1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七覺支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標楷體" pitchFamily="65" charset="-120"/>
                          <a:ea typeface="標楷體" pitchFamily="65" charset="-120"/>
                        </a:rPr>
                        <a:t>創新管理與自覺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八正道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標楷體" pitchFamily="65" charset="-120"/>
                          <a:ea typeface="標楷體" pitchFamily="65" charset="-120"/>
                        </a:rPr>
                        <a:t>生涯發展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2957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三十七助道品</a:t>
            </a:r>
            <a:r>
              <a:rPr lang="zh-TW" altLang="en-US" dirty="0"/>
              <a:t>的大車</a:t>
            </a:r>
            <a:r>
              <a:rPr lang="zh-TW" altLang="zh-TW" dirty="0"/>
              <a:t>喻</a:t>
            </a:r>
            <a:br>
              <a:rPr lang="zh-TW" altLang="zh-TW" dirty="0"/>
            </a:br>
            <a:endParaRPr lang="zh-TW" altLang="en-US" dirty="0"/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idx="1"/>
          </p:nvPr>
        </p:nvGraphicFramePr>
        <p:xfrm>
          <a:off x="914400" y="1338261"/>
          <a:ext cx="7772400" cy="3537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9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2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2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800" kern="100" dirty="0">
                          <a:latin typeface="標楷體" pitchFamily="65" charset="-120"/>
                          <a:ea typeface="標楷體" pitchFamily="65" charset="-120"/>
                        </a:rPr>
                        <a:t>三十七道品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大車喻</a:t>
                      </a:r>
                      <a:r>
                        <a:rPr lang="en-US" sz="2800" kern="100">
                          <a:latin typeface="Calibri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超時空飛行器</a:t>
                      </a:r>
                      <a:r>
                        <a:rPr lang="en-US" sz="2800" kern="100">
                          <a:latin typeface="Calibri"/>
                          <a:ea typeface="標楷體"/>
                          <a:cs typeface="Times New Roman"/>
                        </a:rPr>
                        <a:t>)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四念處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作業系統與應用程式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四正勤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Calibri"/>
                          <a:ea typeface="標楷體"/>
                          <a:cs typeface="Times New Roman"/>
                        </a:rPr>
                        <a:t>安全氣囊及安全裝置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Calibri"/>
                          <a:ea typeface="標楷體"/>
                          <a:cs typeface="Times New Roman"/>
                        </a:rPr>
                        <a:t>四如意足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四個輪子及加速器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五根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Calibri"/>
                          <a:ea typeface="標楷體"/>
                          <a:cs typeface="Times New Roman"/>
                        </a:rPr>
                        <a:t>車</a:t>
                      </a:r>
                      <a:r>
                        <a:rPr lang="zh-TW" altLang="en-US" sz="2800" kern="100" dirty="0">
                          <a:latin typeface="Calibri"/>
                          <a:ea typeface="標楷體"/>
                          <a:cs typeface="Times New Roman"/>
                        </a:rPr>
                        <a:t>身</a:t>
                      </a:r>
                      <a:r>
                        <a:rPr lang="zh-TW" sz="2800" kern="100" dirty="0">
                          <a:latin typeface="Calibri"/>
                          <a:ea typeface="標楷體"/>
                          <a:cs typeface="Times New Roman"/>
                        </a:rPr>
                        <a:t>的懸吊系統</a:t>
                      </a:r>
                      <a:r>
                        <a:rPr lang="zh-TW" altLang="en-US" sz="2800" kern="100" dirty="0">
                          <a:latin typeface="Calibri"/>
                          <a:ea typeface="標楷體"/>
                          <a:cs typeface="Times New Roman"/>
                        </a:rPr>
                        <a:t>與動力學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五力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確保車子前進的驅動力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七覺支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自動偵錯與排除故障的系統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>
                          <a:latin typeface="Calibri"/>
                          <a:ea typeface="標楷體"/>
                          <a:cs typeface="Times New Roman"/>
                        </a:rPr>
                        <a:t>八正道</a:t>
                      </a:r>
                      <a:endParaRPr lang="zh-TW" sz="28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latin typeface="Calibri"/>
                          <a:ea typeface="標楷體"/>
                          <a:cs typeface="Times New Roman"/>
                        </a:rPr>
                        <a:t>最精密的全自動導航控制系統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6656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如何背誦三十七道品？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914400" y="1338263"/>
          <a:ext cx="7772400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40756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四念處</a:t>
            </a:r>
          </a:p>
        </p:txBody>
      </p:sp>
      <p:pic>
        <p:nvPicPr>
          <p:cNvPr id="6" name="內容版面配置區 5" descr="g00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987574"/>
            <a:ext cx="2088232" cy="3727010"/>
          </a:xfrm>
        </p:spPr>
      </p:pic>
      <p:sp>
        <p:nvSpPr>
          <p:cNvPr id="7" name="直線圖說文字 1 6"/>
          <p:cNvSpPr/>
          <p:nvPr/>
        </p:nvSpPr>
        <p:spPr>
          <a:xfrm>
            <a:off x="6156176" y="3579862"/>
            <a:ext cx="2160240" cy="576064"/>
          </a:xfrm>
          <a:prstGeom prst="borderCallout1">
            <a:avLst>
              <a:gd name="adj1" fmla="val 18750"/>
              <a:gd name="adj2" fmla="val -8333"/>
              <a:gd name="adj3" fmla="val -68279"/>
              <a:gd name="adj4" fmla="val -7654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觀身不淨</a:t>
            </a:r>
          </a:p>
        </p:txBody>
      </p:sp>
      <p:sp>
        <p:nvSpPr>
          <p:cNvPr id="8" name="直線圖說文字 1 7"/>
          <p:cNvSpPr/>
          <p:nvPr/>
        </p:nvSpPr>
        <p:spPr>
          <a:xfrm>
            <a:off x="6156176" y="2715766"/>
            <a:ext cx="2160240" cy="576064"/>
          </a:xfrm>
          <a:prstGeom prst="borderCallout1">
            <a:avLst>
              <a:gd name="adj1" fmla="val 18750"/>
              <a:gd name="adj2" fmla="val -8333"/>
              <a:gd name="adj3" fmla="val 44156"/>
              <a:gd name="adj4" fmla="val -7889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觀受是苦</a:t>
            </a:r>
          </a:p>
        </p:txBody>
      </p:sp>
      <p:sp>
        <p:nvSpPr>
          <p:cNvPr id="9" name="直線圖說文字 1 8"/>
          <p:cNvSpPr/>
          <p:nvPr/>
        </p:nvSpPr>
        <p:spPr>
          <a:xfrm>
            <a:off x="6156176" y="1851670"/>
            <a:ext cx="2160240" cy="576064"/>
          </a:xfrm>
          <a:prstGeom prst="borderCallout1">
            <a:avLst>
              <a:gd name="adj1" fmla="val 18750"/>
              <a:gd name="adj2" fmla="val -8333"/>
              <a:gd name="adj3" fmla="val 125727"/>
              <a:gd name="adj4" fmla="val -7772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觀心無常</a:t>
            </a:r>
          </a:p>
        </p:txBody>
      </p:sp>
      <p:sp>
        <p:nvSpPr>
          <p:cNvPr id="10" name="直線圖說文字 1 9"/>
          <p:cNvSpPr/>
          <p:nvPr/>
        </p:nvSpPr>
        <p:spPr>
          <a:xfrm>
            <a:off x="6156176" y="987574"/>
            <a:ext cx="2160240" cy="576064"/>
          </a:xfrm>
          <a:prstGeom prst="borderCallout1">
            <a:avLst>
              <a:gd name="adj1" fmla="val 18750"/>
              <a:gd name="adj2" fmla="val -8333"/>
              <a:gd name="adj3" fmla="val 44156"/>
              <a:gd name="adj4" fmla="val -7301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觀法無我</a:t>
            </a:r>
          </a:p>
        </p:txBody>
      </p:sp>
    </p:spTree>
    <p:extLst>
      <p:ext uri="{BB962C8B-B14F-4D97-AF65-F5344CB8AC3E}">
        <p14:creationId xmlns:p14="http://schemas.microsoft.com/office/powerpoint/2010/main" val="7089908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四正勤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99592" y="2032421"/>
          <a:ext cx="7848000" cy="2987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403648" y="1059582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勤修戒定慧，息滅貪瞋癡。諸惡莫做，眾善奉行。依重要性排列，情境譬喻：欠錢先還債，再儲蓄。</a:t>
            </a:r>
          </a:p>
        </p:txBody>
      </p:sp>
    </p:spTree>
    <p:extLst>
      <p:ext uri="{BB962C8B-B14F-4D97-AF65-F5344CB8AC3E}">
        <p14:creationId xmlns:p14="http://schemas.microsoft.com/office/powerpoint/2010/main" val="39798345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四如意足</a:t>
            </a:r>
          </a:p>
        </p:txBody>
      </p:sp>
      <p:sp>
        <p:nvSpPr>
          <p:cNvPr id="4" name="圓角矩形 3"/>
          <p:cNvSpPr/>
          <p:nvPr/>
        </p:nvSpPr>
        <p:spPr>
          <a:xfrm>
            <a:off x="971600" y="1419622"/>
            <a:ext cx="3312368" cy="33123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115616" y="1635646"/>
            <a:ext cx="309634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感性版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想念好朋友靜惠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憶念靜惠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欲念進慧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6" name="圓角矩形 5"/>
          <p:cNvSpPr/>
          <p:nvPr/>
        </p:nvSpPr>
        <p:spPr>
          <a:xfrm>
            <a:off x="5148064" y="1419622"/>
            <a:ext cx="3312368" cy="3312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5292080" y="1563638"/>
            <a:ext cx="30963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理性版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我最好的朋友是精進與智慧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憶念進慧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欲念進慧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638170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五根五力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口訣：我相信愛拚一定贏，中間要多用心</a:t>
            </a:r>
            <a:endParaRPr lang="en-US" altLang="zh-TW" dirty="0"/>
          </a:p>
          <a:p>
            <a:r>
              <a:rPr lang="zh-TW" altLang="en-US" dirty="0"/>
              <a:t>愛拚才會贏</a:t>
            </a:r>
            <a:r>
              <a:rPr lang="en-US" altLang="zh-TW" dirty="0"/>
              <a:t>(</a:t>
            </a:r>
            <a:r>
              <a:rPr lang="zh-TW" altLang="en-US" dirty="0"/>
              <a:t>俚語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115616" y="2707055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u="sng" dirty="0">
                <a:latin typeface="標楷體" pitchFamily="65" charset="-120"/>
                <a:ea typeface="標楷體" pitchFamily="65" charset="-120"/>
              </a:rPr>
              <a:t>我相信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3200" u="sng" dirty="0">
                <a:latin typeface="標楷體" pitchFamily="65" charset="-120"/>
                <a:ea typeface="標楷體" pitchFamily="65" charset="-120"/>
              </a:rPr>
              <a:t>愛拚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 中間要</a:t>
            </a:r>
            <a:r>
              <a:rPr lang="zh-TW" altLang="en-US" sz="3200" u="sng" dirty="0">
                <a:latin typeface="標楷體" pitchFamily="65" charset="-120"/>
                <a:ea typeface="標楷體" pitchFamily="65" charset="-120"/>
              </a:rPr>
              <a:t>多用心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u="sng" dirty="0">
                <a:latin typeface="標楷體" pitchFamily="65" charset="-120"/>
                <a:ea typeface="標楷體" pitchFamily="65" charset="-120"/>
              </a:rPr>
              <a:t>一定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u="sng" dirty="0">
                <a:latin typeface="標楷體" pitchFamily="65" charset="-120"/>
                <a:ea typeface="標楷體" pitchFamily="65" charset="-120"/>
              </a:rPr>
              <a:t>贏</a:t>
            </a:r>
          </a:p>
        </p:txBody>
      </p:sp>
      <p:graphicFrame>
        <p:nvGraphicFramePr>
          <p:cNvPr id="5" name="資料庫圖表 4"/>
          <p:cNvGraphicFramePr/>
          <p:nvPr/>
        </p:nvGraphicFramePr>
        <p:xfrm>
          <a:off x="1259632" y="3348062"/>
          <a:ext cx="7200800" cy="1887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向下箭號 7"/>
          <p:cNvSpPr/>
          <p:nvPr/>
        </p:nvSpPr>
        <p:spPr>
          <a:xfrm>
            <a:off x="1691680" y="3291830"/>
            <a:ext cx="144016" cy="43204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下箭號 8"/>
          <p:cNvSpPr/>
          <p:nvPr/>
        </p:nvSpPr>
        <p:spPr>
          <a:xfrm>
            <a:off x="3203848" y="3291830"/>
            <a:ext cx="144016" cy="43204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下箭號 11"/>
          <p:cNvSpPr/>
          <p:nvPr/>
        </p:nvSpPr>
        <p:spPr>
          <a:xfrm>
            <a:off x="7668344" y="3291830"/>
            <a:ext cx="144016" cy="43204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下箭號 12"/>
          <p:cNvSpPr/>
          <p:nvPr/>
        </p:nvSpPr>
        <p:spPr>
          <a:xfrm rot="1931753">
            <a:off x="5361220" y="3218221"/>
            <a:ext cx="160239" cy="57606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向下箭號 13"/>
          <p:cNvSpPr/>
          <p:nvPr/>
        </p:nvSpPr>
        <p:spPr>
          <a:xfrm rot="1931753">
            <a:off x="6657364" y="3218220"/>
            <a:ext cx="160239" cy="57606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01855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七覺支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337670"/>
            <a:ext cx="2145432" cy="3429000"/>
          </a:xfrm>
        </p:spPr>
        <p:txBody>
          <a:bodyPr>
            <a:normAutofit lnSpcReduction="10000"/>
          </a:bodyPr>
          <a:lstStyle/>
          <a:p>
            <a:r>
              <a:rPr lang="zh-TW" altLang="zh-TW" sz="2800" dirty="0"/>
              <a:t>擇法覺支</a:t>
            </a:r>
            <a:endParaRPr lang="en-US" altLang="zh-TW" sz="2800" dirty="0"/>
          </a:p>
          <a:p>
            <a:r>
              <a:rPr lang="zh-TW" altLang="zh-TW" sz="2800" dirty="0"/>
              <a:t>精進覺支</a:t>
            </a:r>
            <a:endParaRPr lang="en-US" altLang="zh-TW" sz="2800" dirty="0"/>
          </a:p>
          <a:p>
            <a:r>
              <a:rPr lang="zh-TW" altLang="zh-TW" sz="2800" dirty="0"/>
              <a:t>喜覺支</a:t>
            </a:r>
            <a:endParaRPr lang="en-US" altLang="zh-TW" sz="2800" dirty="0"/>
          </a:p>
          <a:p>
            <a:r>
              <a:rPr lang="zh-TW" altLang="zh-TW" sz="2800" dirty="0"/>
              <a:t>輕安覺支</a:t>
            </a:r>
            <a:endParaRPr lang="en-US" altLang="zh-TW" sz="2800" dirty="0"/>
          </a:p>
          <a:p>
            <a:r>
              <a:rPr lang="zh-TW" altLang="zh-TW" sz="2800" dirty="0"/>
              <a:t>捨覺支</a:t>
            </a:r>
            <a:endParaRPr lang="en-US" altLang="zh-TW" sz="2800" dirty="0"/>
          </a:p>
          <a:p>
            <a:r>
              <a:rPr lang="zh-TW" altLang="zh-TW" sz="2800" dirty="0"/>
              <a:t>定覺支</a:t>
            </a:r>
            <a:endParaRPr lang="en-US" altLang="zh-TW" sz="2800" dirty="0"/>
          </a:p>
          <a:p>
            <a:r>
              <a:rPr lang="zh-TW" altLang="zh-TW" sz="2800" dirty="0"/>
              <a:t>念覺支</a:t>
            </a:r>
            <a:r>
              <a:rPr lang="en-US" altLang="zh-TW" sz="2800" dirty="0"/>
              <a:t> </a:t>
            </a:r>
            <a:endParaRPr lang="zh-TW" altLang="zh-TW" sz="2800" dirty="0"/>
          </a:p>
          <a:p>
            <a:endParaRPr lang="zh-TW" altLang="en-US" dirty="0"/>
          </a:p>
        </p:txBody>
      </p:sp>
      <p:sp>
        <p:nvSpPr>
          <p:cNvPr id="4" name="圓角矩形 3"/>
          <p:cNvSpPr/>
          <p:nvPr/>
        </p:nvSpPr>
        <p:spPr>
          <a:xfrm>
            <a:off x="3275856" y="555526"/>
            <a:ext cx="5544616" cy="424847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3491880" y="730314"/>
            <a:ext cx="53285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修行是覺的過程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情境：逃出三界火宅的過程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遇到房子著火了，首先</a:t>
            </a:r>
            <a:r>
              <a:rPr lang="zh-TW" altLang="en-US" sz="2400" b="1" u="sng" dirty="0">
                <a:latin typeface="標楷體" pitchFamily="65" charset="-120"/>
                <a:ea typeface="標楷體" pitchFamily="65" charset="-120"/>
              </a:rPr>
              <a:t>選擇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逃生路線。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接下來，趕緊沿著安全方向戒慎</a:t>
            </a:r>
            <a:r>
              <a:rPr lang="zh-TW" altLang="en-US" sz="2400" b="1" u="sng" dirty="0">
                <a:latin typeface="標楷體" pitchFamily="65" charset="-120"/>
                <a:ea typeface="標楷體" pitchFamily="65" charset="-120"/>
              </a:rPr>
              <a:t>前進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能夠平安逃出火宅心裡很</a:t>
            </a:r>
            <a:r>
              <a:rPr lang="zh-TW" altLang="en-US" sz="2400" b="1" u="sng" dirty="0">
                <a:latin typeface="標楷體" pitchFamily="65" charset="-120"/>
                <a:ea typeface="標楷體" pitchFamily="65" charset="-120"/>
              </a:rPr>
              <a:t>歡喜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高興，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能躲過一難，感覺整個人很</a:t>
            </a:r>
            <a:r>
              <a:rPr lang="zh-TW" altLang="en-US" sz="2400" b="1" u="sng" dirty="0">
                <a:latin typeface="標楷體" pitchFamily="65" charset="-120"/>
                <a:ea typeface="標楷體" pitchFamily="65" charset="-120"/>
              </a:rPr>
              <a:t>輕安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自在，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想到還有財物沒拿出來，難捨</a:t>
            </a:r>
            <a:r>
              <a:rPr lang="zh-TW" altLang="en-US" sz="2400" b="1" u="sng" dirty="0">
                <a:latin typeface="標楷體" pitchFamily="65" charset="-120"/>
                <a:ea typeface="標楷體" pitchFamily="65" charset="-120"/>
              </a:rPr>
              <a:t>能捨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心中驚慌不定又痛失財物，要修</a:t>
            </a:r>
            <a:r>
              <a:rPr lang="zh-TW" altLang="en-US" sz="2400" b="1" u="sng" dirty="0">
                <a:latin typeface="標楷體" pitchFamily="65" charset="-120"/>
                <a:ea typeface="標楷體" pitchFamily="65" charset="-120"/>
              </a:rPr>
              <a:t>禪定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4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不管遇到什麼狀況，都要顧好</a:t>
            </a:r>
            <a:r>
              <a:rPr lang="zh-TW" altLang="en-US" sz="2400" b="1" u="sng" dirty="0">
                <a:latin typeface="標楷體" pitchFamily="65" charset="-120"/>
                <a:ea typeface="標楷體" pitchFamily="65" charset="-120"/>
              </a:rPr>
              <a:t>一念心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b="1" u="sng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92959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八正道</a:t>
            </a:r>
          </a:p>
        </p:txBody>
      </p:sp>
      <p:pic>
        <p:nvPicPr>
          <p:cNvPr id="7" name="圖片 6" descr="3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238" y="32067"/>
            <a:ext cx="3809524" cy="507936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876256" y="699542"/>
            <a:ext cx="16024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2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正見</a:t>
            </a:r>
            <a:endParaRPr lang="en-US" altLang="zh-TW" sz="32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32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正思惟</a:t>
            </a:r>
            <a:endParaRPr lang="en-US" altLang="zh-TW" sz="32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32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正語</a:t>
            </a:r>
            <a:endParaRPr lang="en-US" altLang="zh-TW" sz="32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32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正業</a:t>
            </a:r>
            <a:endParaRPr lang="en-US" altLang="zh-TW" sz="32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32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正命</a:t>
            </a:r>
            <a:endParaRPr lang="en-US" altLang="zh-TW" sz="32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32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正精進</a:t>
            </a:r>
            <a:endParaRPr lang="en-US" altLang="zh-TW" sz="32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32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正念</a:t>
            </a:r>
            <a:endParaRPr lang="en-US" altLang="zh-TW" sz="32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32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正定</a:t>
            </a:r>
            <a:endParaRPr lang="zh-TW" altLang="en-US" sz="28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0" name="直線單箭頭接點 9"/>
          <p:cNvCxnSpPr/>
          <p:nvPr/>
        </p:nvCxnSpPr>
        <p:spPr>
          <a:xfrm flipH="1">
            <a:off x="5004048" y="1131590"/>
            <a:ext cx="1872208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flipH="1" flipV="1">
            <a:off x="4427984" y="1275606"/>
            <a:ext cx="2448272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H="1">
            <a:off x="4716016" y="1923678"/>
            <a:ext cx="216024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 flipH="1">
            <a:off x="4788024" y="2427734"/>
            <a:ext cx="2160240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H="1" flipV="1">
            <a:off x="4572000" y="2787774"/>
            <a:ext cx="2304256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flipH="1">
            <a:off x="4788024" y="3507854"/>
            <a:ext cx="2232248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31" name="圖片 30" descr="mod_article958551_3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3939902"/>
            <a:ext cx="957843" cy="875922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86EE7010-CC29-4518-9C27-4477A5F69A6D}"/>
              </a:ext>
            </a:extLst>
          </p:cNvPr>
          <p:cNvSpPr txBox="1"/>
          <p:nvPr/>
        </p:nvSpPr>
        <p:spPr>
          <a:xfrm>
            <a:off x="5940152" y="3843505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+mj-ea"/>
                <a:ea typeface="+mj-ea"/>
              </a:rPr>
              <a:t>合掌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7188A14-905F-476C-B7A6-6D98BCDE7148}"/>
              </a:ext>
            </a:extLst>
          </p:cNvPr>
          <p:cNvSpPr txBox="1"/>
          <p:nvPr/>
        </p:nvSpPr>
        <p:spPr>
          <a:xfrm>
            <a:off x="5940152" y="4243615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+mj-ea"/>
                <a:ea typeface="+mj-ea"/>
              </a:rPr>
              <a:t>手印</a:t>
            </a:r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80EE1ACA-4795-40DE-ACD4-9825336C0F5E}"/>
              </a:ext>
            </a:extLst>
          </p:cNvPr>
          <p:cNvCxnSpPr>
            <a:cxnSpLocks/>
          </p:cNvCxnSpPr>
          <p:nvPr/>
        </p:nvCxnSpPr>
        <p:spPr>
          <a:xfrm flipH="1">
            <a:off x="6548645" y="4394874"/>
            <a:ext cx="471627" cy="24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4779F898-64AB-400F-AA0B-DF11355FFAAC}"/>
              </a:ext>
            </a:extLst>
          </p:cNvPr>
          <p:cNvCxnSpPr>
            <a:cxnSpLocks/>
          </p:cNvCxnSpPr>
          <p:nvPr/>
        </p:nvCxnSpPr>
        <p:spPr>
          <a:xfrm flipH="1">
            <a:off x="6548645" y="3908216"/>
            <a:ext cx="439325" cy="1353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395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7664" y="303498"/>
            <a:ext cx="6912768" cy="607758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八正道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552" y="951570"/>
            <a:ext cx="8136904" cy="3996444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zh-TW" altLang="zh-TW" sz="2400" b="1" dirty="0">
                <a:solidFill>
                  <a:schemeClr val="bg1"/>
                </a:solidFill>
              </a:rPr>
              <a:t>正見</a:t>
            </a:r>
            <a:r>
              <a:rPr lang="zh-TW" altLang="en-US" sz="2400" b="1" dirty="0">
                <a:solidFill>
                  <a:schemeClr val="bg1"/>
                </a:solidFill>
              </a:rPr>
              <a:t>： </a:t>
            </a:r>
            <a:r>
              <a:rPr lang="en-US" altLang="zh-TW" sz="2400" b="1" dirty="0">
                <a:solidFill>
                  <a:schemeClr val="bg1"/>
                </a:solidFill>
              </a:rPr>
              <a:t>Input	</a:t>
            </a:r>
            <a:r>
              <a:rPr lang="zh-TW" altLang="en-US" sz="2400" b="1" dirty="0">
                <a:solidFill>
                  <a:schemeClr val="bg1"/>
                </a:solidFill>
              </a:rPr>
              <a:t>看得長遠，看得清楚，看得正確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正思惟</a:t>
            </a:r>
            <a:r>
              <a:rPr lang="zh-TW" altLang="en-US" sz="2400" b="1" dirty="0">
                <a:solidFill>
                  <a:schemeClr val="bg1"/>
                </a:solidFill>
              </a:rPr>
              <a:t>：</a:t>
            </a:r>
            <a:r>
              <a:rPr lang="en-US" altLang="zh-TW" sz="2400" b="1" dirty="0">
                <a:solidFill>
                  <a:schemeClr val="bg1"/>
                </a:solidFill>
              </a:rPr>
              <a:t>Process/Program</a:t>
            </a:r>
            <a:r>
              <a:rPr lang="zh-TW" altLang="en-US" sz="2400" b="1" dirty="0">
                <a:solidFill>
                  <a:schemeClr val="bg1"/>
                </a:solidFill>
              </a:rPr>
              <a:t> 接收佛法，觀眾生苦，如法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正語</a:t>
            </a:r>
            <a:r>
              <a:rPr lang="zh-TW" altLang="en-US" sz="2400" b="1" dirty="0">
                <a:solidFill>
                  <a:schemeClr val="bg1"/>
                </a:solidFill>
              </a:rPr>
              <a:t>：</a:t>
            </a:r>
            <a:r>
              <a:rPr lang="en-US" altLang="zh-TW" sz="2400" b="1" dirty="0">
                <a:solidFill>
                  <a:schemeClr val="bg1"/>
                </a:solidFill>
              </a:rPr>
              <a:t>Output/Command	</a:t>
            </a:r>
            <a:r>
              <a:rPr lang="zh-TW" altLang="en-US" sz="2400" b="1" dirty="0">
                <a:solidFill>
                  <a:schemeClr val="bg1"/>
                </a:solidFill>
              </a:rPr>
              <a:t>口說好話，多說愛語，智慧語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正業</a:t>
            </a:r>
            <a:r>
              <a:rPr lang="zh-TW" altLang="en-US" sz="2400" b="1" dirty="0">
                <a:solidFill>
                  <a:schemeClr val="bg1"/>
                </a:solidFill>
              </a:rPr>
              <a:t>：</a:t>
            </a:r>
            <a:r>
              <a:rPr lang="en-US" altLang="zh-TW" sz="2400" b="1" dirty="0">
                <a:solidFill>
                  <a:schemeClr val="bg1"/>
                </a:solidFill>
              </a:rPr>
              <a:t>Task	</a:t>
            </a:r>
            <a:r>
              <a:rPr lang="zh-TW" altLang="en-US" sz="2400" b="1" dirty="0">
                <a:solidFill>
                  <a:schemeClr val="bg1"/>
                </a:solidFill>
              </a:rPr>
              <a:t>家業事業善業，承擔如來家業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正命</a:t>
            </a:r>
            <a:r>
              <a:rPr lang="zh-TW" altLang="en-US" sz="2400" b="1" dirty="0">
                <a:solidFill>
                  <a:schemeClr val="bg1"/>
                </a:solidFill>
              </a:rPr>
              <a:t>：</a:t>
            </a:r>
            <a:r>
              <a:rPr lang="en-US" altLang="zh-TW" sz="2400" b="1" dirty="0">
                <a:solidFill>
                  <a:schemeClr val="bg1"/>
                </a:solidFill>
              </a:rPr>
              <a:t>Mission	</a:t>
            </a:r>
            <a:r>
              <a:rPr lang="zh-TW" altLang="en-US" sz="2400" b="1" dirty="0">
                <a:solidFill>
                  <a:schemeClr val="bg1"/>
                </a:solidFill>
              </a:rPr>
              <a:t>了解自己，慧命成長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正精進</a:t>
            </a:r>
            <a:r>
              <a:rPr lang="zh-TW" altLang="en-US" sz="2400" b="1" dirty="0">
                <a:solidFill>
                  <a:schemeClr val="bg1"/>
                </a:solidFill>
              </a:rPr>
              <a:t>：</a:t>
            </a:r>
            <a:r>
              <a:rPr lang="en-US" altLang="zh-TW" sz="2400" b="1" dirty="0">
                <a:solidFill>
                  <a:schemeClr val="bg1"/>
                </a:solidFill>
              </a:rPr>
              <a:t>Action/Fast/Mastery	</a:t>
            </a:r>
            <a:r>
              <a:rPr lang="zh-TW" altLang="en-US" sz="2400" b="1" dirty="0">
                <a:solidFill>
                  <a:schemeClr val="bg1"/>
                </a:solidFill>
              </a:rPr>
              <a:t> 純而不雜，進而不退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正念</a:t>
            </a:r>
            <a:r>
              <a:rPr lang="zh-TW" altLang="en-US" sz="2400" b="1" dirty="0">
                <a:solidFill>
                  <a:schemeClr val="bg1"/>
                </a:solidFill>
              </a:rPr>
              <a:t>：</a:t>
            </a:r>
            <a:r>
              <a:rPr lang="en-US" altLang="zh-TW" sz="2400" b="1" dirty="0">
                <a:solidFill>
                  <a:schemeClr val="bg1"/>
                </a:solidFill>
              </a:rPr>
              <a:t>UI	</a:t>
            </a:r>
            <a:r>
              <a:rPr lang="zh-TW" altLang="en-US" sz="2400" b="1" dirty="0">
                <a:solidFill>
                  <a:schemeClr val="bg1"/>
                </a:solidFill>
              </a:rPr>
              <a:t>念念都在菩提中，無雜念，心寬念純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正定</a:t>
            </a:r>
            <a:r>
              <a:rPr lang="zh-TW" altLang="en-US" sz="2400" b="1" dirty="0">
                <a:solidFill>
                  <a:schemeClr val="bg1"/>
                </a:solidFill>
              </a:rPr>
              <a:t>：</a:t>
            </a:r>
            <a:r>
              <a:rPr lang="en-US" altLang="zh-TW" sz="2400" b="1" dirty="0">
                <a:solidFill>
                  <a:schemeClr val="bg1"/>
                </a:solidFill>
              </a:rPr>
              <a:t>QA	</a:t>
            </a:r>
            <a:r>
              <a:rPr lang="zh-TW" altLang="en-US" sz="2400" b="1" dirty="0">
                <a:solidFill>
                  <a:schemeClr val="bg1"/>
                </a:solidFill>
              </a:rPr>
              <a:t>制心一處，無事不辦，三昧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三十七道品的檢核</a:t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4" name="內容版面配置區 3" descr="images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5816" y="1779662"/>
            <a:ext cx="3307571" cy="2477486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6064" y="379816"/>
            <a:ext cx="7772400" cy="607758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三十七道品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552" y="1131590"/>
            <a:ext cx="8424936" cy="374441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zh-TW" altLang="zh-TW" sz="2000" b="1" dirty="0"/>
              <a:t>四念處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觀身不淨，觀受是苦，觀心無常，觀法無我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四正勤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已生惡令速斷，未生惡令不生，未生善令速生，已生善令</a:t>
            </a:r>
            <a:r>
              <a:rPr lang="en-US" altLang="zh-TW" sz="2000" b="1" dirty="0"/>
              <a:t> </a:t>
            </a:r>
            <a:r>
              <a:rPr lang="zh-TW" altLang="zh-TW" sz="2000" b="1" dirty="0"/>
              <a:t>增長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四如意足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欲如意足，念如意足，進如意足，慧如意足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五根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信根，精進根，念根，定根，慧根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五力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信力，精進力，念力，定力，慧力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七覺支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擇法覺支，精進覺支，喜覺支，輕安覺支，捨覺支，定覺支，念覺支</a:t>
            </a:r>
            <a:r>
              <a:rPr lang="en-US" altLang="zh-TW" sz="2000" b="1" dirty="0"/>
              <a:t> </a:t>
            </a:r>
            <a:endParaRPr lang="zh-TW" altLang="zh-TW" sz="2000" b="1" dirty="0"/>
          </a:p>
          <a:p>
            <a:r>
              <a:rPr lang="zh-TW" altLang="zh-TW" sz="2000" b="1" dirty="0"/>
              <a:t>八正道</a:t>
            </a:r>
            <a:r>
              <a:rPr lang="en-US" altLang="zh-TW" sz="2000" b="1" dirty="0"/>
              <a:t>	</a:t>
            </a:r>
            <a:r>
              <a:rPr lang="zh-TW" altLang="zh-TW" sz="2000" b="1" dirty="0"/>
              <a:t>正見，正思惟，正語，正業，正命，正精進，正念，正定</a:t>
            </a:r>
            <a:endParaRPr lang="zh-TW" altLang="en-US" sz="2000" b="1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三十七道品</a:t>
            </a:r>
            <a:r>
              <a:rPr lang="zh-TW" altLang="en-US" dirty="0"/>
              <a:t>自我檢核表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862164"/>
          </a:xfrm>
        </p:spPr>
        <p:txBody>
          <a:bodyPr>
            <a:normAutofit fontScale="70000" lnSpcReduction="20000"/>
          </a:bodyPr>
          <a:lstStyle/>
          <a:p>
            <a:r>
              <a:rPr lang="zh-TW" altLang="zh-TW" dirty="0"/>
              <a:t>三十七道品</a:t>
            </a:r>
            <a:r>
              <a:rPr lang="zh-TW" altLang="en-US" dirty="0"/>
              <a:t>有七個科門共三十七品，是協助修行的基礎功夫。</a:t>
            </a:r>
            <a:r>
              <a:rPr lang="en-US" altLang="zh-TW" dirty="0"/>
              <a:t>(</a:t>
            </a:r>
            <a:r>
              <a:rPr lang="zh-TW" altLang="en-US" b="1" dirty="0"/>
              <a:t>給大乘行者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現依每一道品的精神意義，製作出五個行為或觀念或能力的敘述。請根據這些文字的描述來進行自我檢核，誠實面對自己。把這些話當成一面智慧的鏡子，看看自己的修行情形。</a:t>
            </a:r>
            <a:r>
              <a:rPr lang="en-US" altLang="zh-TW" dirty="0"/>
              <a:t>(</a:t>
            </a:r>
            <a:r>
              <a:rPr lang="zh-TW" altLang="en-US" b="1" dirty="0"/>
              <a:t>自我觀照、自我覺察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每一個敘述，以三分量表自評，最高</a:t>
            </a:r>
            <a:r>
              <a:rPr lang="en-US" altLang="zh-TW" dirty="0"/>
              <a:t>2</a:t>
            </a:r>
            <a:r>
              <a:rPr lang="zh-TW" altLang="en-US" dirty="0"/>
              <a:t>分，最低</a:t>
            </a:r>
            <a:r>
              <a:rPr lang="en-US" altLang="zh-TW" dirty="0"/>
              <a:t>0</a:t>
            </a:r>
            <a:r>
              <a:rPr lang="zh-TW" altLang="en-US" dirty="0"/>
              <a:t>分。如果你自己覺得自己的言行想法與該描述非常吻合，大部份做到了，給</a:t>
            </a:r>
            <a:r>
              <a:rPr lang="en-US" altLang="zh-TW" dirty="0"/>
              <a:t>2</a:t>
            </a:r>
            <a:r>
              <a:rPr lang="zh-TW" altLang="en-US" dirty="0"/>
              <a:t>分。有時有，有時沒有，做的普通，給</a:t>
            </a:r>
            <a:r>
              <a:rPr lang="en-US" altLang="zh-TW" dirty="0"/>
              <a:t>1</a:t>
            </a:r>
            <a:r>
              <a:rPr lang="zh-TW" altLang="en-US" dirty="0"/>
              <a:t>分，如果</a:t>
            </a:r>
            <a:r>
              <a:rPr lang="en-US" altLang="zh-TW" dirty="0"/>
              <a:t>(</a:t>
            </a:r>
            <a:r>
              <a:rPr lang="zh-TW" altLang="en-US" dirty="0"/>
              <a:t>大部份</a:t>
            </a:r>
            <a:r>
              <a:rPr lang="en-US" altLang="zh-TW" dirty="0"/>
              <a:t>)</a:t>
            </a:r>
            <a:r>
              <a:rPr lang="zh-TW" altLang="en-US" dirty="0"/>
              <a:t>沒做到，給</a:t>
            </a:r>
            <a:r>
              <a:rPr lang="en-US" altLang="zh-TW" dirty="0"/>
              <a:t>0</a:t>
            </a:r>
            <a:r>
              <a:rPr lang="zh-TW" altLang="en-US" dirty="0"/>
              <a:t>分。</a:t>
            </a:r>
            <a:r>
              <a:rPr lang="en-US" altLang="zh-TW" dirty="0"/>
              <a:t>(</a:t>
            </a:r>
            <a:r>
              <a:rPr lang="zh-TW" altLang="en-US" b="1" dirty="0"/>
              <a:t>給分原則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這屬於自我檢核，非常模測驗，不要在意別人的分數，也沒有常模平均值的問題。每個人努力朝向滿分去追求與實踐即可。</a:t>
            </a:r>
            <a:r>
              <a:rPr lang="en-US" altLang="zh-TW" dirty="0"/>
              <a:t>(</a:t>
            </a:r>
            <a:r>
              <a:rPr lang="zh-TW" altLang="en-US" b="1" dirty="0"/>
              <a:t>追求慧命成長</a:t>
            </a:r>
            <a:r>
              <a:rPr lang="en-US" altLang="zh-TW" dirty="0"/>
              <a:t>)</a:t>
            </a:r>
            <a:endParaRPr lang="zh-TW" alt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AD7B379-1310-49A0-BBED-4C3A4FE39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給分原則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A5DB9BF-FC14-46D1-BE24-60608A8E5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/>
              <a:t>大部份做到</a:t>
            </a:r>
            <a:r>
              <a:rPr lang="en-US" altLang="zh-TW" sz="4400" dirty="0"/>
              <a:t>(</a:t>
            </a:r>
            <a:r>
              <a:rPr lang="zh-TW" altLang="en-US" sz="4400" dirty="0"/>
              <a:t>滿意</a:t>
            </a:r>
            <a:r>
              <a:rPr lang="en-US" altLang="zh-TW" sz="4400" dirty="0"/>
              <a:t>)</a:t>
            </a:r>
            <a:r>
              <a:rPr lang="zh-TW" altLang="en-US" sz="4400" dirty="0"/>
              <a:t>，</a:t>
            </a:r>
            <a:r>
              <a:rPr lang="zh-TW" altLang="en-US" sz="4400" dirty="0">
                <a:solidFill>
                  <a:srgbClr val="FFC000"/>
                </a:solidFill>
              </a:rPr>
              <a:t>給</a:t>
            </a:r>
            <a:r>
              <a:rPr lang="en-US" altLang="zh-TW" sz="4400" dirty="0">
                <a:solidFill>
                  <a:srgbClr val="FFC000"/>
                </a:solidFill>
              </a:rPr>
              <a:t>2</a:t>
            </a:r>
            <a:r>
              <a:rPr lang="zh-TW" altLang="en-US" sz="4400" dirty="0">
                <a:solidFill>
                  <a:srgbClr val="FFC000"/>
                </a:solidFill>
              </a:rPr>
              <a:t>分</a:t>
            </a:r>
            <a:endParaRPr lang="en-US" altLang="zh-TW" sz="4400" dirty="0"/>
          </a:p>
          <a:p>
            <a:r>
              <a:rPr lang="zh-TW" altLang="en-US" sz="4400" dirty="0"/>
              <a:t>做的普通，</a:t>
            </a:r>
            <a:r>
              <a:rPr lang="zh-TW" altLang="en-US" sz="4400" dirty="0">
                <a:solidFill>
                  <a:srgbClr val="FFC000"/>
                </a:solidFill>
              </a:rPr>
              <a:t>給</a:t>
            </a:r>
            <a:r>
              <a:rPr lang="en-US" altLang="zh-TW" sz="4400" dirty="0">
                <a:solidFill>
                  <a:srgbClr val="FFC000"/>
                </a:solidFill>
              </a:rPr>
              <a:t>1</a:t>
            </a:r>
            <a:r>
              <a:rPr lang="zh-TW" altLang="en-US" sz="4400" dirty="0">
                <a:solidFill>
                  <a:srgbClr val="FFC000"/>
                </a:solidFill>
              </a:rPr>
              <a:t>分</a:t>
            </a:r>
            <a:endParaRPr lang="en-US" altLang="zh-TW" sz="4400" dirty="0"/>
          </a:p>
          <a:p>
            <a:r>
              <a:rPr lang="zh-TW" altLang="en-US" sz="4400" dirty="0"/>
              <a:t>沒做到</a:t>
            </a:r>
            <a:r>
              <a:rPr lang="en-US" altLang="zh-TW" sz="4400" dirty="0"/>
              <a:t>(</a:t>
            </a:r>
            <a:r>
              <a:rPr lang="zh-TW" altLang="en-US" sz="4400" dirty="0"/>
              <a:t>不滿意</a:t>
            </a:r>
            <a:r>
              <a:rPr lang="en-US" altLang="zh-TW" sz="4400" dirty="0"/>
              <a:t>)</a:t>
            </a:r>
            <a:r>
              <a:rPr lang="zh-TW" altLang="en-US" sz="4400" dirty="0"/>
              <a:t>，</a:t>
            </a:r>
            <a:r>
              <a:rPr lang="zh-TW" altLang="en-US" sz="4400" dirty="0">
                <a:solidFill>
                  <a:srgbClr val="FFC000"/>
                </a:solidFill>
              </a:rPr>
              <a:t>給</a:t>
            </a:r>
            <a:r>
              <a:rPr lang="en-US" altLang="zh-TW" sz="4400" dirty="0">
                <a:solidFill>
                  <a:srgbClr val="FFC000"/>
                </a:solidFill>
              </a:rPr>
              <a:t>0</a:t>
            </a:r>
            <a:r>
              <a:rPr lang="zh-TW" altLang="en-US" sz="4400" dirty="0">
                <a:solidFill>
                  <a:srgbClr val="FFC000"/>
                </a:solidFill>
              </a:rPr>
              <a:t>分</a:t>
            </a:r>
            <a:endParaRPr lang="en-US" altLang="zh-TW" sz="44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98364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1640" y="303498"/>
            <a:ext cx="7128792" cy="607758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八正道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55576" y="1059582"/>
            <a:ext cx="2520280" cy="3744416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zh-TW" altLang="zh-TW" sz="2400" b="1" dirty="0">
                <a:solidFill>
                  <a:schemeClr val="bg1"/>
                </a:solidFill>
              </a:rPr>
              <a:t>正見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正思惟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正語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正業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正命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正精進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正念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正定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pic>
        <p:nvPicPr>
          <p:cNvPr id="16" name="圖片 15" descr="imagesPOJQ632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93894" y="285734"/>
            <a:ext cx="3910310" cy="2928958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八正道</a:t>
            </a:r>
            <a:r>
              <a:rPr lang="en-US" altLang="zh-TW"/>
              <a:t>—</a:t>
            </a:r>
            <a:r>
              <a:rPr lang="zh-TW" altLang="en-US"/>
              <a:t>正見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27584" y="1185596"/>
            <a:ext cx="7772400" cy="376241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3200" dirty="0"/>
              <a:t>擁有對於人生修行的正確見解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終身奉行修持戒定慧三無漏學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了解自性即佛性以佛心為己心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認識真空妙有是無上道不執著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一勤天下無難事懂得行大精進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知道一切煩惱乃由我慢心所生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看透世界的苦因及消除的方法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值得追求的是內心真正的寧靜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八正道</a:t>
            </a:r>
            <a:r>
              <a:rPr lang="en-US" altLang="zh-TW"/>
              <a:t>—</a:t>
            </a:r>
            <a:r>
              <a:rPr lang="zh-TW" altLang="en-US"/>
              <a:t>正思惟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27584" y="1167595"/>
            <a:ext cx="7772400" cy="372665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3200" dirty="0"/>
              <a:t>面對人生各種現象能正確思惟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努力用心地聽佛法思考與修行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知道人在六道輪迴的愚痴苦痛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知道人在人間要修行不生邪思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了解世間的事情都是因緣果報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懂得在日常生活中去累積福慧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不受名色愛欲的影響沒有執著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不怕生老病死能夠坦然地接受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八正道</a:t>
            </a:r>
            <a:r>
              <a:rPr lang="en-US" altLang="zh-TW"/>
              <a:t>—</a:t>
            </a:r>
            <a:r>
              <a:rPr lang="zh-TW" altLang="en-US"/>
              <a:t>正語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99592" y="1221600"/>
            <a:ext cx="7772400" cy="365440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3200" dirty="0"/>
              <a:t>面對人生各個場合能正確說話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隨時警惕自己不要說不好的話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不說不實狂妄自大玩笑的話語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不說挑撥是非讓人起衝突的話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不說逢迎拍馬與阿諛奉承的話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多說讓人開心高興起歡喜的話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多說關懷溫暖與讚美肯定的話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多心存道念多說智慧助人的話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八正道</a:t>
            </a:r>
            <a:r>
              <a:rPr lang="en-US" altLang="zh-TW"/>
              <a:t>—</a:t>
            </a:r>
            <a:r>
              <a:rPr lang="zh-TW" altLang="en-US"/>
              <a:t>正業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27584" y="1167594"/>
            <a:ext cx="7772400" cy="378042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3200" dirty="0"/>
              <a:t>正確理解人生承擔任務的能力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培養自己擁有足夠耐心與耐性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修養並照顧自己的身體與心靈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懂得學習戒定慧的三無漏智慧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依循正道而行承擔事業與道業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斷除一切妄念執著與不好行為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讓自己回復到清淨無染的本性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如蓮花般在污泥中開花與結果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八正道</a:t>
            </a:r>
            <a:r>
              <a:rPr lang="en-US" altLang="zh-TW"/>
              <a:t>—</a:t>
            </a:r>
            <a:r>
              <a:rPr lang="zh-TW" altLang="en-US"/>
              <a:t>正命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99592" y="1221600"/>
            <a:ext cx="7772400" cy="365440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3200" dirty="0"/>
              <a:t>正確發展人生生命本質的能力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凡事謹守本分抱持歡喜心態度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活出自己的慧命超越世俗壽命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生命中生出洞察力與光明智慧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遠離一切不正當的職業與詐騙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從事正當職業謀求生活的所需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不違反世間法律道理不背因果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讓自己的行為符合正當與清淨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7664" y="303498"/>
            <a:ext cx="6912768" cy="607758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八正道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552" y="951570"/>
            <a:ext cx="8136904" cy="3996444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zh-TW" altLang="zh-TW" sz="2400" b="1" dirty="0">
                <a:solidFill>
                  <a:schemeClr val="bg1"/>
                </a:solidFill>
              </a:rPr>
              <a:t>正見</a:t>
            </a:r>
            <a:r>
              <a:rPr lang="zh-TW" altLang="en-US" sz="2400" b="1" dirty="0">
                <a:solidFill>
                  <a:schemeClr val="bg1"/>
                </a:solidFill>
              </a:rPr>
              <a:t>： 看得長遠，看的清楚，看得正確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正思惟</a:t>
            </a:r>
            <a:r>
              <a:rPr lang="zh-TW" altLang="en-US" sz="2400" b="1" dirty="0">
                <a:solidFill>
                  <a:schemeClr val="bg1"/>
                </a:solidFill>
              </a:rPr>
              <a:t>：接收佛法，觀眾生苦，如法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正語</a:t>
            </a:r>
            <a:r>
              <a:rPr lang="zh-TW" altLang="en-US" sz="2400" b="1" dirty="0">
                <a:solidFill>
                  <a:schemeClr val="bg1"/>
                </a:solidFill>
              </a:rPr>
              <a:t>：口說好話，多說愛語，智慧語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正業</a:t>
            </a:r>
            <a:r>
              <a:rPr lang="zh-TW" altLang="en-US" sz="2400" b="1" dirty="0">
                <a:solidFill>
                  <a:schemeClr val="bg1"/>
                </a:solidFill>
              </a:rPr>
              <a:t>：家業事業善業，承擔如來家業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正命</a:t>
            </a:r>
            <a:r>
              <a:rPr lang="zh-TW" altLang="en-US" sz="2400" b="1" dirty="0">
                <a:solidFill>
                  <a:schemeClr val="bg1"/>
                </a:solidFill>
              </a:rPr>
              <a:t>：了解自己，慧命成長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正精進</a:t>
            </a:r>
            <a:r>
              <a:rPr lang="zh-TW" altLang="en-US" sz="2400" b="1" dirty="0">
                <a:solidFill>
                  <a:schemeClr val="bg1"/>
                </a:solidFill>
              </a:rPr>
              <a:t>：純而不雜，進而不退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正念</a:t>
            </a:r>
            <a:r>
              <a:rPr lang="zh-TW" altLang="en-US" sz="2400" b="1" dirty="0">
                <a:solidFill>
                  <a:schemeClr val="bg1"/>
                </a:solidFill>
              </a:rPr>
              <a:t>：念念都在菩提中，無雜念，心寬念純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正定</a:t>
            </a:r>
            <a:r>
              <a:rPr lang="zh-TW" altLang="en-US" sz="2400" b="1" dirty="0">
                <a:solidFill>
                  <a:schemeClr val="bg1"/>
                </a:solidFill>
              </a:rPr>
              <a:t>：制心一處，無事不辦，三昧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八正道</a:t>
            </a:r>
            <a:r>
              <a:rPr lang="en-US" altLang="zh-TW"/>
              <a:t>—</a:t>
            </a:r>
            <a:r>
              <a:rPr lang="zh-TW" altLang="en-US"/>
              <a:t>正精進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99592" y="1275606"/>
            <a:ext cx="7772400" cy="367240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3200" dirty="0"/>
              <a:t>面對修行能夠正確的努力有成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專心一意朝向成佛的道路前進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修道不間斷直到究竟涅槃境界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發心立願能夠持之以恆的能力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不從事於迷信徒勞無功的苦行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不做壞事積極從善一直到完善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知見正確力證得無上正等正覺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在日常生活與人群中自我要求 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八正道</a:t>
            </a:r>
            <a:r>
              <a:rPr lang="en-US" altLang="zh-TW"/>
              <a:t>—</a:t>
            </a:r>
            <a:r>
              <a:rPr lang="zh-TW" altLang="en-US"/>
              <a:t>正念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04056" y="1275606"/>
            <a:ext cx="7772400" cy="367240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3200" dirty="0"/>
              <a:t>心不離道努力保持在正信佛法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心神散亂的時候就做數息觀想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遇有貪念的時候就做不淨觀想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愛生氣的時候能生起慈悲念頭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想不開與智慧不夠時都是因緣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障礙多的時候讓自己多多念佛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心不散亂意不顛倒且心無得失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能夠努力的修行轉逆緣為善緣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八正道</a:t>
            </a:r>
            <a:r>
              <a:rPr lang="en-US" altLang="zh-TW"/>
              <a:t>—</a:t>
            </a:r>
            <a:r>
              <a:rPr lang="zh-TW" altLang="en-US"/>
              <a:t>正定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71600" y="1221600"/>
            <a:ext cx="7772400" cy="372641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3200" dirty="0"/>
              <a:t>面對人生考驗能夠心定不移動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漏盡煩惱心寂靜不動了了分明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脫離物質欲念與邪惡不善的法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正住於理性寂照一如定慧等持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照顧好自己專心一志身心寂靜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當下這念心清楚正信決定不移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理解世間法是無住無所執著的</a:t>
            </a:r>
          </a:p>
          <a:p>
            <a:pPr>
              <a:lnSpc>
                <a:spcPct val="90000"/>
              </a:lnSpc>
            </a:pPr>
            <a:r>
              <a:rPr lang="zh-TW" altLang="en-US" sz="3200" dirty="0"/>
              <a:t>愛天下眾生身體力行豁然開朗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67494"/>
            <a:ext cx="7772400" cy="685800"/>
          </a:xfrm>
        </p:spPr>
        <p:txBody>
          <a:bodyPr/>
          <a:lstStyle/>
          <a:p>
            <a:r>
              <a:rPr lang="zh-TW" altLang="en-US" dirty="0"/>
              <a:t>八正道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914400" y="915566"/>
          <a:ext cx="77724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3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9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96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9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60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itchFamily="65" charset="-120"/>
                          <a:ea typeface="標楷體" pitchFamily="65" charset="-120"/>
                        </a:rPr>
                        <a:t>No.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得分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高</a:t>
                      </a:r>
                      <a:r>
                        <a:rPr lang="en-US" altLang="zh-TW" sz="2400" dirty="0">
                          <a:latin typeface="標楷體" pitchFamily="65" charset="-120"/>
                          <a:ea typeface="標楷體" pitchFamily="65" charset="-120"/>
                        </a:rPr>
                        <a:t>(16-14)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中</a:t>
                      </a:r>
                      <a:r>
                        <a:rPr lang="en-US" altLang="zh-TW" sz="2400" dirty="0">
                          <a:latin typeface="標楷體" pitchFamily="65" charset="-120"/>
                          <a:ea typeface="標楷體" pitchFamily="65" charset="-120"/>
                        </a:rPr>
                        <a:t>(13-10)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低</a:t>
                      </a:r>
                      <a:r>
                        <a:rPr lang="en-US" altLang="zh-TW" sz="2400" dirty="0">
                          <a:latin typeface="標楷體" pitchFamily="65" charset="-120"/>
                          <a:ea typeface="標楷體" pitchFamily="65" charset="-120"/>
                        </a:rPr>
                        <a:t>(9-0)</a:t>
                      </a:r>
                      <a:endParaRPr lang="zh-TW" altLang="en-US" sz="24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0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正見</a:t>
                      </a:r>
                      <a:endParaRPr lang="en-US" altLang="zh-TW" sz="24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0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正思惟</a:t>
                      </a:r>
                      <a:endParaRPr lang="en-US" altLang="zh-TW" sz="24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0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正語</a:t>
                      </a:r>
                      <a:endParaRPr lang="en-US" altLang="zh-TW" sz="24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0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正業</a:t>
                      </a:r>
                      <a:endParaRPr lang="zh-TW" altLang="zh-TW" sz="24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0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正命</a:t>
                      </a:r>
                      <a:endParaRPr lang="zh-TW" altLang="zh-TW" sz="24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0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正精進</a:t>
                      </a:r>
                      <a:endParaRPr lang="zh-TW" altLang="zh-TW" sz="24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0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正念</a:t>
                      </a:r>
                      <a:endParaRPr lang="zh-TW" altLang="zh-TW" sz="24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60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8</a:t>
                      </a:r>
                      <a:endParaRPr lang="zh-TW" altLang="en-US" sz="1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標楷體" pitchFamily="65" charset="-120"/>
                          <a:ea typeface="標楷體" pitchFamily="65" charset="-120"/>
                        </a:rPr>
                        <a:t>正定</a:t>
                      </a:r>
                      <a:endParaRPr lang="zh-TW" altLang="zh-TW" sz="2400" b="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Note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84122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</a:p>
          <a:p>
            <a:r>
              <a:rPr lang="en-US" altLang="zh-TW" sz="3200" dirty="0"/>
              <a:t>_________________________________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7154083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1923971"/>
            <a:ext cx="6624736" cy="2706826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zh-TW" altLang="en-US" sz="2400" dirty="0"/>
              <a:t>奈普敦智慧平台</a:t>
            </a:r>
            <a:br>
              <a:rPr lang="en-US" altLang="zh-TW" sz="2400" dirty="0"/>
            </a:br>
            <a:r>
              <a:rPr lang="en-US" altLang="zh-TW" sz="2400" dirty="0">
                <a:hlinkClick r:id="rId2"/>
              </a:rPr>
              <a:t>https://www.neptune-it.com/</a:t>
            </a:r>
            <a:br>
              <a:rPr lang="en-US" altLang="zh-TW" sz="2400" dirty="0">
                <a:hlinkClick r:id="rId2"/>
              </a:rPr>
            </a:br>
            <a:br>
              <a:rPr lang="en-US" altLang="zh-TW" sz="2400" dirty="0"/>
            </a:br>
            <a:br>
              <a:rPr lang="en-US" altLang="zh-TW" sz="2400" dirty="0"/>
            </a:br>
            <a:r>
              <a:rPr lang="zh-TW" altLang="en-US" sz="2400" dirty="0"/>
              <a:t>奈普敦論壇</a:t>
            </a:r>
            <a:br>
              <a:rPr lang="en-US" altLang="zh-TW" sz="2400" dirty="0"/>
            </a:br>
            <a:r>
              <a:rPr lang="en-US" altLang="zh-TW" sz="2400" dirty="0">
                <a:hlinkClick r:id="rId3"/>
              </a:rPr>
              <a:t>http://www.neptuner.666forum.tw/</a:t>
            </a:r>
            <a:endParaRPr lang="zh-TW" altLang="en-US" sz="2800" dirty="0"/>
          </a:p>
        </p:txBody>
      </p:sp>
      <p:sp>
        <p:nvSpPr>
          <p:cNvPr id="165893" name="Text Box 4"/>
          <p:cNvSpPr txBox="1">
            <a:spLocks noChangeArrowheads="1"/>
          </p:cNvSpPr>
          <p:nvPr/>
        </p:nvSpPr>
        <p:spPr bwMode="auto">
          <a:xfrm>
            <a:off x="2124075" y="627460"/>
            <a:ext cx="53990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zh-TW"/>
          </a:p>
        </p:txBody>
      </p:sp>
      <p:sp>
        <p:nvSpPr>
          <p:cNvPr id="7" name="矩形 6"/>
          <p:cNvSpPr/>
          <p:nvPr/>
        </p:nvSpPr>
        <p:spPr>
          <a:xfrm>
            <a:off x="1403649" y="369682"/>
            <a:ext cx="4032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明月清風應無價</a:t>
            </a:r>
            <a:br>
              <a:rPr lang="zh-TW" alt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zh-TW" altLang="en-US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智者慧根覺有情</a:t>
            </a:r>
          </a:p>
        </p:txBody>
      </p:sp>
      <p:sp>
        <p:nvSpPr>
          <p:cNvPr id="5" name="矩形 4"/>
          <p:cNvSpPr/>
          <p:nvPr/>
        </p:nvSpPr>
        <p:spPr>
          <a:xfrm>
            <a:off x="5868144" y="246571"/>
            <a:ext cx="244490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8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感恩</a:t>
            </a:r>
          </a:p>
        </p:txBody>
      </p:sp>
      <p:pic>
        <p:nvPicPr>
          <p:cNvPr id="9" name="圖片 8" descr="16863822153623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2184652"/>
            <a:ext cx="2438400" cy="2438400"/>
          </a:xfrm>
          <a:prstGeom prst="rect">
            <a:avLst/>
          </a:prstGeom>
        </p:spPr>
      </p:pic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>
          <a:xfrm>
            <a:off x="146304" y="4657725"/>
            <a:ext cx="753288" cy="34290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55</a:t>
            </a:fld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八正道分</a:t>
            </a:r>
            <a:br>
              <a:rPr lang="en-US" altLang="zh-TW" b="1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/>
              <a:t>一、 正見：能見真理也</a:t>
            </a:r>
            <a:endParaRPr lang="en-US" altLang="zh-TW" dirty="0"/>
          </a:p>
          <a:p>
            <a:r>
              <a:rPr lang="zh-TW" altLang="en-US" dirty="0"/>
              <a:t>二、 正思惟：心無邪念也</a:t>
            </a:r>
            <a:endParaRPr lang="en-US" altLang="zh-TW" dirty="0"/>
          </a:p>
          <a:p>
            <a:r>
              <a:rPr lang="zh-TW" altLang="en-US" dirty="0"/>
              <a:t>三、 正語：言無虛妄業</a:t>
            </a:r>
            <a:endParaRPr lang="en-US" altLang="zh-TW" dirty="0"/>
          </a:p>
          <a:p>
            <a:r>
              <a:rPr lang="zh-TW" altLang="en-US" dirty="0"/>
              <a:t>四、 正業：有益諸善業</a:t>
            </a:r>
            <a:endParaRPr lang="en-US" altLang="zh-TW" dirty="0"/>
          </a:p>
          <a:p>
            <a:r>
              <a:rPr lang="zh-TW" altLang="en-US" dirty="0"/>
              <a:t>五、 正命：正道法行業</a:t>
            </a:r>
            <a:endParaRPr lang="en-US" altLang="zh-TW" dirty="0"/>
          </a:p>
          <a:p>
            <a:r>
              <a:rPr lang="zh-TW" altLang="en-US" dirty="0"/>
              <a:t>六、 正精進：修諸道行無間斷</a:t>
            </a:r>
            <a:endParaRPr lang="en-US" altLang="zh-TW" dirty="0"/>
          </a:p>
          <a:p>
            <a:r>
              <a:rPr lang="zh-TW" altLang="en-US" dirty="0"/>
              <a:t>七、 正念：專心憶念善法</a:t>
            </a:r>
            <a:endParaRPr lang="en-US" altLang="zh-TW" dirty="0"/>
          </a:p>
          <a:p>
            <a:r>
              <a:rPr lang="zh-TW" altLang="en-US" dirty="0"/>
              <a:t>八、 正定：一心住於正道諦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48215-3723-D1F8-4628-EC0617E1A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B3A204-ACB6-945C-BAB9-8B1429859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八正道分</a:t>
            </a:r>
            <a:r>
              <a:rPr lang="en-US" altLang="zh-TW" b="1" dirty="0"/>
              <a:t>(</a:t>
            </a:r>
            <a:r>
              <a:rPr lang="zh-TW" altLang="en-US" b="1" dirty="0"/>
              <a:t>我的體會</a:t>
            </a:r>
            <a:r>
              <a:rPr lang="en-US" altLang="zh-TW" b="1" dirty="0"/>
              <a:t>)</a:t>
            </a:r>
            <a:br>
              <a:rPr lang="en-US" altLang="zh-TW" b="1" dirty="0"/>
            </a:b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6D556E9-D33B-021D-DA37-85B0CDEE1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3598"/>
            <a:ext cx="8712968" cy="3744416"/>
          </a:xfrm>
        </p:spPr>
        <p:txBody>
          <a:bodyPr>
            <a:noAutofit/>
          </a:bodyPr>
          <a:lstStyle/>
          <a:p>
            <a:r>
              <a:rPr lang="zh-TW" altLang="en-US" sz="2400" dirty="0"/>
              <a:t>一、 正見：能見真理也 </a:t>
            </a:r>
            <a:r>
              <a:rPr lang="en-US" altLang="zh-TW" sz="2400" dirty="0">
                <a:solidFill>
                  <a:srgbClr val="FFC000"/>
                </a:solidFill>
              </a:rPr>
              <a:t>(</a:t>
            </a:r>
            <a:r>
              <a:rPr lang="zh-TW" altLang="en-US" sz="2400" dirty="0">
                <a:solidFill>
                  <a:srgbClr val="FFC000"/>
                </a:solidFill>
              </a:rPr>
              <a:t>未成佛前先結好人緣</a:t>
            </a:r>
            <a:r>
              <a:rPr lang="en-US" altLang="zh-TW" sz="2400" dirty="0">
                <a:solidFill>
                  <a:srgbClr val="FFC000"/>
                </a:solidFill>
              </a:rPr>
              <a:t>)</a:t>
            </a:r>
          </a:p>
          <a:p>
            <a:r>
              <a:rPr lang="zh-TW" altLang="en-US" sz="2400" dirty="0"/>
              <a:t>二、 正思惟：心無邪念也 </a:t>
            </a:r>
            <a:r>
              <a:rPr lang="en-US" altLang="zh-TW" sz="2400" dirty="0">
                <a:solidFill>
                  <a:srgbClr val="FFC000"/>
                </a:solidFill>
              </a:rPr>
              <a:t>(</a:t>
            </a:r>
            <a:r>
              <a:rPr lang="zh-TW" altLang="en-US" sz="2400" dirty="0">
                <a:solidFill>
                  <a:srgbClr val="FFC000"/>
                </a:solidFill>
              </a:rPr>
              <a:t>人格成而佛格成</a:t>
            </a:r>
            <a:r>
              <a:rPr lang="en-US" altLang="zh-TW" sz="2400" dirty="0">
                <a:solidFill>
                  <a:srgbClr val="FFC000"/>
                </a:solidFill>
              </a:rPr>
              <a:t>)</a:t>
            </a:r>
          </a:p>
          <a:p>
            <a:r>
              <a:rPr lang="zh-TW" altLang="en-US" sz="2400" dirty="0"/>
              <a:t>三、 正語：言無虛妄業 </a:t>
            </a:r>
            <a:r>
              <a:rPr lang="en-US" altLang="zh-TW" sz="2400" dirty="0">
                <a:solidFill>
                  <a:srgbClr val="FFC000"/>
                </a:solidFill>
              </a:rPr>
              <a:t>(</a:t>
            </a:r>
            <a:r>
              <a:rPr lang="zh-TW" altLang="en-US" sz="2400" dirty="0">
                <a:solidFill>
                  <a:srgbClr val="FFC000"/>
                </a:solidFill>
              </a:rPr>
              <a:t>把學到的正法分享出去，多造善業</a:t>
            </a:r>
            <a:r>
              <a:rPr lang="en-US" altLang="zh-TW" sz="2400" dirty="0">
                <a:solidFill>
                  <a:srgbClr val="FFC000"/>
                </a:solidFill>
              </a:rPr>
              <a:t>)</a:t>
            </a:r>
          </a:p>
          <a:p>
            <a:r>
              <a:rPr lang="zh-TW" altLang="en-US" sz="2400" dirty="0"/>
              <a:t>四、 正業：有益諸善業 </a:t>
            </a:r>
            <a:r>
              <a:rPr lang="en-US" altLang="zh-TW" sz="2400" dirty="0">
                <a:solidFill>
                  <a:srgbClr val="FFC000"/>
                </a:solidFill>
              </a:rPr>
              <a:t>(</a:t>
            </a:r>
            <a:r>
              <a:rPr lang="zh-TW" altLang="en-US" sz="2400" dirty="0">
                <a:solidFill>
                  <a:srgbClr val="FFC000"/>
                </a:solidFill>
              </a:rPr>
              <a:t>對的事，做就對了，正行不造惡業</a:t>
            </a:r>
            <a:r>
              <a:rPr lang="en-US" altLang="zh-TW" sz="2400" dirty="0">
                <a:solidFill>
                  <a:srgbClr val="FFC000"/>
                </a:solidFill>
              </a:rPr>
              <a:t>)</a:t>
            </a:r>
          </a:p>
          <a:p>
            <a:r>
              <a:rPr lang="zh-TW" altLang="en-US" sz="2400" dirty="0"/>
              <a:t>五、 正命：正道法行業 </a:t>
            </a:r>
            <a:r>
              <a:rPr lang="en-US" altLang="zh-TW" sz="2400" dirty="0">
                <a:solidFill>
                  <a:srgbClr val="FFC000"/>
                </a:solidFill>
              </a:rPr>
              <a:t>(</a:t>
            </a:r>
            <a:r>
              <a:rPr lang="zh-TW" altLang="en-US" sz="2400" dirty="0">
                <a:solidFill>
                  <a:srgbClr val="FFC000"/>
                </a:solidFill>
              </a:rPr>
              <a:t>為佛教為眾生，我願意，有使命感</a:t>
            </a:r>
            <a:r>
              <a:rPr lang="en-US" altLang="zh-TW" sz="2400" dirty="0">
                <a:solidFill>
                  <a:srgbClr val="FFC000"/>
                </a:solidFill>
              </a:rPr>
              <a:t>)</a:t>
            </a:r>
          </a:p>
          <a:p>
            <a:r>
              <a:rPr lang="zh-TW" altLang="en-US" sz="2400" dirty="0"/>
              <a:t>六、 正精進：修諸道行無間斷 </a:t>
            </a:r>
            <a:r>
              <a:rPr lang="en-US" altLang="zh-TW" sz="2400" dirty="0">
                <a:solidFill>
                  <a:srgbClr val="FFC000"/>
                </a:solidFill>
              </a:rPr>
              <a:t>(</a:t>
            </a:r>
            <a:r>
              <a:rPr lang="zh-TW" altLang="en-US" sz="2400" dirty="0">
                <a:solidFill>
                  <a:srgbClr val="FFC000"/>
                </a:solidFill>
              </a:rPr>
              <a:t>修行道，分秒不空過</a:t>
            </a:r>
            <a:r>
              <a:rPr lang="en-US" altLang="zh-TW" sz="2400" dirty="0">
                <a:solidFill>
                  <a:srgbClr val="FFC000"/>
                </a:solidFill>
              </a:rPr>
              <a:t>)</a:t>
            </a:r>
          </a:p>
          <a:p>
            <a:r>
              <a:rPr lang="zh-TW" altLang="en-US" sz="2400" dirty="0"/>
              <a:t>七、 正念：專心憶念善法 </a:t>
            </a:r>
            <a:r>
              <a:rPr lang="en-US" altLang="zh-TW" sz="2400" dirty="0">
                <a:solidFill>
                  <a:srgbClr val="FFC000"/>
                </a:solidFill>
              </a:rPr>
              <a:t>(</a:t>
            </a:r>
            <a:r>
              <a:rPr lang="zh-TW" altLang="en-US" sz="2400" dirty="0">
                <a:solidFill>
                  <a:srgbClr val="FFC000"/>
                </a:solidFill>
              </a:rPr>
              <a:t>念念都在菩提中</a:t>
            </a:r>
            <a:r>
              <a:rPr lang="en-US" altLang="zh-TW" sz="2400" dirty="0">
                <a:solidFill>
                  <a:srgbClr val="FFC000"/>
                </a:solidFill>
              </a:rPr>
              <a:t>)</a:t>
            </a:r>
          </a:p>
          <a:p>
            <a:r>
              <a:rPr lang="zh-TW" altLang="en-US" sz="2400" dirty="0"/>
              <a:t>八、 正定：一心住於正道諦 </a:t>
            </a:r>
            <a:r>
              <a:rPr lang="en-US" altLang="zh-TW" sz="2400" dirty="0">
                <a:solidFill>
                  <a:srgbClr val="FFC000"/>
                </a:solidFill>
              </a:rPr>
              <a:t>(</a:t>
            </a:r>
            <a:r>
              <a:rPr lang="zh-TW" altLang="en-US" sz="2400" dirty="0">
                <a:solidFill>
                  <a:srgbClr val="FFC000"/>
                </a:solidFill>
              </a:rPr>
              <a:t>時間空間人間出入自在</a:t>
            </a:r>
            <a:r>
              <a:rPr lang="en-US" altLang="zh-TW" sz="2400" dirty="0">
                <a:solidFill>
                  <a:srgbClr val="FFC000"/>
                </a:solidFill>
              </a:rPr>
              <a:t>)</a:t>
            </a:r>
            <a:endParaRPr lang="zh-TW" altLang="en-US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736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八正道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慈濟委員的制服與身形</a:t>
            </a:r>
            <a:r>
              <a:rPr lang="en-US" altLang="zh-TW" sz="3200" dirty="0"/>
              <a:t>(</a:t>
            </a:r>
            <a:r>
              <a:rPr lang="zh-TW" altLang="en-US" sz="3200" dirty="0"/>
              <a:t>現身說法</a:t>
            </a:r>
            <a:r>
              <a:rPr lang="en-US" altLang="zh-TW" sz="3200" dirty="0"/>
              <a:t>)</a:t>
            </a:r>
          </a:p>
          <a:p>
            <a:r>
              <a:rPr lang="zh-TW" altLang="en-US" sz="3200" dirty="0"/>
              <a:t>上人對於慈濟委員的期許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5696" y="303498"/>
            <a:ext cx="6624736" cy="607758"/>
          </a:xfrm>
        </p:spPr>
        <p:txBody>
          <a:bodyPr>
            <a:normAutofit/>
          </a:bodyPr>
          <a:lstStyle/>
          <a:p>
            <a:r>
              <a:rPr lang="zh-TW" altLang="zh-TW" sz="3200" dirty="0"/>
              <a:t>八正道</a:t>
            </a:r>
            <a:r>
              <a:rPr lang="en-US" altLang="zh-TW" sz="3200" dirty="0"/>
              <a:t>(</a:t>
            </a:r>
            <a:r>
              <a:rPr lang="zh-TW" altLang="en-US" sz="3200" dirty="0"/>
              <a:t>學佛者應有的認識與見解</a:t>
            </a:r>
            <a:r>
              <a:rPr lang="en-US" altLang="zh-TW" sz="3200" dirty="0"/>
              <a:t>)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55576" y="1059582"/>
            <a:ext cx="2520280" cy="378042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zh-TW" altLang="zh-TW" sz="2400" b="1" dirty="0">
                <a:solidFill>
                  <a:schemeClr val="bg1"/>
                </a:solidFill>
              </a:rPr>
              <a:t>正見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正思惟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正語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正業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正命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正精進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正念</a:t>
            </a:r>
            <a:endParaRPr lang="en-US" altLang="zh-TW" sz="2400" b="1" dirty="0">
              <a:solidFill>
                <a:schemeClr val="bg1"/>
              </a:solidFill>
            </a:endParaRPr>
          </a:p>
          <a:p>
            <a:r>
              <a:rPr lang="zh-TW" altLang="zh-TW" sz="2400" b="1" dirty="0">
                <a:solidFill>
                  <a:schemeClr val="bg1"/>
                </a:solidFill>
              </a:rPr>
              <a:t>正定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圓角矩形圖說文字 16"/>
          <p:cNvSpPr/>
          <p:nvPr/>
        </p:nvSpPr>
        <p:spPr>
          <a:xfrm>
            <a:off x="4528811" y="1275606"/>
            <a:ext cx="3960440" cy="1800200"/>
          </a:xfrm>
          <a:prstGeom prst="wedgeRoundRectCallout">
            <a:avLst>
              <a:gd name="adj1" fmla="val -84412"/>
              <a:gd name="adj2" fmla="val -45141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+mj-ea"/>
                <a:ea typeface="+mj-ea"/>
              </a:rPr>
              <a:t>此八法不依偏邪而行，故名為正。</a:t>
            </a:r>
            <a:endParaRPr lang="en-US" altLang="zh-TW" sz="2800" b="1" dirty="0"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latin typeface="+mj-ea"/>
                <a:ea typeface="+mj-ea"/>
              </a:rPr>
              <a:t>復能通至涅槃，</a:t>
            </a:r>
            <a:endParaRPr lang="en-US" altLang="zh-TW" sz="2800" b="1" dirty="0"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latin typeface="+mj-ea"/>
                <a:ea typeface="+mj-ea"/>
              </a:rPr>
              <a:t>故名為道。</a:t>
            </a:r>
          </a:p>
        </p:txBody>
      </p:sp>
      <p:sp>
        <p:nvSpPr>
          <p:cNvPr id="4" name="圓角矩形圖說文字 16">
            <a:extLst>
              <a:ext uri="{FF2B5EF4-FFF2-40B4-BE49-F238E27FC236}">
                <a16:creationId xmlns:a16="http://schemas.microsoft.com/office/drawing/2014/main" id="{8387A517-79B1-E7A0-CBB9-3245E397A5FD}"/>
              </a:ext>
            </a:extLst>
          </p:cNvPr>
          <p:cNvSpPr/>
          <p:nvPr/>
        </p:nvSpPr>
        <p:spPr>
          <a:xfrm>
            <a:off x="4499992" y="3147814"/>
            <a:ext cx="3960440" cy="1800200"/>
          </a:xfrm>
          <a:prstGeom prst="wedgeRoundRectCallout">
            <a:avLst>
              <a:gd name="adj1" fmla="val -84412"/>
              <a:gd name="adj2" fmla="val -45141"/>
              <a:gd name="adj3" fmla="val 16667"/>
            </a:avLst>
          </a:prstGeom>
          <a:solidFill>
            <a:srgbClr val="7030A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+mj-ea"/>
                <a:ea typeface="+mj-ea"/>
              </a:rPr>
              <a:t>如佛的知見，一切如法，故名為正。</a:t>
            </a:r>
            <a:endParaRPr lang="en-US" altLang="zh-TW" sz="2800" b="1" dirty="0">
              <a:latin typeface="+mj-ea"/>
              <a:ea typeface="+mj-ea"/>
            </a:endParaRPr>
          </a:p>
          <a:p>
            <a:pPr algn="ctr"/>
            <a:r>
              <a:rPr lang="zh-TW" altLang="en-US" sz="2800" b="1" dirty="0">
                <a:latin typeface="+mj-ea"/>
                <a:ea typeface="+mj-ea"/>
              </a:rPr>
              <a:t>能行能用在生活，一切無礙，故名為道。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地鐵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 古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地鐵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文鼎顏楷"/>
        <a:cs typeface="文鼎顏楷"/>
      </a:majorFont>
      <a:minorFont>
        <a:latin typeface="Times New Roman"/>
        <a:ea typeface="MingLiU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7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6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7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6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2696</TotalTime>
  <Words>3792</Words>
  <Application>Microsoft Office PowerPoint</Application>
  <PresentationFormat>如螢幕大小 (16:9)</PresentationFormat>
  <Paragraphs>507</Paragraphs>
  <Slides>55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55</vt:i4>
      </vt:variant>
    </vt:vector>
  </HeadingPairs>
  <TitlesOfParts>
    <vt:vector size="67" baseType="lpstr">
      <vt:lpstr>文鼎粗明</vt:lpstr>
      <vt:lpstr>文鼎顏楷</vt:lpstr>
      <vt:lpstr>華康行楷體W5</vt:lpstr>
      <vt:lpstr>標楷體</vt:lpstr>
      <vt:lpstr>Arial</vt:lpstr>
      <vt:lpstr>Calibri</vt:lpstr>
      <vt:lpstr>Times New Roman</vt:lpstr>
      <vt:lpstr>Wingdings</vt:lpstr>
      <vt:lpstr>Wingdings 2</vt:lpstr>
      <vt:lpstr>Wingdings 3</vt:lpstr>
      <vt:lpstr>地鐵</vt:lpstr>
      <vt:lpstr>Office 佈景主題</vt:lpstr>
      <vt:lpstr>法華心香讀書會 三十七道品(05)</vt:lpstr>
      <vt:lpstr>Agenda</vt:lpstr>
      <vt:lpstr>八正道</vt:lpstr>
      <vt:lpstr>八正道</vt:lpstr>
      <vt:lpstr>八正道</vt:lpstr>
      <vt:lpstr>八正道分 </vt:lpstr>
      <vt:lpstr>八正道分(我的體會) </vt:lpstr>
      <vt:lpstr>八正道</vt:lpstr>
      <vt:lpstr>八正道(學佛者應有的認識與見解)</vt:lpstr>
      <vt:lpstr>八正道</vt:lpstr>
      <vt:lpstr>八正道(最精密的全自動導航控制系統)</vt:lpstr>
      <vt:lpstr>正思惟</vt:lpstr>
      <vt:lpstr>正思惟的故事(國王要公主快快長大) </vt:lpstr>
      <vt:lpstr>正思惟的故事(國王要公主快快長大)</vt:lpstr>
      <vt:lpstr>何謂八正道？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我的學習</vt:lpstr>
      <vt:lpstr>PowerPoint 簡報</vt:lpstr>
      <vt:lpstr>三十七品，十法為根本(修己為要) </vt:lpstr>
      <vt:lpstr>上人叮嚀</vt:lpstr>
      <vt:lpstr>我的行動計劃</vt:lpstr>
      <vt:lpstr>三十七道品的譬喻與背誦 </vt:lpstr>
      <vt:lpstr>三十七道品</vt:lpstr>
      <vt:lpstr>三十七助道品的種樹喻 </vt:lpstr>
      <vt:lpstr>三十七助道品的管理喻 </vt:lpstr>
      <vt:lpstr>三十七助道品的大車喻 </vt:lpstr>
      <vt:lpstr>如何背誦三十七道品？</vt:lpstr>
      <vt:lpstr>四念處</vt:lpstr>
      <vt:lpstr>四正勤</vt:lpstr>
      <vt:lpstr>四如意足</vt:lpstr>
      <vt:lpstr>五根五力</vt:lpstr>
      <vt:lpstr>七覺支</vt:lpstr>
      <vt:lpstr>八正道</vt:lpstr>
      <vt:lpstr>三十七道品的檢核 </vt:lpstr>
      <vt:lpstr>三十七道品</vt:lpstr>
      <vt:lpstr>三十七道品自我檢核表</vt:lpstr>
      <vt:lpstr>給分原則</vt:lpstr>
      <vt:lpstr>八正道</vt:lpstr>
      <vt:lpstr>八正道—正見</vt:lpstr>
      <vt:lpstr>八正道—正思惟</vt:lpstr>
      <vt:lpstr>八正道—正語</vt:lpstr>
      <vt:lpstr>八正道—正業</vt:lpstr>
      <vt:lpstr>八正道—正命</vt:lpstr>
      <vt:lpstr>八正道—正精進</vt:lpstr>
      <vt:lpstr>八正道—正念</vt:lpstr>
      <vt:lpstr>八正道—正定</vt:lpstr>
      <vt:lpstr>八正道</vt:lpstr>
      <vt:lpstr>Note</vt:lpstr>
      <vt:lpstr>奈普敦智慧平台 https://www.neptune-it.com/   奈普敦論壇 http://www.neptuner.666forum.tw/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Jack Kao</dc:creator>
  <cp:lastModifiedBy>明智 高</cp:lastModifiedBy>
  <cp:revision>272</cp:revision>
  <dcterms:created xsi:type="dcterms:W3CDTF">2013-04-27T01:29:21Z</dcterms:created>
  <dcterms:modified xsi:type="dcterms:W3CDTF">2025-05-08T02:56:58Z</dcterms:modified>
</cp:coreProperties>
</file>