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9"/>
  </p:notesMasterIdLst>
  <p:sldIdLst>
    <p:sldId id="442" r:id="rId2"/>
    <p:sldId id="352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DC"/>
    <a:srgbClr val="70C12D"/>
    <a:srgbClr val="5C9929"/>
    <a:srgbClr val="C5F3FF"/>
    <a:srgbClr val="435FAA"/>
    <a:srgbClr val="001132"/>
    <a:srgbClr val="001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57" d="100"/>
          <a:sy n="157" d="100"/>
        </p:scale>
        <p:origin x="610" y="10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C9CCBF39-F113-4C4F-8604-A4C1126BE061}"/>
    <pc:docChg chg="delSld modSld">
      <pc:chgData name="明智 高" userId="13106cc9a47d8e8b" providerId="LiveId" clId="{C9CCBF39-F113-4C4F-8604-A4C1126BE061}" dt="2019-03-05T08:51:30.375" v="319"/>
      <pc:docMkLst>
        <pc:docMk/>
      </pc:docMkLst>
      <pc:sldChg chg="del">
        <pc:chgData name="明智 高" userId="13106cc9a47d8e8b" providerId="LiveId" clId="{C9CCBF39-F113-4C4F-8604-A4C1126BE061}" dt="2019-03-05T08:49:35.015" v="2" actId="2696"/>
        <pc:sldMkLst>
          <pc:docMk/>
          <pc:sldMk cId="0" sldId="274"/>
        </pc:sldMkLst>
      </pc:sldChg>
      <pc:sldChg chg="del">
        <pc:chgData name="明智 高" userId="13106cc9a47d8e8b" providerId="LiveId" clId="{C9CCBF39-F113-4C4F-8604-A4C1126BE061}" dt="2019-03-05T08:49:35.144" v="25" actId="2696"/>
        <pc:sldMkLst>
          <pc:docMk/>
          <pc:sldMk cId="0" sldId="275"/>
        </pc:sldMkLst>
      </pc:sldChg>
      <pc:sldChg chg="del">
        <pc:chgData name="明智 高" userId="13106cc9a47d8e8b" providerId="LiveId" clId="{C9CCBF39-F113-4C4F-8604-A4C1126BE061}" dt="2019-03-05T08:49:35.149" v="26" actId="2696"/>
        <pc:sldMkLst>
          <pc:docMk/>
          <pc:sldMk cId="0" sldId="276"/>
        </pc:sldMkLst>
      </pc:sldChg>
      <pc:sldChg chg="del">
        <pc:chgData name="明智 高" userId="13106cc9a47d8e8b" providerId="LiveId" clId="{C9CCBF39-F113-4C4F-8604-A4C1126BE061}" dt="2019-03-05T08:49:35.157" v="27" actId="2696"/>
        <pc:sldMkLst>
          <pc:docMk/>
          <pc:sldMk cId="0" sldId="277"/>
        </pc:sldMkLst>
      </pc:sldChg>
      <pc:sldChg chg="del">
        <pc:chgData name="明智 高" userId="13106cc9a47d8e8b" providerId="LiveId" clId="{C9CCBF39-F113-4C4F-8604-A4C1126BE061}" dt="2019-03-05T08:49:35.190" v="31" actId="2696"/>
        <pc:sldMkLst>
          <pc:docMk/>
          <pc:sldMk cId="0" sldId="278"/>
        </pc:sldMkLst>
      </pc:sldChg>
      <pc:sldChg chg="del">
        <pc:chgData name="明智 高" userId="13106cc9a47d8e8b" providerId="LiveId" clId="{C9CCBF39-F113-4C4F-8604-A4C1126BE061}" dt="2019-03-05T08:49:35.167" v="28" actId="2696"/>
        <pc:sldMkLst>
          <pc:docMk/>
          <pc:sldMk cId="0" sldId="279"/>
        </pc:sldMkLst>
      </pc:sldChg>
      <pc:sldChg chg="del">
        <pc:chgData name="明智 高" userId="13106cc9a47d8e8b" providerId="LiveId" clId="{C9CCBF39-F113-4C4F-8604-A4C1126BE061}" dt="2019-03-05T08:49:35.178" v="29" actId="2696"/>
        <pc:sldMkLst>
          <pc:docMk/>
          <pc:sldMk cId="0" sldId="280"/>
        </pc:sldMkLst>
      </pc:sldChg>
      <pc:sldChg chg="del">
        <pc:chgData name="明智 高" userId="13106cc9a47d8e8b" providerId="LiveId" clId="{C9CCBF39-F113-4C4F-8604-A4C1126BE061}" dt="2019-03-05T08:49:35.185" v="30" actId="2696"/>
        <pc:sldMkLst>
          <pc:docMk/>
          <pc:sldMk cId="0" sldId="281"/>
        </pc:sldMkLst>
      </pc:sldChg>
      <pc:sldChg chg="del">
        <pc:chgData name="明智 高" userId="13106cc9a47d8e8b" providerId="LiveId" clId="{C9CCBF39-F113-4C4F-8604-A4C1126BE061}" dt="2019-03-05T08:49:35.204" v="33" actId="2696"/>
        <pc:sldMkLst>
          <pc:docMk/>
          <pc:sldMk cId="0" sldId="282"/>
        </pc:sldMkLst>
      </pc:sldChg>
      <pc:sldChg chg="del">
        <pc:chgData name="明智 高" userId="13106cc9a47d8e8b" providerId="LiveId" clId="{C9CCBF39-F113-4C4F-8604-A4C1126BE061}" dt="2019-03-05T08:49:35.196" v="32" actId="2696"/>
        <pc:sldMkLst>
          <pc:docMk/>
          <pc:sldMk cId="0" sldId="283"/>
        </pc:sldMkLst>
      </pc:sldChg>
      <pc:sldChg chg="del">
        <pc:chgData name="明智 高" userId="13106cc9a47d8e8b" providerId="LiveId" clId="{C9CCBF39-F113-4C4F-8604-A4C1126BE061}" dt="2019-03-05T08:49:35.255" v="38" actId="2696"/>
        <pc:sldMkLst>
          <pc:docMk/>
          <pc:sldMk cId="0" sldId="284"/>
        </pc:sldMkLst>
      </pc:sldChg>
      <pc:sldChg chg="del">
        <pc:chgData name="明智 高" userId="13106cc9a47d8e8b" providerId="LiveId" clId="{C9CCBF39-F113-4C4F-8604-A4C1126BE061}" dt="2019-03-05T08:49:35.214" v="34" actId="2696"/>
        <pc:sldMkLst>
          <pc:docMk/>
          <pc:sldMk cId="0" sldId="285"/>
        </pc:sldMkLst>
      </pc:sldChg>
      <pc:sldChg chg="del">
        <pc:chgData name="明智 高" userId="13106cc9a47d8e8b" providerId="LiveId" clId="{C9CCBF39-F113-4C4F-8604-A4C1126BE061}" dt="2019-03-05T08:49:35.227" v="35" actId="2696"/>
        <pc:sldMkLst>
          <pc:docMk/>
          <pc:sldMk cId="0" sldId="286"/>
        </pc:sldMkLst>
      </pc:sldChg>
      <pc:sldChg chg="del">
        <pc:chgData name="明智 高" userId="13106cc9a47d8e8b" providerId="LiveId" clId="{C9CCBF39-F113-4C4F-8604-A4C1126BE061}" dt="2019-03-05T08:49:35.246" v="37" actId="2696"/>
        <pc:sldMkLst>
          <pc:docMk/>
          <pc:sldMk cId="0" sldId="287"/>
        </pc:sldMkLst>
      </pc:sldChg>
      <pc:sldChg chg="del">
        <pc:chgData name="明智 高" userId="13106cc9a47d8e8b" providerId="LiveId" clId="{C9CCBF39-F113-4C4F-8604-A4C1126BE061}" dt="2019-03-05T08:49:35.237" v="36" actId="2696"/>
        <pc:sldMkLst>
          <pc:docMk/>
          <pc:sldMk cId="0" sldId="288"/>
        </pc:sldMkLst>
      </pc:sldChg>
      <pc:sldChg chg="del">
        <pc:chgData name="明智 高" userId="13106cc9a47d8e8b" providerId="LiveId" clId="{C9CCBF39-F113-4C4F-8604-A4C1126BE061}" dt="2019-03-05T08:49:35.288" v="42" actId="2696"/>
        <pc:sldMkLst>
          <pc:docMk/>
          <pc:sldMk cId="0" sldId="289"/>
        </pc:sldMkLst>
      </pc:sldChg>
      <pc:sldChg chg="del">
        <pc:chgData name="明智 高" userId="13106cc9a47d8e8b" providerId="LiveId" clId="{C9CCBF39-F113-4C4F-8604-A4C1126BE061}" dt="2019-03-05T08:49:35.277" v="41" actId="2696"/>
        <pc:sldMkLst>
          <pc:docMk/>
          <pc:sldMk cId="0" sldId="290"/>
        </pc:sldMkLst>
      </pc:sldChg>
      <pc:sldChg chg="del">
        <pc:chgData name="明智 高" userId="13106cc9a47d8e8b" providerId="LiveId" clId="{C9CCBF39-F113-4C4F-8604-A4C1126BE061}" dt="2019-03-05T08:49:35.300" v="43" actId="2696"/>
        <pc:sldMkLst>
          <pc:docMk/>
          <pc:sldMk cId="0" sldId="291"/>
        </pc:sldMkLst>
      </pc:sldChg>
      <pc:sldChg chg="del">
        <pc:chgData name="明智 高" userId="13106cc9a47d8e8b" providerId="LiveId" clId="{C9CCBF39-F113-4C4F-8604-A4C1126BE061}" dt="2019-03-05T08:49:35.352" v="55" actId="2696"/>
        <pc:sldMkLst>
          <pc:docMk/>
          <pc:sldMk cId="0" sldId="292"/>
        </pc:sldMkLst>
      </pc:sldChg>
      <pc:sldChg chg="del">
        <pc:chgData name="明智 高" userId="13106cc9a47d8e8b" providerId="LiveId" clId="{C9CCBF39-F113-4C4F-8604-A4C1126BE061}" dt="2019-03-05T08:49:35.139" v="24" actId="2696"/>
        <pc:sldMkLst>
          <pc:docMk/>
          <pc:sldMk cId="0" sldId="293"/>
        </pc:sldMkLst>
      </pc:sldChg>
      <pc:sldChg chg="del">
        <pc:chgData name="明智 高" userId="13106cc9a47d8e8b" providerId="LiveId" clId="{C9CCBF39-F113-4C4F-8604-A4C1126BE061}" dt="2019-03-05T08:49:35.035" v="5" actId="2696"/>
        <pc:sldMkLst>
          <pc:docMk/>
          <pc:sldMk cId="0" sldId="294"/>
        </pc:sldMkLst>
      </pc:sldChg>
      <pc:sldChg chg="del">
        <pc:chgData name="明智 高" userId="13106cc9a47d8e8b" providerId="LiveId" clId="{C9CCBF39-F113-4C4F-8604-A4C1126BE061}" dt="2019-03-05T08:49:35.065" v="11" actId="2696"/>
        <pc:sldMkLst>
          <pc:docMk/>
          <pc:sldMk cId="0" sldId="295"/>
        </pc:sldMkLst>
      </pc:sldChg>
      <pc:sldChg chg="del">
        <pc:chgData name="明智 高" userId="13106cc9a47d8e8b" providerId="LiveId" clId="{C9CCBF39-F113-4C4F-8604-A4C1126BE061}" dt="2019-03-05T08:49:35.752" v="179" actId="2696"/>
        <pc:sldMkLst>
          <pc:docMk/>
          <pc:sldMk cId="0" sldId="296"/>
        </pc:sldMkLst>
      </pc:sldChg>
      <pc:sldChg chg="del">
        <pc:chgData name="明智 高" userId="13106cc9a47d8e8b" providerId="LiveId" clId="{C9CCBF39-F113-4C4F-8604-A4C1126BE061}" dt="2019-03-05T08:49:35.841" v="232" actId="2696"/>
        <pc:sldMkLst>
          <pc:docMk/>
          <pc:sldMk cId="0" sldId="297"/>
        </pc:sldMkLst>
      </pc:sldChg>
      <pc:sldChg chg="del">
        <pc:chgData name="明智 高" userId="13106cc9a47d8e8b" providerId="LiveId" clId="{C9CCBF39-F113-4C4F-8604-A4C1126BE061}" dt="2019-03-05T08:49:35.039" v="6" actId="2696"/>
        <pc:sldMkLst>
          <pc:docMk/>
          <pc:sldMk cId="0" sldId="298"/>
        </pc:sldMkLst>
      </pc:sldChg>
      <pc:sldChg chg="del">
        <pc:chgData name="明智 高" userId="13106cc9a47d8e8b" providerId="LiveId" clId="{C9CCBF39-F113-4C4F-8604-A4C1126BE061}" dt="2019-03-05T08:49:35.043" v="7" actId="2696"/>
        <pc:sldMkLst>
          <pc:docMk/>
          <pc:sldMk cId="0" sldId="299"/>
        </pc:sldMkLst>
      </pc:sldChg>
      <pc:sldChg chg="del">
        <pc:chgData name="明智 高" userId="13106cc9a47d8e8b" providerId="LiveId" clId="{C9CCBF39-F113-4C4F-8604-A4C1126BE061}" dt="2019-03-05T08:49:35.048" v="8" actId="2696"/>
        <pc:sldMkLst>
          <pc:docMk/>
          <pc:sldMk cId="0" sldId="300"/>
        </pc:sldMkLst>
      </pc:sldChg>
      <pc:sldChg chg="del">
        <pc:chgData name="明智 高" userId="13106cc9a47d8e8b" providerId="LiveId" clId="{C9CCBF39-F113-4C4F-8604-A4C1126BE061}" dt="2019-03-05T08:49:35.058" v="10" actId="2696"/>
        <pc:sldMkLst>
          <pc:docMk/>
          <pc:sldMk cId="0" sldId="304"/>
        </pc:sldMkLst>
      </pc:sldChg>
      <pc:sldChg chg="del">
        <pc:chgData name="明智 高" userId="13106cc9a47d8e8b" providerId="LiveId" clId="{C9CCBF39-F113-4C4F-8604-A4C1126BE061}" dt="2019-03-05T08:49:35.085" v="14" actId="2696"/>
        <pc:sldMkLst>
          <pc:docMk/>
          <pc:sldMk cId="0" sldId="305"/>
        </pc:sldMkLst>
      </pc:sldChg>
      <pc:sldChg chg="del">
        <pc:chgData name="明智 高" userId="13106cc9a47d8e8b" providerId="LiveId" clId="{C9CCBF39-F113-4C4F-8604-A4C1126BE061}" dt="2019-03-05T08:49:35.090" v="15" actId="2696"/>
        <pc:sldMkLst>
          <pc:docMk/>
          <pc:sldMk cId="0" sldId="306"/>
        </pc:sldMkLst>
      </pc:sldChg>
      <pc:sldChg chg="del">
        <pc:chgData name="明智 高" userId="13106cc9a47d8e8b" providerId="LiveId" clId="{C9CCBF39-F113-4C4F-8604-A4C1126BE061}" dt="2019-03-05T08:49:35.135" v="23" actId="2696"/>
        <pc:sldMkLst>
          <pc:docMk/>
          <pc:sldMk cId="0" sldId="309"/>
        </pc:sldMkLst>
      </pc:sldChg>
      <pc:sldChg chg="del">
        <pc:chgData name="明智 高" userId="13106cc9a47d8e8b" providerId="LiveId" clId="{C9CCBF39-F113-4C4F-8604-A4C1126BE061}" dt="2019-03-05T08:49:35.355" v="56" actId="2696"/>
        <pc:sldMkLst>
          <pc:docMk/>
          <pc:sldMk cId="0" sldId="310"/>
        </pc:sldMkLst>
      </pc:sldChg>
      <pc:sldChg chg="del">
        <pc:chgData name="明智 高" userId="13106cc9a47d8e8b" providerId="LiveId" clId="{C9CCBF39-F113-4C4F-8604-A4C1126BE061}" dt="2019-03-05T08:49:35.401" v="67" actId="2696"/>
        <pc:sldMkLst>
          <pc:docMk/>
          <pc:sldMk cId="0" sldId="312"/>
        </pc:sldMkLst>
      </pc:sldChg>
      <pc:sldChg chg="del">
        <pc:chgData name="明智 高" userId="13106cc9a47d8e8b" providerId="LiveId" clId="{C9CCBF39-F113-4C4F-8604-A4C1126BE061}" dt="2019-03-05T08:49:35.646" v="136" actId="2696"/>
        <pc:sldMkLst>
          <pc:docMk/>
          <pc:sldMk cId="0" sldId="341"/>
        </pc:sldMkLst>
      </pc:sldChg>
      <pc:sldChg chg="del">
        <pc:chgData name="明智 高" userId="13106cc9a47d8e8b" providerId="LiveId" clId="{C9CCBF39-F113-4C4F-8604-A4C1126BE061}" dt="2019-03-05T08:49:35.679" v="148" actId="2696"/>
        <pc:sldMkLst>
          <pc:docMk/>
          <pc:sldMk cId="0" sldId="342"/>
        </pc:sldMkLst>
      </pc:sldChg>
      <pc:sldChg chg="del">
        <pc:chgData name="明智 高" userId="13106cc9a47d8e8b" providerId="LiveId" clId="{C9CCBF39-F113-4C4F-8604-A4C1126BE061}" dt="2019-03-05T08:49:35.848" v="234" actId="2696"/>
        <pc:sldMkLst>
          <pc:docMk/>
          <pc:sldMk cId="0" sldId="343"/>
        </pc:sldMkLst>
      </pc:sldChg>
      <pc:sldChg chg="del">
        <pc:chgData name="明智 高" userId="13106cc9a47d8e8b" providerId="LiveId" clId="{C9CCBF39-F113-4C4F-8604-A4C1126BE061}" dt="2019-03-05T08:49:35.875" v="250" actId="2696"/>
        <pc:sldMkLst>
          <pc:docMk/>
          <pc:sldMk cId="0" sldId="344"/>
        </pc:sldMkLst>
      </pc:sldChg>
      <pc:sldChg chg="del">
        <pc:chgData name="明智 高" userId="13106cc9a47d8e8b" providerId="LiveId" clId="{C9CCBF39-F113-4C4F-8604-A4C1126BE061}" dt="2019-03-05T08:49:35.849" v="235" actId="2696"/>
        <pc:sldMkLst>
          <pc:docMk/>
          <pc:sldMk cId="0" sldId="345"/>
        </pc:sldMkLst>
      </pc:sldChg>
      <pc:sldChg chg="del">
        <pc:chgData name="明智 高" userId="13106cc9a47d8e8b" providerId="LiveId" clId="{C9CCBF39-F113-4C4F-8604-A4C1126BE061}" dt="2019-03-05T08:49:35.029" v="4" actId="2696"/>
        <pc:sldMkLst>
          <pc:docMk/>
          <pc:sldMk cId="0" sldId="347"/>
        </pc:sldMkLst>
      </pc:sldChg>
      <pc:sldChg chg="del">
        <pc:chgData name="明智 高" userId="13106cc9a47d8e8b" providerId="LiveId" clId="{C9CCBF39-F113-4C4F-8604-A4C1126BE061}" dt="2019-03-05T08:49:35.053" v="9" actId="2696"/>
        <pc:sldMkLst>
          <pc:docMk/>
          <pc:sldMk cId="0" sldId="349"/>
        </pc:sldMkLst>
      </pc:sldChg>
      <pc:sldChg chg="modSp">
        <pc:chgData name="明智 高" userId="13106cc9a47d8e8b" providerId="LiveId" clId="{C9CCBF39-F113-4C4F-8604-A4C1126BE061}" dt="2019-03-05T08:50:10.703" v="303"/>
        <pc:sldMkLst>
          <pc:docMk/>
          <pc:sldMk cId="0" sldId="359"/>
        </pc:sldMkLst>
        <pc:spChg chg="mod">
          <ac:chgData name="明智 高" userId="13106cc9a47d8e8b" providerId="LiveId" clId="{C9CCBF39-F113-4C4F-8604-A4C1126BE061}" dt="2019-03-05T08:50:10.703" v="303"/>
          <ac:spMkLst>
            <pc:docMk/>
            <pc:sldMk cId="0" sldId="359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13.946" v="304"/>
        <pc:sldMkLst>
          <pc:docMk/>
          <pc:sldMk cId="0" sldId="360"/>
        </pc:sldMkLst>
        <pc:spChg chg="mod">
          <ac:chgData name="明智 高" userId="13106cc9a47d8e8b" providerId="LiveId" clId="{C9CCBF39-F113-4C4F-8604-A4C1126BE061}" dt="2019-03-05T08:50:13.946" v="304"/>
          <ac:spMkLst>
            <pc:docMk/>
            <pc:sldMk cId="0" sldId="360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16.899" v="305"/>
        <pc:sldMkLst>
          <pc:docMk/>
          <pc:sldMk cId="0" sldId="361"/>
        </pc:sldMkLst>
        <pc:spChg chg="mod">
          <ac:chgData name="明智 高" userId="13106cc9a47d8e8b" providerId="LiveId" clId="{C9CCBF39-F113-4C4F-8604-A4C1126BE061}" dt="2019-03-05T08:50:16.899" v="305"/>
          <ac:spMkLst>
            <pc:docMk/>
            <pc:sldMk cId="0" sldId="361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22.751" v="306"/>
        <pc:sldMkLst>
          <pc:docMk/>
          <pc:sldMk cId="0" sldId="362"/>
        </pc:sldMkLst>
        <pc:spChg chg="mod">
          <ac:chgData name="明智 高" userId="13106cc9a47d8e8b" providerId="LiveId" clId="{C9CCBF39-F113-4C4F-8604-A4C1126BE061}" dt="2019-03-05T08:50:22.751" v="306"/>
          <ac:spMkLst>
            <pc:docMk/>
            <pc:sldMk cId="0" sldId="362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32.073" v="307"/>
        <pc:sldMkLst>
          <pc:docMk/>
          <pc:sldMk cId="0" sldId="364"/>
        </pc:sldMkLst>
        <pc:spChg chg="mod">
          <ac:chgData name="明智 高" userId="13106cc9a47d8e8b" providerId="LiveId" clId="{C9CCBF39-F113-4C4F-8604-A4C1126BE061}" dt="2019-03-05T08:50:32.073" v="307"/>
          <ac:spMkLst>
            <pc:docMk/>
            <pc:sldMk cId="0" sldId="364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35.901" v="308"/>
        <pc:sldMkLst>
          <pc:docMk/>
          <pc:sldMk cId="0" sldId="365"/>
        </pc:sldMkLst>
        <pc:spChg chg="mod">
          <ac:chgData name="明智 高" userId="13106cc9a47d8e8b" providerId="LiveId" clId="{C9CCBF39-F113-4C4F-8604-A4C1126BE061}" dt="2019-03-05T08:50:35.901" v="308"/>
          <ac:spMkLst>
            <pc:docMk/>
            <pc:sldMk cId="0" sldId="365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41.935" v="309"/>
        <pc:sldMkLst>
          <pc:docMk/>
          <pc:sldMk cId="0" sldId="366"/>
        </pc:sldMkLst>
        <pc:spChg chg="mod">
          <ac:chgData name="明智 高" userId="13106cc9a47d8e8b" providerId="LiveId" clId="{C9CCBF39-F113-4C4F-8604-A4C1126BE061}" dt="2019-03-05T08:50:41.935" v="309"/>
          <ac:spMkLst>
            <pc:docMk/>
            <pc:sldMk cId="0" sldId="366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46.171" v="310"/>
        <pc:sldMkLst>
          <pc:docMk/>
          <pc:sldMk cId="0" sldId="367"/>
        </pc:sldMkLst>
        <pc:spChg chg="mod">
          <ac:chgData name="明智 高" userId="13106cc9a47d8e8b" providerId="LiveId" clId="{C9CCBF39-F113-4C4F-8604-A4C1126BE061}" dt="2019-03-05T08:50:46.171" v="310"/>
          <ac:spMkLst>
            <pc:docMk/>
            <pc:sldMk cId="0" sldId="367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49.678" v="311"/>
        <pc:sldMkLst>
          <pc:docMk/>
          <pc:sldMk cId="0" sldId="368"/>
        </pc:sldMkLst>
        <pc:spChg chg="mod">
          <ac:chgData name="明智 高" userId="13106cc9a47d8e8b" providerId="LiveId" clId="{C9CCBF39-F113-4C4F-8604-A4C1126BE061}" dt="2019-03-05T08:50:49.678" v="311"/>
          <ac:spMkLst>
            <pc:docMk/>
            <pc:sldMk cId="0" sldId="368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0:56.984" v="312"/>
        <pc:sldMkLst>
          <pc:docMk/>
          <pc:sldMk cId="0" sldId="369"/>
        </pc:sldMkLst>
        <pc:spChg chg="mod">
          <ac:chgData name="明智 高" userId="13106cc9a47d8e8b" providerId="LiveId" clId="{C9CCBF39-F113-4C4F-8604-A4C1126BE061}" dt="2019-03-05T08:50:56.984" v="312"/>
          <ac:spMkLst>
            <pc:docMk/>
            <pc:sldMk cId="0" sldId="369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1:07.300" v="313"/>
        <pc:sldMkLst>
          <pc:docMk/>
          <pc:sldMk cId="0" sldId="371"/>
        </pc:sldMkLst>
        <pc:spChg chg="mod">
          <ac:chgData name="明智 高" userId="13106cc9a47d8e8b" providerId="LiveId" clId="{C9CCBF39-F113-4C4F-8604-A4C1126BE061}" dt="2019-03-05T08:51:07.300" v="313"/>
          <ac:spMkLst>
            <pc:docMk/>
            <pc:sldMk cId="0" sldId="371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1:11.825" v="314"/>
        <pc:sldMkLst>
          <pc:docMk/>
          <pc:sldMk cId="0" sldId="372"/>
        </pc:sldMkLst>
        <pc:spChg chg="mod">
          <ac:chgData name="明智 高" userId="13106cc9a47d8e8b" providerId="LiveId" clId="{C9CCBF39-F113-4C4F-8604-A4C1126BE061}" dt="2019-03-05T08:51:11.825" v="314"/>
          <ac:spMkLst>
            <pc:docMk/>
            <pc:sldMk cId="0" sldId="372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1:15.113" v="315"/>
        <pc:sldMkLst>
          <pc:docMk/>
          <pc:sldMk cId="0" sldId="373"/>
        </pc:sldMkLst>
        <pc:spChg chg="mod">
          <ac:chgData name="明智 高" userId="13106cc9a47d8e8b" providerId="LiveId" clId="{C9CCBF39-F113-4C4F-8604-A4C1126BE061}" dt="2019-03-05T08:51:15.113" v="315"/>
          <ac:spMkLst>
            <pc:docMk/>
            <pc:sldMk cId="0" sldId="373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1:18.536" v="316"/>
        <pc:sldMkLst>
          <pc:docMk/>
          <pc:sldMk cId="0" sldId="374"/>
        </pc:sldMkLst>
        <pc:spChg chg="mod">
          <ac:chgData name="明智 高" userId="13106cc9a47d8e8b" providerId="LiveId" clId="{C9CCBF39-F113-4C4F-8604-A4C1126BE061}" dt="2019-03-05T08:51:18.536" v="316"/>
          <ac:spMkLst>
            <pc:docMk/>
            <pc:sldMk cId="0" sldId="374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1:22.566" v="317"/>
        <pc:sldMkLst>
          <pc:docMk/>
          <pc:sldMk cId="0" sldId="375"/>
        </pc:sldMkLst>
        <pc:spChg chg="mod">
          <ac:chgData name="明智 高" userId="13106cc9a47d8e8b" providerId="LiveId" clId="{C9CCBF39-F113-4C4F-8604-A4C1126BE061}" dt="2019-03-05T08:51:22.566" v="317"/>
          <ac:spMkLst>
            <pc:docMk/>
            <pc:sldMk cId="0" sldId="375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1:27.319" v="318"/>
        <pc:sldMkLst>
          <pc:docMk/>
          <pc:sldMk cId="0" sldId="376"/>
        </pc:sldMkLst>
        <pc:spChg chg="mod">
          <ac:chgData name="明智 高" userId="13106cc9a47d8e8b" providerId="LiveId" clId="{C9CCBF39-F113-4C4F-8604-A4C1126BE061}" dt="2019-03-05T08:51:27.319" v="318"/>
          <ac:spMkLst>
            <pc:docMk/>
            <pc:sldMk cId="0" sldId="376"/>
            <ac:spMk id="2" creationId="{00000000-0000-0000-0000-000000000000}"/>
          </ac:spMkLst>
        </pc:spChg>
      </pc:sldChg>
      <pc:sldChg chg="modSp">
        <pc:chgData name="明智 高" userId="13106cc9a47d8e8b" providerId="LiveId" clId="{C9CCBF39-F113-4C4F-8604-A4C1126BE061}" dt="2019-03-05T08:51:30.375" v="319"/>
        <pc:sldMkLst>
          <pc:docMk/>
          <pc:sldMk cId="0" sldId="377"/>
        </pc:sldMkLst>
        <pc:spChg chg="mod">
          <ac:chgData name="明智 高" userId="13106cc9a47d8e8b" providerId="LiveId" clId="{C9CCBF39-F113-4C4F-8604-A4C1126BE061}" dt="2019-03-05T08:51:30.375" v="319"/>
          <ac:spMkLst>
            <pc:docMk/>
            <pc:sldMk cId="0" sldId="377"/>
            <ac:spMk id="2" creationId="{00000000-0000-0000-0000-000000000000}"/>
          </ac:spMkLst>
        </pc:spChg>
      </pc:sldChg>
      <pc:sldChg chg="del">
        <pc:chgData name="明智 高" userId="13106cc9a47d8e8b" providerId="LiveId" clId="{C9CCBF39-F113-4C4F-8604-A4C1126BE061}" dt="2019-03-05T08:49:35.072" v="12" actId="2696"/>
        <pc:sldMkLst>
          <pc:docMk/>
          <pc:sldMk cId="0" sldId="379"/>
        </pc:sldMkLst>
      </pc:sldChg>
      <pc:sldChg chg="del">
        <pc:chgData name="明智 高" userId="13106cc9a47d8e8b" providerId="LiveId" clId="{C9CCBF39-F113-4C4F-8604-A4C1126BE061}" dt="2019-03-05T08:49:35.110" v="19" actId="2696"/>
        <pc:sldMkLst>
          <pc:docMk/>
          <pc:sldMk cId="0" sldId="380"/>
        </pc:sldMkLst>
      </pc:sldChg>
      <pc:sldChg chg="del">
        <pc:chgData name="明智 高" userId="13106cc9a47d8e8b" providerId="LiveId" clId="{C9CCBF39-F113-4C4F-8604-A4C1126BE061}" dt="2019-03-05T08:49:35.847" v="233" actId="2696"/>
        <pc:sldMkLst>
          <pc:docMk/>
          <pc:sldMk cId="0" sldId="382"/>
        </pc:sldMkLst>
      </pc:sldChg>
      <pc:sldChg chg="del">
        <pc:chgData name="明智 高" userId="13106cc9a47d8e8b" providerId="LiveId" clId="{C9CCBF39-F113-4C4F-8604-A4C1126BE061}" dt="2019-03-05T08:49:35.868" v="246" actId="2696"/>
        <pc:sldMkLst>
          <pc:docMk/>
          <pc:sldMk cId="0" sldId="385"/>
        </pc:sldMkLst>
      </pc:sldChg>
      <pc:sldChg chg="del">
        <pc:chgData name="明智 高" userId="13106cc9a47d8e8b" providerId="LiveId" clId="{C9CCBF39-F113-4C4F-8604-A4C1126BE061}" dt="2019-03-05T08:49:35.440" v="78" actId="2696"/>
        <pc:sldMkLst>
          <pc:docMk/>
          <pc:sldMk cId="0" sldId="388"/>
        </pc:sldMkLst>
      </pc:sldChg>
      <pc:sldChg chg="del">
        <pc:chgData name="明智 高" userId="13106cc9a47d8e8b" providerId="LiveId" clId="{C9CCBF39-F113-4C4F-8604-A4C1126BE061}" dt="2019-03-05T08:49:35.721" v="167" actId="2696"/>
        <pc:sldMkLst>
          <pc:docMk/>
          <pc:sldMk cId="0" sldId="389"/>
        </pc:sldMkLst>
      </pc:sldChg>
      <pc:sldChg chg="del">
        <pc:chgData name="明智 高" userId="13106cc9a47d8e8b" providerId="LiveId" clId="{C9CCBF39-F113-4C4F-8604-A4C1126BE061}" dt="2019-03-05T08:49:35.753" v="180" actId="2696"/>
        <pc:sldMkLst>
          <pc:docMk/>
          <pc:sldMk cId="0" sldId="393"/>
        </pc:sldMkLst>
      </pc:sldChg>
      <pc:sldChg chg="del">
        <pc:chgData name="明智 高" userId="13106cc9a47d8e8b" providerId="LiveId" clId="{C9CCBF39-F113-4C4F-8604-A4C1126BE061}" dt="2019-03-05T08:49:35.755" v="181" actId="2696"/>
        <pc:sldMkLst>
          <pc:docMk/>
          <pc:sldMk cId="0" sldId="394"/>
        </pc:sldMkLst>
      </pc:sldChg>
      <pc:sldChg chg="del">
        <pc:chgData name="明智 高" userId="13106cc9a47d8e8b" providerId="LiveId" clId="{C9CCBF39-F113-4C4F-8604-A4C1126BE061}" dt="2019-03-05T08:49:35.757" v="182" actId="2696"/>
        <pc:sldMkLst>
          <pc:docMk/>
          <pc:sldMk cId="0" sldId="395"/>
        </pc:sldMkLst>
      </pc:sldChg>
      <pc:sldChg chg="del">
        <pc:chgData name="明智 高" userId="13106cc9a47d8e8b" providerId="LiveId" clId="{C9CCBF39-F113-4C4F-8604-A4C1126BE061}" dt="2019-03-05T08:49:35.759" v="183" actId="2696"/>
        <pc:sldMkLst>
          <pc:docMk/>
          <pc:sldMk cId="0" sldId="396"/>
        </pc:sldMkLst>
      </pc:sldChg>
      <pc:sldChg chg="del">
        <pc:chgData name="明智 高" userId="13106cc9a47d8e8b" providerId="LiveId" clId="{C9CCBF39-F113-4C4F-8604-A4C1126BE061}" dt="2019-03-05T08:49:35.761" v="184" actId="2696"/>
        <pc:sldMkLst>
          <pc:docMk/>
          <pc:sldMk cId="0" sldId="397"/>
        </pc:sldMkLst>
      </pc:sldChg>
      <pc:sldChg chg="del">
        <pc:chgData name="明智 高" userId="13106cc9a47d8e8b" providerId="LiveId" clId="{C9CCBF39-F113-4C4F-8604-A4C1126BE061}" dt="2019-03-05T08:49:35.763" v="185" actId="2696"/>
        <pc:sldMkLst>
          <pc:docMk/>
          <pc:sldMk cId="0" sldId="398"/>
        </pc:sldMkLst>
      </pc:sldChg>
      <pc:sldChg chg="del">
        <pc:chgData name="明智 高" userId="13106cc9a47d8e8b" providerId="LiveId" clId="{C9CCBF39-F113-4C4F-8604-A4C1126BE061}" dt="2019-03-05T08:49:35.765" v="186" actId="2696"/>
        <pc:sldMkLst>
          <pc:docMk/>
          <pc:sldMk cId="0" sldId="399"/>
        </pc:sldMkLst>
      </pc:sldChg>
      <pc:sldChg chg="del">
        <pc:chgData name="明智 高" userId="13106cc9a47d8e8b" providerId="LiveId" clId="{C9CCBF39-F113-4C4F-8604-A4C1126BE061}" dt="2019-03-05T08:49:35.773" v="190" actId="2696"/>
        <pc:sldMkLst>
          <pc:docMk/>
          <pc:sldMk cId="0" sldId="401"/>
        </pc:sldMkLst>
      </pc:sldChg>
      <pc:sldChg chg="del">
        <pc:chgData name="明智 高" userId="13106cc9a47d8e8b" providerId="LiveId" clId="{C9CCBF39-F113-4C4F-8604-A4C1126BE061}" dt="2019-03-05T08:49:35.775" v="191" actId="2696"/>
        <pc:sldMkLst>
          <pc:docMk/>
          <pc:sldMk cId="0" sldId="402"/>
        </pc:sldMkLst>
      </pc:sldChg>
      <pc:sldChg chg="del">
        <pc:chgData name="明智 高" userId="13106cc9a47d8e8b" providerId="LiveId" clId="{C9CCBF39-F113-4C4F-8604-A4C1126BE061}" dt="2019-03-05T08:49:35.777" v="192" actId="2696"/>
        <pc:sldMkLst>
          <pc:docMk/>
          <pc:sldMk cId="0" sldId="403"/>
        </pc:sldMkLst>
      </pc:sldChg>
      <pc:sldChg chg="del">
        <pc:chgData name="明智 高" userId="13106cc9a47d8e8b" providerId="LiveId" clId="{C9CCBF39-F113-4C4F-8604-A4C1126BE061}" dt="2019-03-05T08:49:35.779" v="193" actId="2696"/>
        <pc:sldMkLst>
          <pc:docMk/>
          <pc:sldMk cId="0" sldId="404"/>
        </pc:sldMkLst>
      </pc:sldChg>
      <pc:sldChg chg="del">
        <pc:chgData name="明智 高" userId="13106cc9a47d8e8b" providerId="LiveId" clId="{C9CCBF39-F113-4C4F-8604-A4C1126BE061}" dt="2019-03-05T08:49:35.785" v="197" actId="2696"/>
        <pc:sldMkLst>
          <pc:docMk/>
          <pc:sldMk cId="0" sldId="406"/>
        </pc:sldMkLst>
      </pc:sldChg>
      <pc:sldChg chg="del">
        <pc:chgData name="明智 高" userId="13106cc9a47d8e8b" providerId="LiveId" clId="{C9CCBF39-F113-4C4F-8604-A4C1126BE061}" dt="2019-03-05T08:49:35.786" v="198" actId="2696"/>
        <pc:sldMkLst>
          <pc:docMk/>
          <pc:sldMk cId="0" sldId="407"/>
        </pc:sldMkLst>
      </pc:sldChg>
      <pc:sldChg chg="del">
        <pc:chgData name="明智 高" userId="13106cc9a47d8e8b" providerId="LiveId" clId="{C9CCBF39-F113-4C4F-8604-A4C1126BE061}" dt="2019-03-05T08:49:35.788" v="199" actId="2696"/>
        <pc:sldMkLst>
          <pc:docMk/>
          <pc:sldMk cId="0" sldId="408"/>
        </pc:sldMkLst>
      </pc:sldChg>
      <pc:sldChg chg="del">
        <pc:chgData name="明智 高" userId="13106cc9a47d8e8b" providerId="LiveId" clId="{C9CCBF39-F113-4C4F-8604-A4C1126BE061}" dt="2019-03-05T08:49:35.789" v="200" actId="2696"/>
        <pc:sldMkLst>
          <pc:docMk/>
          <pc:sldMk cId="0" sldId="409"/>
        </pc:sldMkLst>
      </pc:sldChg>
      <pc:sldChg chg="del">
        <pc:chgData name="明智 高" userId="13106cc9a47d8e8b" providerId="LiveId" clId="{C9CCBF39-F113-4C4F-8604-A4C1126BE061}" dt="2019-03-05T08:49:35.794" v="204" actId="2696"/>
        <pc:sldMkLst>
          <pc:docMk/>
          <pc:sldMk cId="0" sldId="412"/>
        </pc:sldMkLst>
      </pc:sldChg>
      <pc:sldChg chg="del">
        <pc:chgData name="明智 高" userId="13106cc9a47d8e8b" providerId="LiveId" clId="{C9CCBF39-F113-4C4F-8604-A4C1126BE061}" dt="2019-03-05T08:49:35.796" v="205" actId="2696"/>
        <pc:sldMkLst>
          <pc:docMk/>
          <pc:sldMk cId="0" sldId="413"/>
        </pc:sldMkLst>
      </pc:sldChg>
      <pc:sldChg chg="del">
        <pc:chgData name="明智 高" userId="13106cc9a47d8e8b" providerId="LiveId" clId="{C9CCBF39-F113-4C4F-8604-A4C1126BE061}" dt="2019-03-05T08:49:35.797" v="206" actId="2696"/>
        <pc:sldMkLst>
          <pc:docMk/>
          <pc:sldMk cId="0" sldId="414"/>
        </pc:sldMkLst>
      </pc:sldChg>
      <pc:sldChg chg="del">
        <pc:chgData name="明智 高" userId="13106cc9a47d8e8b" providerId="LiveId" clId="{C9CCBF39-F113-4C4F-8604-A4C1126BE061}" dt="2019-03-05T08:49:35.799" v="207" actId="2696"/>
        <pc:sldMkLst>
          <pc:docMk/>
          <pc:sldMk cId="0" sldId="415"/>
        </pc:sldMkLst>
      </pc:sldChg>
      <pc:sldChg chg="del">
        <pc:chgData name="明智 高" userId="13106cc9a47d8e8b" providerId="LiveId" clId="{C9CCBF39-F113-4C4F-8604-A4C1126BE061}" dt="2019-03-05T08:49:35.801" v="208" actId="2696"/>
        <pc:sldMkLst>
          <pc:docMk/>
          <pc:sldMk cId="0" sldId="416"/>
        </pc:sldMkLst>
      </pc:sldChg>
      <pc:sldChg chg="del">
        <pc:chgData name="明智 高" userId="13106cc9a47d8e8b" providerId="LiveId" clId="{C9CCBF39-F113-4C4F-8604-A4C1126BE061}" dt="2019-03-05T08:49:35.806" v="212" actId="2696"/>
        <pc:sldMkLst>
          <pc:docMk/>
          <pc:sldMk cId="0" sldId="418"/>
        </pc:sldMkLst>
      </pc:sldChg>
      <pc:sldChg chg="del">
        <pc:chgData name="明智 高" userId="13106cc9a47d8e8b" providerId="LiveId" clId="{C9CCBF39-F113-4C4F-8604-A4C1126BE061}" dt="2019-03-05T08:49:35.807" v="213" actId="2696"/>
        <pc:sldMkLst>
          <pc:docMk/>
          <pc:sldMk cId="0" sldId="419"/>
        </pc:sldMkLst>
      </pc:sldChg>
      <pc:sldChg chg="del">
        <pc:chgData name="明智 高" userId="13106cc9a47d8e8b" providerId="LiveId" clId="{C9CCBF39-F113-4C4F-8604-A4C1126BE061}" dt="2019-03-05T08:49:35.810" v="214" actId="2696"/>
        <pc:sldMkLst>
          <pc:docMk/>
          <pc:sldMk cId="0" sldId="420"/>
        </pc:sldMkLst>
      </pc:sldChg>
      <pc:sldChg chg="del">
        <pc:chgData name="明智 高" userId="13106cc9a47d8e8b" providerId="LiveId" clId="{C9CCBF39-F113-4C4F-8604-A4C1126BE061}" dt="2019-03-05T08:49:35.812" v="215" actId="2696"/>
        <pc:sldMkLst>
          <pc:docMk/>
          <pc:sldMk cId="0" sldId="421"/>
        </pc:sldMkLst>
      </pc:sldChg>
      <pc:sldChg chg="del">
        <pc:chgData name="明智 高" userId="13106cc9a47d8e8b" providerId="LiveId" clId="{C9CCBF39-F113-4C4F-8604-A4C1126BE061}" dt="2019-03-05T08:49:35.814" v="216" actId="2696"/>
        <pc:sldMkLst>
          <pc:docMk/>
          <pc:sldMk cId="0" sldId="422"/>
        </pc:sldMkLst>
      </pc:sldChg>
      <pc:sldChg chg="del">
        <pc:chgData name="明智 高" userId="13106cc9a47d8e8b" providerId="LiveId" clId="{C9CCBF39-F113-4C4F-8604-A4C1126BE061}" dt="2019-03-05T08:49:35.816" v="217" actId="2696"/>
        <pc:sldMkLst>
          <pc:docMk/>
          <pc:sldMk cId="0" sldId="423"/>
        </pc:sldMkLst>
      </pc:sldChg>
      <pc:sldChg chg="del">
        <pc:chgData name="明智 高" userId="13106cc9a47d8e8b" providerId="LiveId" clId="{C9CCBF39-F113-4C4F-8604-A4C1126BE061}" dt="2019-03-05T08:49:35.817" v="218" actId="2696"/>
        <pc:sldMkLst>
          <pc:docMk/>
          <pc:sldMk cId="0" sldId="424"/>
        </pc:sldMkLst>
      </pc:sldChg>
      <pc:sldChg chg="del">
        <pc:chgData name="明智 高" userId="13106cc9a47d8e8b" providerId="LiveId" clId="{C9CCBF39-F113-4C4F-8604-A4C1126BE061}" dt="2019-03-05T08:49:35.828" v="222" actId="2696"/>
        <pc:sldMkLst>
          <pc:docMk/>
          <pc:sldMk cId="0" sldId="426"/>
        </pc:sldMkLst>
      </pc:sldChg>
      <pc:sldChg chg="del">
        <pc:chgData name="明智 高" userId="13106cc9a47d8e8b" providerId="LiveId" clId="{C9CCBF39-F113-4C4F-8604-A4C1126BE061}" dt="2019-03-05T08:49:35.830" v="223" actId="2696"/>
        <pc:sldMkLst>
          <pc:docMk/>
          <pc:sldMk cId="0" sldId="427"/>
        </pc:sldMkLst>
      </pc:sldChg>
      <pc:sldChg chg="del">
        <pc:chgData name="明智 高" userId="13106cc9a47d8e8b" providerId="LiveId" clId="{C9CCBF39-F113-4C4F-8604-A4C1126BE061}" dt="2019-03-05T08:49:35.831" v="224" actId="2696"/>
        <pc:sldMkLst>
          <pc:docMk/>
          <pc:sldMk cId="0" sldId="428"/>
        </pc:sldMkLst>
      </pc:sldChg>
      <pc:sldChg chg="del">
        <pc:chgData name="明智 高" userId="13106cc9a47d8e8b" providerId="LiveId" clId="{C9CCBF39-F113-4C4F-8604-A4C1126BE061}" dt="2019-03-05T08:49:35.833" v="225" actId="2696"/>
        <pc:sldMkLst>
          <pc:docMk/>
          <pc:sldMk cId="0" sldId="429"/>
        </pc:sldMkLst>
      </pc:sldChg>
      <pc:sldChg chg="del">
        <pc:chgData name="明智 高" userId="13106cc9a47d8e8b" providerId="LiveId" clId="{C9CCBF39-F113-4C4F-8604-A4C1126BE061}" dt="2019-03-05T08:49:35.834" v="226" actId="2696"/>
        <pc:sldMkLst>
          <pc:docMk/>
          <pc:sldMk cId="0" sldId="430"/>
        </pc:sldMkLst>
      </pc:sldChg>
      <pc:sldChg chg="del">
        <pc:chgData name="明智 高" userId="13106cc9a47d8e8b" providerId="LiveId" clId="{C9CCBF39-F113-4C4F-8604-A4C1126BE061}" dt="2019-03-05T08:49:35.835" v="227" actId="2696"/>
        <pc:sldMkLst>
          <pc:docMk/>
          <pc:sldMk cId="0" sldId="431"/>
        </pc:sldMkLst>
      </pc:sldChg>
      <pc:sldChg chg="del">
        <pc:chgData name="明智 高" userId="13106cc9a47d8e8b" providerId="LiveId" clId="{C9CCBF39-F113-4C4F-8604-A4C1126BE061}" dt="2019-03-05T08:49:35.836" v="228" actId="2696"/>
        <pc:sldMkLst>
          <pc:docMk/>
          <pc:sldMk cId="0" sldId="432"/>
        </pc:sldMkLst>
      </pc:sldChg>
      <pc:sldChg chg="del">
        <pc:chgData name="明智 高" userId="13106cc9a47d8e8b" providerId="LiveId" clId="{C9CCBF39-F113-4C4F-8604-A4C1126BE061}" dt="2019-03-05T08:49:35.838" v="229" actId="2696"/>
        <pc:sldMkLst>
          <pc:docMk/>
          <pc:sldMk cId="0" sldId="433"/>
        </pc:sldMkLst>
      </pc:sldChg>
      <pc:sldChg chg="del">
        <pc:chgData name="明智 高" userId="13106cc9a47d8e8b" providerId="LiveId" clId="{C9CCBF39-F113-4C4F-8604-A4C1126BE061}" dt="2019-03-05T08:49:35.840" v="231" actId="2696"/>
        <pc:sldMkLst>
          <pc:docMk/>
          <pc:sldMk cId="0" sldId="435"/>
        </pc:sldMkLst>
      </pc:sldChg>
      <pc:sldChg chg="del">
        <pc:chgData name="明智 高" userId="13106cc9a47d8e8b" providerId="LiveId" clId="{C9CCBF39-F113-4C4F-8604-A4C1126BE061}" dt="2019-03-05T08:49:35.725" v="168" actId="2696"/>
        <pc:sldMkLst>
          <pc:docMk/>
          <pc:sldMk cId="0" sldId="437"/>
        </pc:sldMkLst>
      </pc:sldChg>
      <pc:sldChg chg="del">
        <pc:chgData name="明智 高" userId="13106cc9a47d8e8b" providerId="LiveId" clId="{C9CCBF39-F113-4C4F-8604-A4C1126BE061}" dt="2019-03-05T08:49:35.861" v="243" actId="2696"/>
        <pc:sldMkLst>
          <pc:docMk/>
          <pc:sldMk cId="0" sldId="439"/>
        </pc:sldMkLst>
      </pc:sldChg>
      <pc:sldChg chg="del">
        <pc:chgData name="明智 高" userId="13106cc9a47d8e8b" providerId="LiveId" clId="{C9CCBF39-F113-4C4F-8604-A4C1126BE061}" dt="2019-03-05T08:49:35.863" v="244" actId="2696"/>
        <pc:sldMkLst>
          <pc:docMk/>
          <pc:sldMk cId="0" sldId="440"/>
        </pc:sldMkLst>
      </pc:sldChg>
      <pc:sldChg chg="del">
        <pc:chgData name="明智 高" userId="13106cc9a47d8e8b" providerId="LiveId" clId="{C9CCBF39-F113-4C4F-8604-A4C1126BE061}" dt="2019-03-05T08:49:35.865" v="245" actId="2696"/>
        <pc:sldMkLst>
          <pc:docMk/>
          <pc:sldMk cId="0" sldId="441"/>
        </pc:sldMkLst>
      </pc:sldChg>
      <pc:sldChg chg="del">
        <pc:chgData name="明智 高" userId="13106cc9a47d8e8b" providerId="LiveId" clId="{C9CCBF39-F113-4C4F-8604-A4C1126BE061}" dt="2019-03-05T08:49:35.889" v="259" actId="2696"/>
        <pc:sldMkLst>
          <pc:docMk/>
          <pc:sldMk cId="0" sldId="443"/>
        </pc:sldMkLst>
      </pc:sldChg>
      <pc:sldChg chg="del">
        <pc:chgData name="明智 高" userId="13106cc9a47d8e8b" providerId="LiveId" clId="{C9CCBF39-F113-4C4F-8604-A4C1126BE061}" dt="2019-03-05T08:49:35.893" v="260" actId="2696"/>
        <pc:sldMkLst>
          <pc:docMk/>
          <pc:sldMk cId="0" sldId="444"/>
        </pc:sldMkLst>
      </pc:sldChg>
      <pc:sldChg chg="del">
        <pc:chgData name="明智 高" userId="13106cc9a47d8e8b" providerId="LiveId" clId="{C9CCBF39-F113-4C4F-8604-A4C1126BE061}" dt="2019-03-05T08:49:35.894" v="261" actId="2696"/>
        <pc:sldMkLst>
          <pc:docMk/>
          <pc:sldMk cId="0" sldId="445"/>
        </pc:sldMkLst>
      </pc:sldChg>
      <pc:sldChg chg="del">
        <pc:chgData name="明智 高" userId="13106cc9a47d8e8b" providerId="LiveId" clId="{C9CCBF39-F113-4C4F-8604-A4C1126BE061}" dt="2019-03-05T08:49:35.895" v="262" actId="2696"/>
        <pc:sldMkLst>
          <pc:docMk/>
          <pc:sldMk cId="0" sldId="446"/>
        </pc:sldMkLst>
      </pc:sldChg>
      <pc:sldChg chg="del">
        <pc:chgData name="明智 高" userId="13106cc9a47d8e8b" providerId="LiveId" clId="{C9CCBF39-F113-4C4F-8604-A4C1126BE061}" dt="2019-03-05T08:49:35.897" v="263" actId="2696"/>
        <pc:sldMkLst>
          <pc:docMk/>
          <pc:sldMk cId="0" sldId="447"/>
        </pc:sldMkLst>
      </pc:sldChg>
      <pc:sldChg chg="del">
        <pc:chgData name="明智 高" userId="13106cc9a47d8e8b" providerId="LiveId" clId="{C9CCBF39-F113-4C4F-8604-A4C1126BE061}" dt="2019-03-05T08:49:35.898" v="264" actId="2696"/>
        <pc:sldMkLst>
          <pc:docMk/>
          <pc:sldMk cId="0" sldId="448"/>
        </pc:sldMkLst>
      </pc:sldChg>
      <pc:sldChg chg="del">
        <pc:chgData name="明智 高" userId="13106cc9a47d8e8b" providerId="LiveId" clId="{C9CCBF39-F113-4C4F-8604-A4C1126BE061}" dt="2019-03-05T08:49:35.899" v="265" actId="2696"/>
        <pc:sldMkLst>
          <pc:docMk/>
          <pc:sldMk cId="0" sldId="449"/>
        </pc:sldMkLst>
      </pc:sldChg>
      <pc:sldChg chg="del">
        <pc:chgData name="明智 高" userId="13106cc9a47d8e8b" providerId="LiveId" clId="{C9CCBF39-F113-4C4F-8604-A4C1126BE061}" dt="2019-03-05T08:49:35.900" v="266" actId="2696"/>
        <pc:sldMkLst>
          <pc:docMk/>
          <pc:sldMk cId="0" sldId="450"/>
        </pc:sldMkLst>
      </pc:sldChg>
      <pc:sldChg chg="del">
        <pc:chgData name="明智 高" userId="13106cc9a47d8e8b" providerId="LiveId" clId="{C9CCBF39-F113-4C4F-8604-A4C1126BE061}" dt="2019-03-05T08:49:35.901" v="267" actId="2696"/>
        <pc:sldMkLst>
          <pc:docMk/>
          <pc:sldMk cId="0" sldId="451"/>
        </pc:sldMkLst>
      </pc:sldChg>
      <pc:sldChg chg="del">
        <pc:chgData name="明智 高" userId="13106cc9a47d8e8b" providerId="LiveId" clId="{C9CCBF39-F113-4C4F-8604-A4C1126BE061}" dt="2019-03-05T08:49:35.902" v="268" actId="2696"/>
        <pc:sldMkLst>
          <pc:docMk/>
          <pc:sldMk cId="0" sldId="452"/>
        </pc:sldMkLst>
      </pc:sldChg>
      <pc:sldChg chg="del">
        <pc:chgData name="明智 高" userId="13106cc9a47d8e8b" providerId="LiveId" clId="{C9CCBF39-F113-4C4F-8604-A4C1126BE061}" dt="2019-03-05T08:49:35.903" v="269" actId="2696"/>
        <pc:sldMkLst>
          <pc:docMk/>
          <pc:sldMk cId="0" sldId="453"/>
        </pc:sldMkLst>
      </pc:sldChg>
      <pc:sldChg chg="del">
        <pc:chgData name="明智 高" userId="13106cc9a47d8e8b" providerId="LiveId" clId="{C9CCBF39-F113-4C4F-8604-A4C1126BE061}" dt="2019-03-05T08:49:35.903" v="270" actId="2696"/>
        <pc:sldMkLst>
          <pc:docMk/>
          <pc:sldMk cId="0" sldId="454"/>
        </pc:sldMkLst>
      </pc:sldChg>
      <pc:sldChg chg="del">
        <pc:chgData name="明智 高" userId="13106cc9a47d8e8b" providerId="LiveId" clId="{C9CCBF39-F113-4C4F-8604-A4C1126BE061}" dt="2019-03-05T08:49:35.004" v="0" actId="2696"/>
        <pc:sldMkLst>
          <pc:docMk/>
          <pc:sldMk cId="0" sldId="455"/>
        </pc:sldMkLst>
      </pc:sldChg>
      <pc:sldChg chg="del">
        <pc:chgData name="明智 高" userId="13106cc9a47d8e8b" providerId="LiveId" clId="{C9CCBF39-F113-4C4F-8604-A4C1126BE061}" dt="2019-03-05T08:49:35.879" v="251" actId="2696"/>
        <pc:sldMkLst>
          <pc:docMk/>
          <pc:sldMk cId="0" sldId="456"/>
        </pc:sldMkLst>
      </pc:sldChg>
      <pc:sldChg chg="del">
        <pc:chgData name="明智 高" userId="13106cc9a47d8e8b" providerId="LiveId" clId="{C9CCBF39-F113-4C4F-8604-A4C1126BE061}" dt="2019-03-05T08:49:35.130" v="22" actId="2696"/>
        <pc:sldMkLst>
          <pc:docMk/>
          <pc:sldMk cId="0" sldId="458"/>
        </pc:sldMkLst>
      </pc:sldChg>
      <pc:sldChg chg="del">
        <pc:chgData name="明智 高" userId="13106cc9a47d8e8b" providerId="LiveId" clId="{C9CCBF39-F113-4C4F-8604-A4C1126BE061}" dt="2019-03-05T08:49:35.307" v="45" actId="2696"/>
        <pc:sldMkLst>
          <pc:docMk/>
          <pc:sldMk cId="0" sldId="459"/>
        </pc:sldMkLst>
      </pc:sldChg>
      <pc:sldChg chg="del">
        <pc:chgData name="明智 高" userId="13106cc9a47d8e8b" providerId="LiveId" clId="{C9CCBF39-F113-4C4F-8604-A4C1126BE061}" dt="2019-03-05T08:49:35.871" v="248" actId="2696"/>
        <pc:sldMkLst>
          <pc:docMk/>
          <pc:sldMk cId="0" sldId="460"/>
        </pc:sldMkLst>
      </pc:sldChg>
      <pc:sldChg chg="del">
        <pc:chgData name="明智 高" userId="13106cc9a47d8e8b" providerId="LiveId" clId="{C9CCBF39-F113-4C4F-8604-A4C1126BE061}" dt="2019-03-05T08:49:35.325" v="48" actId="2696"/>
        <pc:sldMkLst>
          <pc:docMk/>
          <pc:sldMk cId="0" sldId="461"/>
        </pc:sldMkLst>
      </pc:sldChg>
      <pc:sldChg chg="del">
        <pc:chgData name="明智 高" userId="13106cc9a47d8e8b" providerId="LiveId" clId="{C9CCBF39-F113-4C4F-8604-A4C1126BE061}" dt="2019-03-05T08:49:35.329" v="49" actId="2696"/>
        <pc:sldMkLst>
          <pc:docMk/>
          <pc:sldMk cId="0" sldId="462"/>
        </pc:sldMkLst>
      </pc:sldChg>
      <pc:sldChg chg="del">
        <pc:chgData name="明智 高" userId="13106cc9a47d8e8b" providerId="LiveId" clId="{C9CCBF39-F113-4C4F-8604-A4C1126BE061}" dt="2019-03-05T08:49:35.386" v="64" actId="2696"/>
        <pc:sldMkLst>
          <pc:docMk/>
          <pc:sldMk cId="0" sldId="463"/>
        </pc:sldMkLst>
      </pc:sldChg>
      <pc:sldChg chg="del">
        <pc:chgData name="明智 高" userId="13106cc9a47d8e8b" providerId="LiveId" clId="{C9CCBF39-F113-4C4F-8604-A4C1126BE061}" dt="2019-03-05T08:49:35.610" v="122" actId="2696"/>
        <pc:sldMkLst>
          <pc:docMk/>
          <pc:sldMk cId="0" sldId="464"/>
        </pc:sldMkLst>
      </pc:sldChg>
      <pc:sldChg chg="del">
        <pc:chgData name="明智 高" userId="13106cc9a47d8e8b" providerId="LiveId" clId="{C9CCBF39-F113-4C4F-8604-A4C1126BE061}" dt="2019-03-05T08:49:35.412" v="70" actId="2696"/>
        <pc:sldMkLst>
          <pc:docMk/>
          <pc:sldMk cId="0" sldId="465"/>
        </pc:sldMkLst>
      </pc:sldChg>
      <pc:sldChg chg="del">
        <pc:chgData name="明智 高" userId="13106cc9a47d8e8b" providerId="LiveId" clId="{C9CCBF39-F113-4C4F-8604-A4C1126BE061}" dt="2019-03-05T08:49:35.653" v="139" actId="2696"/>
        <pc:sldMkLst>
          <pc:docMk/>
          <pc:sldMk cId="0" sldId="466"/>
        </pc:sldMkLst>
      </pc:sldChg>
      <pc:sldChg chg="del">
        <pc:chgData name="明智 高" userId="13106cc9a47d8e8b" providerId="LiveId" clId="{C9CCBF39-F113-4C4F-8604-A4C1126BE061}" dt="2019-03-05T08:49:35.649" v="137" actId="2696"/>
        <pc:sldMkLst>
          <pc:docMk/>
          <pc:sldMk cId="0" sldId="467"/>
        </pc:sldMkLst>
      </pc:sldChg>
      <pc:sldChg chg="del">
        <pc:chgData name="明智 高" userId="13106cc9a47d8e8b" providerId="LiveId" clId="{C9CCBF39-F113-4C4F-8604-A4C1126BE061}" dt="2019-03-05T08:49:35.697" v="157" actId="2696"/>
        <pc:sldMkLst>
          <pc:docMk/>
          <pc:sldMk cId="0" sldId="470"/>
        </pc:sldMkLst>
      </pc:sldChg>
      <pc:sldChg chg="del">
        <pc:chgData name="明智 高" userId="13106cc9a47d8e8b" providerId="LiveId" clId="{C9CCBF39-F113-4C4F-8604-A4C1126BE061}" dt="2019-03-05T08:49:35.699" v="158" actId="2696"/>
        <pc:sldMkLst>
          <pc:docMk/>
          <pc:sldMk cId="0" sldId="471"/>
        </pc:sldMkLst>
      </pc:sldChg>
      <pc:sldChg chg="del">
        <pc:chgData name="明智 高" userId="13106cc9a47d8e8b" providerId="LiveId" clId="{C9CCBF39-F113-4C4F-8604-A4C1126BE061}" dt="2019-03-05T08:49:35.104" v="18" actId="2696"/>
        <pc:sldMkLst>
          <pc:docMk/>
          <pc:sldMk cId="0" sldId="472"/>
        </pc:sldMkLst>
      </pc:sldChg>
      <pc:sldChg chg="del">
        <pc:chgData name="明智 高" userId="13106cc9a47d8e8b" providerId="LiveId" clId="{C9CCBF39-F113-4C4F-8604-A4C1126BE061}" dt="2019-03-05T08:49:35.095" v="16" actId="2696"/>
        <pc:sldMkLst>
          <pc:docMk/>
          <pc:sldMk cId="0" sldId="473"/>
        </pc:sldMkLst>
      </pc:sldChg>
      <pc:sldChg chg="del">
        <pc:chgData name="明智 高" userId="13106cc9a47d8e8b" providerId="LiveId" clId="{C9CCBF39-F113-4C4F-8604-A4C1126BE061}" dt="2019-03-05T08:49:35.728" v="169" actId="2696"/>
        <pc:sldMkLst>
          <pc:docMk/>
          <pc:sldMk cId="0" sldId="474"/>
        </pc:sldMkLst>
      </pc:sldChg>
      <pc:sldChg chg="del">
        <pc:chgData name="明智 高" userId="13106cc9a47d8e8b" providerId="LiveId" clId="{C9CCBF39-F113-4C4F-8604-A4C1126BE061}" dt="2019-03-05T08:49:35.887" v="257" actId="2696"/>
        <pc:sldMkLst>
          <pc:docMk/>
          <pc:sldMk cId="0" sldId="475"/>
        </pc:sldMkLst>
      </pc:sldChg>
      <pc:sldChg chg="del">
        <pc:chgData name="明智 高" userId="13106cc9a47d8e8b" providerId="LiveId" clId="{C9CCBF39-F113-4C4F-8604-A4C1126BE061}" dt="2019-03-05T08:49:35.888" v="258" actId="2696"/>
        <pc:sldMkLst>
          <pc:docMk/>
          <pc:sldMk cId="0" sldId="476"/>
        </pc:sldMkLst>
      </pc:sldChg>
      <pc:sldChg chg="del">
        <pc:chgData name="明智 高" userId="13106cc9a47d8e8b" providerId="LiveId" clId="{C9CCBF39-F113-4C4F-8604-A4C1126BE061}" dt="2019-03-05T08:49:47.762" v="272" actId="2696"/>
        <pc:sldMkLst>
          <pc:docMk/>
          <pc:sldMk cId="0" sldId="477"/>
        </pc:sldMkLst>
      </pc:sldChg>
      <pc:sldChg chg="del">
        <pc:chgData name="明智 高" userId="13106cc9a47d8e8b" providerId="LiveId" clId="{C9CCBF39-F113-4C4F-8604-A4C1126BE061}" dt="2019-03-05T08:49:47.769" v="279" actId="2696"/>
        <pc:sldMkLst>
          <pc:docMk/>
          <pc:sldMk cId="0" sldId="479"/>
        </pc:sldMkLst>
      </pc:sldChg>
      <pc:sldChg chg="del">
        <pc:chgData name="明智 高" userId="13106cc9a47d8e8b" providerId="LiveId" clId="{C9CCBF39-F113-4C4F-8604-A4C1126BE061}" dt="2019-03-05T08:49:47.768" v="278" actId="2696"/>
        <pc:sldMkLst>
          <pc:docMk/>
          <pc:sldMk cId="0" sldId="480"/>
        </pc:sldMkLst>
      </pc:sldChg>
      <pc:sldChg chg="del">
        <pc:chgData name="明智 高" userId="13106cc9a47d8e8b" providerId="LiveId" clId="{C9CCBF39-F113-4C4F-8604-A4C1126BE061}" dt="2019-03-05T08:49:47.767" v="277" actId="2696"/>
        <pc:sldMkLst>
          <pc:docMk/>
          <pc:sldMk cId="0" sldId="481"/>
        </pc:sldMkLst>
      </pc:sldChg>
      <pc:sldChg chg="del">
        <pc:chgData name="明智 高" userId="13106cc9a47d8e8b" providerId="LiveId" clId="{C9CCBF39-F113-4C4F-8604-A4C1126BE061}" dt="2019-03-05T08:49:47.766" v="276" actId="2696"/>
        <pc:sldMkLst>
          <pc:docMk/>
          <pc:sldMk cId="0" sldId="482"/>
        </pc:sldMkLst>
      </pc:sldChg>
      <pc:sldChg chg="del">
        <pc:chgData name="明智 高" userId="13106cc9a47d8e8b" providerId="LiveId" clId="{C9CCBF39-F113-4C4F-8604-A4C1126BE061}" dt="2019-03-05T08:49:47.765" v="275" actId="2696"/>
        <pc:sldMkLst>
          <pc:docMk/>
          <pc:sldMk cId="0" sldId="483"/>
        </pc:sldMkLst>
      </pc:sldChg>
      <pc:sldChg chg="del">
        <pc:chgData name="明智 高" userId="13106cc9a47d8e8b" providerId="LiveId" clId="{C9CCBF39-F113-4C4F-8604-A4C1126BE061}" dt="2019-03-05T08:49:47.764" v="274" actId="2696"/>
        <pc:sldMkLst>
          <pc:docMk/>
          <pc:sldMk cId="0" sldId="484"/>
        </pc:sldMkLst>
      </pc:sldChg>
      <pc:sldChg chg="del">
        <pc:chgData name="明智 高" userId="13106cc9a47d8e8b" providerId="LiveId" clId="{C9CCBF39-F113-4C4F-8604-A4C1126BE061}" dt="2019-03-05T08:49:47.763" v="273" actId="2696"/>
        <pc:sldMkLst>
          <pc:docMk/>
          <pc:sldMk cId="0" sldId="485"/>
        </pc:sldMkLst>
      </pc:sldChg>
      <pc:sldChg chg="del">
        <pc:chgData name="明智 高" userId="13106cc9a47d8e8b" providerId="LiveId" clId="{C9CCBF39-F113-4C4F-8604-A4C1126BE061}" dt="2019-03-05T08:49:35.882" v="252" actId="2696"/>
        <pc:sldMkLst>
          <pc:docMk/>
          <pc:sldMk cId="0" sldId="486"/>
        </pc:sldMkLst>
      </pc:sldChg>
      <pc:sldChg chg="del">
        <pc:chgData name="明智 高" userId="13106cc9a47d8e8b" providerId="LiveId" clId="{C9CCBF39-F113-4C4F-8604-A4C1126BE061}" dt="2019-03-05T08:49:35.123" v="21" actId="2696"/>
        <pc:sldMkLst>
          <pc:docMk/>
          <pc:sldMk cId="0" sldId="487"/>
        </pc:sldMkLst>
      </pc:sldChg>
      <pc:sldChg chg="del">
        <pc:chgData name="明智 高" userId="13106cc9a47d8e8b" providerId="LiveId" clId="{C9CCBF39-F113-4C4F-8604-A4C1126BE061}" dt="2019-03-05T08:49:35.415" v="71" actId="2696"/>
        <pc:sldMkLst>
          <pc:docMk/>
          <pc:sldMk cId="0" sldId="488"/>
        </pc:sldMkLst>
      </pc:sldChg>
      <pc:sldChg chg="del">
        <pc:chgData name="明智 高" userId="13106cc9a47d8e8b" providerId="LiveId" clId="{C9CCBF39-F113-4C4F-8604-A4C1126BE061}" dt="2019-03-05T08:49:35.695" v="156" actId="2696"/>
        <pc:sldMkLst>
          <pc:docMk/>
          <pc:sldMk cId="0" sldId="489"/>
        </pc:sldMkLst>
      </pc:sldChg>
      <pc:sldChg chg="del">
        <pc:chgData name="明智 高" userId="13106cc9a47d8e8b" providerId="LiveId" clId="{C9CCBF39-F113-4C4F-8604-A4C1126BE061}" dt="2019-03-05T08:49:47.770" v="280" actId="2696"/>
        <pc:sldMkLst>
          <pc:docMk/>
          <pc:sldMk cId="0" sldId="490"/>
        </pc:sldMkLst>
      </pc:sldChg>
      <pc:sldChg chg="del">
        <pc:chgData name="明智 高" userId="13106cc9a47d8e8b" providerId="LiveId" clId="{C9CCBF39-F113-4C4F-8604-A4C1126BE061}" dt="2019-03-05T08:49:47.772" v="282" actId="2696"/>
        <pc:sldMkLst>
          <pc:docMk/>
          <pc:sldMk cId="0" sldId="493"/>
        </pc:sldMkLst>
      </pc:sldChg>
      <pc:sldChg chg="del">
        <pc:chgData name="明智 高" userId="13106cc9a47d8e8b" providerId="LiveId" clId="{C9CCBF39-F113-4C4F-8604-A4C1126BE061}" dt="2019-03-05T08:49:47.771" v="281" actId="2696"/>
        <pc:sldMkLst>
          <pc:docMk/>
          <pc:sldMk cId="0" sldId="494"/>
        </pc:sldMkLst>
      </pc:sldChg>
      <pc:sldChg chg="del">
        <pc:chgData name="明智 高" userId="13106cc9a47d8e8b" providerId="LiveId" clId="{C9CCBF39-F113-4C4F-8604-A4C1126BE061}" dt="2019-03-05T08:49:35.418" v="72" actId="2696"/>
        <pc:sldMkLst>
          <pc:docMk/>
          <pc:sldMk cId="0" sldId="495"/>
        </pc:sldMkLst>
      </pc:sldChg>
      <pc:sldChg chg="del">
        <pc:chgData name="明智 高" userId="13106cc9a47d8e8b" providerId="LiveId" clId="{C9CCBF39-F113-4C4F-8604-A4C1126BE061}" dt="2019-03-05T08:49:35.423" v="73" actId="2696"/>
        <pc:sldMkLst>
          <pc:docMk/>
          <pc:sldMk cId="0" sldId="496"/>
        </pc:sldMkLst>
      </pc:sldChg>
      <pc:sldChg chg="del">
        <pc:chgData name="明智 高" userId="13106cc9a47d8e8b" providerId="LiveId" clId="{C9CCBF39-F113-4C4F-8604-A4C1126BE061}" dt="2019-03-05T08:49:35.100" v="17" actId="2696"/>
        <pc:sldMkLst>
          <pc:docMk/>
          <pc:sldMk cId="0" sldId="497"/>
        </pc:sldMkLst>
      </pc:sldChg>
      <pc:sldChg chg="del">
        <pc:chgData name="明智 高" userId="13106cc9a47d8e8b" providerId="LiveId" clId="{C9CCBF39-F113-4C4F-8604-A4C1126BE061}" dt="2019-03-05T08:49:35.359" v="57" actId="2696"/>
        <pc:sldMkLst>
          <pc:docMk/>
          <pc:sldMk cId="0" sldId="498"/>
        </pc:sldMkLst>
      </pc:sldChg>
      <pc:sldChg chg="del">
        <pc:chgData name="明智 高" userId="13106cc9a47d8e8b" providerId="LiveId" clId="{C9CCBF39-F113-4C4F-8604-A4C1126BE061}" dt="2019-03-05T08:49:35.363" v="58" actId="2696"/>
        <pc:sldMkLst>
          <pc:docMk/>
          <pc:sldMk cId="0" sldId="499"/>
        </pc:sldMkLst>
      </pc:sldChg>
      <pc:sldChg chg="del">
        <pc:chgData name="明智 高" userId="13106cc9a47d8e8b" providerId="LiveId" clId="{C9CCBF39-F113-4C4F-8604-A4C1126BE061}" dt="2019-03-05T08:49:35.367" v="59" actId="2696"/>
        <pc:sldMkLst>
          <pc:docMk/>
          <pc:sldMk cId="0" sldId="500"/>
        </pc:sldMkLst>
      </pc:sldChg>
      <pc:sldChg chg="del">
        <pc:chgData name="明智 高" userId="13106cc9a47d8e8b" providerId="LiveId" clId="{C9CCBF39-F113-4C4F-8604-A4C1126BE061}" dt="2019-03-05T08:49:35.376" v="61" actId="2696"/>
        <pc:sldMkLst>
          <pc:docMk/>
          <pc:sldMk cId="0" sldId="501"/>
        </pc:sldMkLst>
      </pc:sldChg>
      <pc:sldChg chg="del">
        <pc:chgData name="明智 高" userId="13106cc9a47d8e8b" providerId="LiveId" clId="{C9CCBF39-F113-4C4F-8604-A4C1126BE061}" dt="2019-03-05T08:49:35.381" v="62" actId="2696"/>
        <pc:sldMkLst>
          <pc:docMk/>
          <pc:sldMk cId="0" sldId="503"/>
        </pc:sldMkLst>
      </pc:sldChg>
      <pc:sldChg chg="del">
        <pc:chgData name="明智 高" userId="13106cc9a47d8e8b" providerId="LiveId" clId="{C9CCBF39-F113-4C4F-8604-A4C1126BE061}" dt="2019-03-05T08:49:35.404" v="68" actId="2696"/>
        <pc:sldMkLst>
          <pc:docMk/>
          <pc:sldMk cId="0" sldId="508"/>
        </pc:sldMkLst>
      </pc:sldChg>
      <pc:sldChg chg="del">
        <pc:chgData name="明智 高" userId="13106cc9a47d8e8b" providerId="LiveId" clId="{C9CCBF39-F113-4C4F-8604-A4C1126BE061}" dt="2019-03-05T08:49:35.580" v="113" actId="2696"/>
        <pc:sldMkLst>
          <pc:docMk/>
          <pc:sldMk cId="0" sldId="509"/>
        </pc:sldMkLst>
      </pc:sldChg>
      <pc:sldChg chg="del">
        <pc:chgData name="明智 高" userId="13106cc9a47d8e8b" providerId="LiveId" clId="{C9CCBF39-F113-4C4F-8604-A4C1126BE061}" dt="2019-03-05T08:49:35.621" v="126" actId="2696"/>
        <pc:sldMkLst>
          <pc:docMk/>
          <pc:sldMk cId="0" sldId="514"/>
        </pc:sldMkLst>
      </pc:sldChg>
      <pc:sldChg chg="del">
        <pc:chgData name="明智 高" userId="13106cc9a47d8e8b" providerId="LiveId" clId="{C9CCBF39-F113-4C4F-8604-A4C1126BE061}" dt="2019-03-05T08:49:35.624" v="127" actId="2696"/>
        <pc:sldMkLst>
          <pc:docMk/>
          <pc:sldMk cId="0" sldId="515"/>
        </pc:sldMkLst>
      </pc:sldChg>
      <pc:sldChg chg="del">
        <pc:chgData name="明智 高" userId="13106cc9a47d8e8b" providerId="LiveId" clId="{C9CCBF39-F113-4C4F-8604-A4C1126BE061}" dt="2019-03-05T08:49:35.628" v="128" actId="2696"/>
        <pc:sldMkLst>
          <pc:docMk/>
          <pc:sldMk cId="0" sldId="516"/>
        </pc:sldMkLst>
      </pc:sldChg>
      <pc:sldChg chg="del">
        <pc:chgData name="明智 高" userId="13106cc9a47d8e8b" providerId="LiveId" clId="{C9CCBF39-F113-4C4F-8604-A4C1126BE061}" dt="2019-03-05T08:49:35.631" v="129" actId="2696"/>
        <pc:sldMkLst>
          <pc:docMk/>
          <pc:sldMk cId="0" sldId="517"/>
        </pc:sldMkLst>
      </pc:sldChg>
      <pc:sldChg chg="del">
        <pc:chgData name="明智 高" userId="13106cc9a47d8e8b" providerId="LiveId" clId="{C9CCBF39-F113-4C4F-8604-A4C1126BE061}" dt="2019-03-05T08:49:35.636" v="131" actId="2696"/>
        <pc:sldMkLst>
          <pc:docMk/>
          <pc:sldMk cId="0" sldId="518"/>
        </pc:sldMkLst>
      </pc:sldChg>
      <pc:sldChg chg="del">
        <pc:chgData name="明智 高" userId="13106cc9a47d8e8b" providerId="LiveId" clId="{C9CCBF39-F113-4C4F-8604-A4C1126BE061}" dt="2019-03-05T08:49:35.638" v="132" actId="2696"/>
        <pc:sldMkLst>
          <pc:docMk/>
          <pc:sldMk cId="0" sldId="519"/>
        </pc:sldMkLst>
      </pc:sldChg>
      <pc:sldChg chg="del">
        <pc:chgData name="明智 高" userId="13106cc9a47d8e8b" providerId="LiveId" clId="{C9CCBF39-F113-4C4F-8604-A4C1126BE061}" dt="2019-03-05T08:49:35.640" v="133" actId="2696"/>
        <pc:sldMkLst>
          <pc:docMk/>
          <pc:sldMk cId="0" sldId="520"/>
        </pc:sldMkLst>
      </pc:sldChg>
      <pc:sldChg chg="del">
        <pc:chgData name="明智 高" userId="13106cc9a47d8e8b" providerId="LiveId" clId="{C9CCBF39-F113-4C4F-8604-A4C1126BE061}" dt="2019-03-05T08:49:35.642" v="134" actId="2696"/>
        <pc:sldMkLst>
          <pc:docMk/>
          <pc:sldMk cId="0" sldId="521"/>
        </pc:sldMkLst>
      </pc:sldChg>
      <pc:sldChg chg="del">
        <pc:chgData name="明智 高" userId="13106cc9a47d8e8b" providerId="LiveId" clId="{C9CCBF39-F113-4C4F-8604-A4C1126BE061}" dt="2019-03-05T08:49:35.681" v="149" actId="2696"/>
        <pc:sldMkLst>
          <pc:docMk/>
          <pc:sldMk cId="0" sldId="522"/>
        </pc:sldMkLst>
      </pc:sldChg>
      <pc:sldChg chg="del">
        <pc:chgData name="明智 高" userId="13106cc9a47d8e8b" providerId="LiveId" clId="{C9CCBF39-F113-4C4F-8604-A4C1126BE061}" dt="2019-03-05T08:49:35.683" v="150" actId="2696"/>
        <pc:sldMkLst>
          <pc:docMk/>
          <pc:sldMk cId="0" sldId="523"/>
        </pc:sldMkLst>
      </pc:sldChg>
      <pc:sldChg chg="del">
        <pc:chgData name="明智 高" userId="13106cc9a47d8e8b" providerId="LiveId" clId="{C9CCBF39-F113-4C4F-8604-A4C1126BE061}" dt="2019-03-05T08:49:35.693" v="155" actId="2696"/>
        <pc:sldMkLst>
          <pc:docMk/>
          <pc:sldMk cId="0" sldId="524"/>
        </pc:sldMkLst>
      </pc:sldChg>
      <pc:sldChg chg="del">
        <pc:chgData name="明智 高" userId="13106cc9a47d8e8b" providerId="LiveId" clId="{C9CCBF39-F113-4C4F-8604-A4C1126BE061}" dt="2019-03-05T08:49:35.706" v="162" actId="2696"/>
        <pc:sldMkLst>
          <pc:docMk/>
          <pc:sldMk cId="0" sldId="527"/>
        </pc:sldMkLst>
      </pc:sldChg>
      <pc:sldChg chg="del">
        <pc:chgData name="明智 高" userId="13106cc9a47d8e8b" providerId="LiveId" clId="{C9CCBF39-F113-4C4F-8604-A4C1126BE061}" dt="2019-03-05T08:49:35.709" v="163" actId="2696"/>
        <pc:sldMkLst>
          <pc:docMk/>
          <pc:sldMk cId="0" sldId="528"/>
        </pc:sldMkLst>
      </pc:sldChg>
      <pc:sldChg chg="del">
        <pc:chgData name="明智 高" userId="13106cc9a47d8e8b" providerId="LiveId" clId="{C9CCBF39-F113-4C4F-8604-A4C1126BE061}" dt="2019-03-05T08:49:35.715" v="165" actId="2696"/>
        <pc:sldMkLst>
          <pc:docMk/>
          <pc:sldMk cId="0" sldId="529"/>
        </pc:sldMkLst>
      </pc:sldChg>
      <pc:sldChg chg="del">
        <pc:chgData name="明智 高" userId="13106cc9a47d8e8b" providerId="LiveId" clId="{C9CCBF39-F113-4C4F-8604-A4C1126BE061}" dt="2019-03-05T08:49:35.718" v="166" actId="2696"/>
        <pc:sldMkLst>
          <pc:docMk/>
          <pc:sldMk cId="0" sldId="530"/>
        </pc:sldMkLst>
      </pc:sldChg>
      <pc:sldChg chg="del">
        <pc:chgData name="明智 高" userId="13106cc9a47d8e8b" providerId="LiveId" clId="{C9CCBF39-F113-4C4F-8604-A4C1126BE061}" dt="2019-03-05T08:49:35.398" v="66" actId="2696"/>
        <pc:sldMkLst>
          <pc:docMk/>
          <pc:sldMk cId="0" sldId="531"/>
        </pc:sldMkLst>
      </pc:sldChg>
      <pc:sldChg chg="del">
        <pc:chgData name="明智 高" userId="13106cc9a47d8e8b" providerId="LiveId" clId="{C9CCBF39-F113-4C4F-8604-A4C1126BE061}" dt="2019-03-05T08:49:35.615" v="124" actId="2696"/>
        <pc:sldMkLst>
          <pc:docMk/>
          <pc:sldMk cId="0" sldId="532"/>
        </pc:sldMkLst>
      </pc:sldChg>
      <pc:sldChg chg="del">
        <pc:chgData name="明智 高" userId="13106cc9a47d8e8b" providerId="LiveId" clId="{C9CCBF39-F113-4C4F-8604-A4C1126BE061}" dt="2019-03-05T08:49:35.665" v="143" actId="2696"/>
        <pc:sldMkLst>
          <pc:docMk/>
          <pc:sldMk cId="0" sldId="533"/>
        </pc:sldMkLst>
      </pc:sldChg>
      <pc:sldChg chg="del">
        <pc:chgData name="明智 高" userId="13106cc9a47d8e8b" providerId="LiveId" clId="{C9CCBF39-F113-4C4F-8604-A4C1126BE061}" dt="2019-03-05T08:49:35.704" v="161" actId="2696"/>
        <pc:sldMkLst>
          <pc:docMk/>
          <pc:sldMk cId="0" sldId="534"/>
        </pc:sldMkLst>
      </pc:sldChg>
      <pc:sldChg chg="del">
        <pc:chgData name="明智 高" userId="13106cc9a47d8e8b" providerId="LiveId" clId="{C9CCBF39-F113-4C4F-8604-A4C1126BE061}" dt="2019-03-05T08:49:35.750" v="177" actId="2696"/>
        <pc:sldMkLst>
          <pc:docMk/>
          <pc:sldMk cId="0" sldId="535"/>
        </pc:sldMkLst>
      </pc:sldChg>
      <pc:sldChg chg="del">
        <pc:chgData name="明智 高" userId="13106cc9a47d8e8b" providerId="LiveId" clId="{C9CCBF39-F113-4C4F-8604-A4C1126BE061}" dt="2019-03-05T08:49:35.304" v="44" actId="2696"/>
        <pc:sldMkLst>
          <pc:docMk/>
          <pc:sldMk cId="0" sldId="536"/>
        </pc:sldMkLst>
      </pc:sldChg>
      <pc:sldChg chg="del">
        <pc:chgData name="明智 高" userId="13106cc9a47d8e8b" providerId="LiveId" clId="{C9CCBF39-F113-4C4F-8604-A4C1126BE061}" dt="2019-03-05T08:49:35.633" v="130" actId="2696"/>
        <pc:sldMkLst>
          <pc:docMk/>
          <pc:sldMk cId="0" sldId="537"/>
        </pc:sldMkLst>
      </pc:sldChg>
      <pc:sldChg chg="del">
        <pc:chgData name="明智 高" userId="13106cc9a47d8e8b" providerId="LiveId" clId="{C9CCBF39-F113-4C4F-8604-A4C1126BE061}" dt="2019-03-05T08:49:47.778" v="288" actId="2696"/>
        <pc:sldMkLst>
          <pc:docMk/>
          <pc:sldMk cId="0" sldId="538"/>
        </pc:sldMkLst>
      </pc:sldChg>
      <pc:sldChg chg="del">
        <pc:chgData name="明智 高" userId="13106cc9a47d8e8b" providerId="LiveId" clId="{C9CCBF39-F113-4C4F-8604-A4C1126BE061}" dt="2019-03-05T08:49:47.779" v="289" actId="2696"/>
        <pc:sldMkLst>
          <pc:docMk/>
          <pc:sldMk cId="0" sldId="539"/>
        </pc:sldMkLst>
      </pc:sldChg>
      <pc:sldChg chg="del">
        <pc:chgData name="明智 高" userId="13106cc9a47d8e8b" providerId="LiveId" clId="{C9CCBF39-F113-4C4F-8604-A4C1126BE061}" dt="2019-03-05T08:49:47.780" v="290" actId="2696"/>
        <pc:sldMkLst>
          <pc:docMk/>
          <pc:sldMk cId="0" sldId="540"/>
        </pc:sldMkLst>
      </pc:sldChg>
      <pc:sldChg chg="del">
        <pc:chgData name="明智 高" userId="13106cc9a47d8e8b" providerId="LiveId" clId="{C9CCBF39-F113-4C4F-8604-A4C1126BE061}" dt="2019-03-05T08:49:47.780" v="291" actId="2696"/>
        <pc:sldMkLst>
          <pc:docMk/>
          <pc:sldMk cId="0" sldId="541"/>
        </pc:sldMkLst>
      </pc:sldChg>
      <pc:sldChg chg="del">
        <pc:chgData name="明智 高" userId="13106cc9a47d8e8b" providerId="LiveId" clId="{C9CCBF39-F113-4C4F-8604-A4C1126BE061}" dt="2019-03-05T08:49:35.349" v="54" actId="2696"/>
        <pc:sldMkLst>
          <pc:docMk/>
          <pc:sldMk cId="0" sldId="542"/>
        </pc:sldMkLst>
      </pc:sldChg>
      <pc:sldChg chg="del">
        <pc:chgData name="明智 高" userId="13106cc9a47d8e8b" providerId="LiveId" clId="{C9CCBF39-F113-4C4F-8604-A4C1126BE061}" dt="2019-03-05T08:49:35.408" v="69" actId="2696"/>
        <pc:sldMkLst>
          <pc:docMk/>
          <pc:sldMk cId="0" sldId="543"/>
        </pc:sldMkLst>
      </pc:sldChg>
      <pc:sldChg chg="del">
        <pc:chgData name="明智 高" userId="13106cc9a47d8e8b" providerId="LiveId" clId="{C9CCBF39-F113-4C4F-8604-A4C1126BE061}" dt="2019-03-05T08:49:47.781" v="292" actId="2696"/>
        <pc:sldMkLst>
          <pc:docMk/>
          <pc:sldMk cId="0" sldId="544"/>
        </pc:sldMkLst>
      </pc:sldChg>
      <pc:sldChg chg="del">
        <pc:chgData name="明智 高" userId="13106cc9a47d8e8b" providerId="LiveId" clId="{C9CCBF39-F113-4C4F-8604-A4C1126BE061}" dt="2019-03-05T08:49:35.435" v="76" actId="2696"/>
        <pc:sldMkLst>
          <pc:docMk/>
          <pc:sldMk cId="0" sldId="545"/>
        </pc:sldMkLst>
      </pc:sldChg>
      <pc:sldChg chg="del">
        <pc:chgData name="明智 高" userId="13106cc9a47d8e8b" providerId="LiveId" clId="{C9CCBF39-F113-4C4F-8604-A4C1126BE061}" dt="2019-03-05T08:49:35.428" v="74" actId="2696"/>
        <pc:sldMkLst>
          <pc:docMk/>
          <pc:sldMk cId="0" sldId="546"/>
        </pc:sldMkLst>
      </pc:sldChg>
      <pc:sldChg chg="del">
        <pc:chgData name="明智 高" userId="13106cc9a47d8e8b" providerId="LiveId" clId="{C9CCBF39-F113-4C4F-8604-A4C1126BE061}" dt="2019-03-05T08:49:35.654" v="140" actId="2696"/>
        <pc:sldMkLst>
          <pc:docMk/>
          <pc:sldMk cId="0" sldId="547"/>
        </pc:sldMkLst>
      </pc:sldChg>
      <pc:sldChg chg="del">
        <pc:chgData name="明智 高" userId="13106cc9a47d8e8b" providerId="LiveId" clId="{C9CCBF39-F113-4C4F-8604-A4C1126BE061}" dt="2019-03-05T08:49:35.663" v="142" actId="2696"/>
        <pc:sldMkLst>
          <pc:docMk/>
          <pc:sldMk cId="0" sldId="548"/>
        </pc:sldMkLst>
      </pc:sldChg>
      <pc:sldChg chg="del">
        <pc:chgData name="明智 高" userId="13106cc9a47d8e8b" providerId="LiveId" clId="{C9CCBF39-F113-4C4F-8604-A4C1126BE061}" dt="2019-03-05T08:49:47.793" v="293" actId="2696"/>
        <pc:sldMkLst>
          <pc:docMk/>
          <pc:sldMk cId="0" sldId="549"/>
        </pc:sldMkLst>
      </pc:sldChg>
      <pc:sldChg chg="del">
        <pc:chgData name="明智 高" userId="13106cc9a47d8e8b" providerId="LiveId" clId="{C9CCBF39-F113-4C4F-8604-A4C1126BE061}" dt="2019-03-05T08:49:47.794" v="294" actId="2696"/>
        <pc:sldMkLst>
          <pc:docMk/>
          <pc:sldMk cId="0" sldId="550"/>
        </pc:sldMkLst>
      </pc:sldChg>
      <pc:sldChg chg="del">
        <pc:chgData name="明智 高" userId="13106cc9a47d8e8b" providerId="LiveId" clId="{C9CCBF39-F113-4C4F-8604-A4C1126BE061}" dt="2019-03-05T08:49:35.702" v="160" actId="2696"/>
        <pc:sldMkLst>
          <pc:docMk/>
          <pc:sldMk cId="0" sldId="551"/>
        </pc:sldMkLst>
      </pc:sldChg>
      <pc:sldChg chg="del">
        <pc:chgData name="明智 高" userId="13106cc9a47d8e8b" providerId="LiveId" clId="{C9CCBF39-F113-4C4F-8604-A4C1126BE061}" dt="2019-03-05T08:49:35.749" v="176" actId="2696"/>
        <pc:sldMkLst>
          <pc:docMk/>
          <pc:sldMk cId="0" sldId="552"/>
        </pc:sldMkLst>
      </pc:sldChg>
      <pc:sldChg chg="del">
        <pc:chgData name="明智 高" userId="13106cc9a47d8e8b" providerId="LiveId" clId="{C9CCBF39-F113-4C4F-8604-A4C1126BE061}" dt="2019-03-05T08:49:35.766" v="187" actId="2696"/>
        <pc:sldMkLst>
          <pc:docMk/>
          <pc:sldMk cId="0" sldId="553"/>
        </pc:sldMkLst>
      </pc:sldChg>
      <pc:sldChg chg="del">
        <pc:chgData name="明智 高" userId="13106cc9a47d8e8b" providerId="LiveId" clId="{C9CCBF39-F113-4C4F-8604-A4C1126BE061}" dt="2019-03-05T08:49:35.768" v="188" actId="2696"/>
        <pc:sldMkLst>
          <pc:docMk/>
          <pc:sldMk cId="0" sldId="554"/>
        </pc:sldMkLst>
      </pc:sldChg>
      <pc:sldChg chg="del">
        <pc:chgData name="明智 高" userId="13106cc9a47d8e8b" providerId="LiveId" clId="{C9CCBF39-F113-4C4F-8604-A4C1126BE061}" dt="2019-03-05T08:49:35.781" v="194" actId="2696"/>
        <pc:sldMkLst>
          <pc:docMk/>
          <pc:sldMk cId="0" sldId="555"/>
        </pc:sldMkLst>
      </pc:sldChg>
      <pc:sldChg chg="del">
        <pc:chgData name="明智 高" userId="13106cc9a47d8e8b" providerId="LiveId" clId="{C9CCBF39-F113-4C4F-8604-A4C1126BE061}" dt="2019-03-05T08:49:35.783" v="195" actId="2696"/>
        <pc:sldMkLst>
          <pc:docMk/>
          <pc:sldMk cId="0" sldId="556"/>
        </pc:sldMkLst>
      </pc:sldChg>
      <pc:sldChg chg="del">
        <pc:chgData name="明智 高" userId="13106cc9a47d8e8b" providerId="LiveId" clId="{C9CCBF39-F113-4C4F-8604-A4C1126BE061}" dt="2019-03-05T08:49:35.790" v="201" actId="2696"/>
        <pc:sldMkLst>
          <pc:docMk/>
          <pc:sldMk cId="0" sldId="557"/>
        </pc:sldMkLst>
      </pc:sldChg>
      <pc:sldChg chg="del">
        <pc:chgData name="明智 高" userId="13106cc9a47d8e8b" providerId="LiveId" clId="{C9CCBF39-F113-4C4F-8604-A4C1126BE061}" dt="2019-03-05T08:49:35.791" v="202" actId="2696"/>
        <pc:sldMkLst>
          <pc:docMk/>
          <pc:sldMk cId="0" sldId="558"/>
        </pc:sldMkLst>
      </pc:sldChg>
      <pc:sldChg chg="del">
        <pc:chgData name="明智 高" userId="13106cc9a47d8e8b" providerId="LiveId" clId="{C9CCBF39-F113-4C4F-8604-A4C1126BE061}" dt="2019-03-05T08:49:35.802" v="209" actId="2696"/>
        <pc:sldMkLst>
          <pc:docMk/>
          <pc:sldMk cId="0" sldId="559"/>
        </pc:sldMkLst>
      </pc:sldChg>
      <pc:sldChg chg="del">
        <pc:chgData name="明智 高" userId="13106cc9a47d8e8b" providerId="LiveId" clId="{C9CCBF39-F113-4C4F-8604-A4C1126BE061}" dt="2019-03-05T08:49:35.803" v="210" actId="2696"/>
        <pc:sldMkLst>
          <pc:docMk/>
          <pc:sldMk cId="0" sldId="560"/>
        </pc:sldMkLst>
      </pc:sldChg>
      <pc:sldChg chg="del">
        <pc:chgData name="明智 高" userId="13106cc9a47d8e8b" providerId="LiveId" clId="{C9CCBF39-F113-4C4F-8604-A4C1126BE061}" dt="2019-03-05T08:49:35.820" v="219" actId="2696"/>
        <pc:sldMkLst>
          <pc:docMk/>
          <pc:sldMk cId="0" sldId="561"/>
        </pc:sldMkLst>
      </pc:sldChg>
      <pc:sldChg chg="del">
        <pc:chgData name="明智 高" userId="13106cc9a47d8e8b" providerId="LiveId" clId="{C9CCBF39-F113-4C4F-8604-A4C1126BE061}" dt="2019-03-05T08:49:35.823" v="220" actId="2696"/>
        <pc:sldMkLst>
          <pc:docMk/>
          <pc:sldMk cId="0" sldId="562"/>
        </pc:sldMkLst>
      </pc:sldChg>
      <pc:sldChg chg="del">
        <pc:chgData name="明智 高" userId="13106cc9a47d8e8b" providerId="LiveId" clId="{C9CCBF39-F113-4C4F-8604-A4C1126BE061}" dt="2019-03-05T08:49:35.839" v="230" actId="2696"/>
        <pc:sldMkLst>
          <pc:docMk/>
          <pc:sldMk cId="0" sldId="563"/>
        </pc:sldMkLst>
      </pc:sldChg>
      <pc:sldChg chg="del">
        <pc:chgData name="明智 高" userId="13106cc9a47d8e8b" providerId="LiveId" clId="{C9CCBF39-F113-4C4F-8604-A4C1126BE061}" dt="2019-03-05T08:49:35.870" v="247" actId="2696"/>
        <pc:sldMkLst>
          <pc:docMk/>
          <pc:sldMk cId="0" sldId="566"/>
        </pc:sldMkLst>
      </pc:sldChg>
      <pc:sldChg chg="del">
        <pc:chgData name="明智 高" userId="13106cc9a47d8e8b" providerId="LiveId" clId="{C9CCBF39-F113-4C4F-8604-A4C1126BE061}" dt="2019-03-05T08:49:35.873" v="249" actId="2696"/>
        <pc:sldMkLst>
          <pc:docMk/>
          <pc:sldMk cId="0" sldId="567"/>
        </pc:sldMkLst>
      </pc:sldChg>
      <pc:sldChg chg="del">
        <pc:chgData name="明智 高" userId="13106cc9a47d8e8b" providerId="LiveId" clId="{C9CCBF39-F113-4C4F-8604-A4C1126BE061}" dt="2019-03-05T08:49:35.885" v="254" actId="2696"/>
        <pc:sldMkLst>
          <pc:docMk/>
          <pc:sldMk cId="0" sldId="568"/>
        </pc:sldMkLst>
      </pc:sldChg>
      <pc:sldChg chg="del">
        <pc:chgData name="明智 高" userId="13106cc9a47d8e8b" providerId="LiveId" clId="{C9CCBF39-F113-4C4F-8604-A4C1126BE061}" dt="2019-03-05T08:49:35.886" v="255" actId="2696"/>
        <pc:sldMkLst>
          <pc:docMk/>
          <pc:sldMk cId="0" sldId="569"/>
        </pc:sldMkLst>
      </pc:sldChg>
      <pc:sldChg chg="del">
        <pc:chgData name="明智 高" userId="13106cc9a47d8e8b" providerId="LiveId" clId="{C9CCBF39-F113-4C4F-8604-A4C1126BE061}" dt="2019-03-05T08:49:35.851" v="236" actId="2696"/>
        <pc:sldMkLst>
          <pc:docMk/>
          <pc:sldMk cId="0" sldId="570"/>
        </pc:sldMkLst>
      </pc:sldChg>
      <pc:sldChg chg="del">
        <pc:chgData name="明智 高" userId="13106cc9a47d8e8b" providerId="LiveId" clId="{C9CCBF39-F113-4C4F-8604-A4C1126BE061}" dt="2019-03-05T08:49:35.081" v="13" actId="2696"/>
        <pc:sldMkLst>
          <pc:docMk/>
          <pc:sldMk cId="0" sldId="571"/>
        </pc:sldMkLst>
      </pc:sldChg>
      <pc:sldChg chg="del">
        <pc:chgData name="明智 高" userId="13106cc9a47d8e8b" providerId="LiveId" clId="{C9CCBF39-F113-4C4F-8604-A4C1126BE061}" dt="2019-03-05T08:49:47.795" v="295" actId="2696"/>
        <pc:sldMkLst>
          <pc:docMk/>
          <pc:sldMk cId="0" sldId="572"/>
        </pc:sldMkLst>
      </pc:sldChg>
      <pc:sldChg chg="del">
        <pc:chgData name="明智 高" userId="13106cc9a47d8e8b" providerId="LiveId" clId="{C9CCBF39-F113-4C4F-8604-A4C1126BE061}" dt="2019-03-05T08:49:35.855" v="240" actId="2696"/>
        <pc:sldMkLst>
          <pc:docMk/>
          <pc:sldMk cId="0" sldId="573"/>
        </pc:sldMkLst>
      </pc:sldChg>
      <pc:sldChg chg="del">
        <pc:chgData name="明智 高" userId="13106cc9a47d8e8b" providerId="LiveId" clId="{C9CCBF39-F113-4C4F-8604-A4C1126BE061}" dt="2019-03-05T08:49:35.618" v="125" actId="2696"/>
        <pc:sldMkLst>
          <pc:docMk/>
          <pc:sldMk cId="0" sldId="574"/>
        </pc:sldMkLst>
      </pc:sldChg>
      <pc:sldChg chg="del">
        <pc:chgData name="明智 高" userId="13106cc9a47d8e8b" providerId="LiveId" clId="{C9CCBF39-F113-4C4F-8604-A4C1126BE061}" dt="2019-03-05T08:49:35.793" v="203" actId="2696"/>
        <pc:sldMkLst>
          <pc:docMk/>
          <pc:sldMk cId="0" sldId="575"/>
        </pc:sldMkLst>
      </pc:sldChg>
      <pc:sldChg chg="del">
        <pc:chgData name="明智 高" userId="13106cc9a47d8e8b" providerId="LiveId" clId="{C9CCBF39-F113-4C4F-8604-A4C1126BE061}" dt="2019-03-05T08:49:35.771" v="189" actId="2696"/>
        <pc:sldMkLst>
          <pc:docMk/>
          <pc:sldMk cId="0" sldId="576"/>
        </pc:sldMkLst>
      </pc:sldChg>
      <pc:sldChg chg="del">
        <pc:chgData name="明智 高" userId="13106cc9a47d8e8b" providerId="LiveId" clId="{C9CCBF39-F113-4C4F-8604-A4C1126BE061}" dt="2019-03-05T08:49:35.784" v="196" actId="2696"/>
        <pc:sldMkLst>
          <pc:docMk/>
          <pc:sldMk cId="0" sldId="577"/>
        </pc:sldMkLst>
      </pc:sldChg>
      <pc:sldChg chg="del">
        <pc:chgData name="明智 高" userId="13106cc9a47d8e8b" providerId="LiveId" clId="{C9CCBF39-F113-4C4F-8604-A4C1126BE061}" dt="2019-03-05T08:49:35.826" v="221" actId="2696"/>
        <pc:sldMkLst>
          <pc:docMk/>
          <pc:sldMk cId="0" sldId="578"/>
        </pc:sldMkLst>
      </pc:sldChg>
      <pc:sldChg chg="del">
        <pc:chgData name="明智 高" userId="13106cc9a47d8e8b" providerId="LiveId" clId="{C9CCBF39-F113-4C4F-8604-A4C1126BE061}" dt="2019-03-05T08:49:35.805" v="211" actId="2696"/>
        <pc:sldMkLst>
          <pc:docMk/>
          <pc:sldMk cId="0" sldId="579"/>
        </pc:sldMkLst>
      </pc:sldChg>
      <pc:sldChg chg="del">
        <pc:chgData name="明智 高" userId="13106cc9a47d8e8b" providerId="LiveId" clId="{C9CCBF39-F113-4C4F-8604-A4C1126BE061}" dt="2019-03-05T08:49:35.116" v="20" actId="2696"/>
        <pc:sldMkLst>
          <pc:docMk/>
          <pc:sldMk cId="0" sldId="580"/>
        </pc:sldMkLst>
      </pc:sldChg>
      <pc:sldChg chg="del">
        <pc:chgData name="明智 高" userId="13106cc9a47d8e8b" providerId="LiveId" clId="{C9CCBF39-F113-4C4F-8604-A4C1126BE061}" dt="2019-03-05T08:49:35.852" v="237" actId="2696"/>
        <pc:sldMkLst>
          <pc:docMk/>
          <pc:sldMk cId="0" sldId="581"/>
        </pc:sldMkLst>
      </pc:sldChg>
      <pc:sldChg chg="del">
        <pc:chgData name="明智 高" userId="13106cc9a47d8e8b" providerId="LiveId" clId="{C9CCBF39-F113-4C4F-8604-A4C1126BE061}" dt="2019-03-05T08:49:35.854" v="239" actId="2696"/>
        <pc:sldMkLst>
          <pc:docMk/>
          <pc:sldMk cId="0" sldId="582"/>
        </pc:sldMkLst>
      </pc:sldChg>
      <pc:sldChg chg="del">
        <pc:chgData name="明智 高" userId="13106cc9a47d8e8b" providerId="LiveId" clId="{C9CCBF39-F113-4C4F-8604-A4C1126BE061}" dt="2019-03-05T08:49:35.853" v="238" actId="2696"/>
        <pc:sldMkLst>
          <pc:docMk/>
          <pc:sldMk cId="0" sldId="583"/>
        </pc:sldMkLst>
      </pc:sldChg>
      <pc:sldChg chg="del">
        <pc:chgData name="明智 高" userId="13106cc9a47d8e8b" providerId="LiveId" clId="{C9CCBF39-F113-4C4F-8604-A4C1126BE061}" dt="2019-03-05T08:49:35.859" v="242" actId="2696"/>
        <pc:sldMkLst>
          <pc:docMk/>
          <pc:sldMk cId="0" sldId="584"/>
        </pc:sldMkLst>
      </pc:sldChg>
      <pc:sldChg chg="del">
        <pc:chgData name="明智 高" userId="13106cc9a47d8e8b" providerId="LiveId" clId="{C9CCBF39-F113-4C4F-8604-A4C1126BE061}" dt="2019-03-05T08:49:35.856" v="241" actId="2696"/>
        <pc:sldMkLst>
          <pc:docMk/>
          <pc:sldMk cId="0" sldId="585"/>
        </pc:sldMkLst>
      </pc:sldChg>
      <pc:sldChg chg="del">
        <pc:chgData name="明智 高" userId="13106cc9a47d8e8b" providerId="LiveId" clId="{C9CCBF39-F113-4C4F-8604-A4C1126BE061}" dt="2019-03-05T08:49:35.651" v="138" actId="2696"/>
        <pc:sldMkLst>
          <pc:docMk/>
          <pc:sldMk cId="0" sldId="586"/>
        </pc:sldMkLst>
      </pc:sldChg>
      <pc:sldChg chg="del">
        <pc:chgData name="明智 高" userId="13106cc9a47d8e8b" providerId="LiveId" clId="{C9CCBF39-F113-4C4F-8604-A4C1126BE061}" dt="2019-03-05T08:49:35.022" v="3" actId="2696"/>
        <pc:sldMkLst>
          <pc:docMk/>
          <pc:sldMk cId="0" sldId="587"/>
        </pc:sldMkLst>
      </pc:sldChg>
      <pc:sldChg chg="del">
        <pc:chgData name="明智 高" userId="13106cc9a47d8e8b" providerId="LiveId" clId="{C9CCBF39-F113-4C4F-8604-A4C1126BE061}" dt="2019-03-05T08:49:47.773" v="283" actId="2696"/>
        <pc:sldMkLst>
          <pc:docMk/>
          <pc:sldMk cId="0" sldId="588"/>
        </pc:sldMkLst>
      </pc:sldChg>
      <pc:sldChg chg="del">
        <pc:chgData name="明智 高" userId="13106cc9a47d8e8b" providerId="LiveId" clId="{C9CCBF39-F113-4C4F-8604-A4C1126BE061}" dt="2019-03-05T08:49:47.774" v="284" actId="2696"/>
        <pc:sldMkLst>
          <pc:docMk/>
          <pc:sldMk cId="0" sldId="589"/>
        </pc:sldMkLst>
      </pc:sldChg>
      <pc:sldChg chg="del">
        <pc:chgData name="明智 高" userId="13106cc9a47d8e8b" providerId="LiveId" clId="{C9CCBF39-F113-4C4F-8604-A4C1126BE061}" dt="2019-03-05T08:49:47.776" v="286" actId="2696"/>
        <pc:sldMkLst>
          <pc:docMk/>
          <pc:sldMk cId="0" sldId="590"/>
        </pc:sldMkLst>
      </pc:sldChg>
      <pc:sldChg chg="del">
        <pc:chgData name="明智 高" userId="13106cc9a47d8e8b" providerId="LiveId" clId="{C9CCBF39-F113-4C4F-8604-A4C1126BE061}" dt="2019-03-05T08:49:47.775" v="285" actId="2696"/>
        <pc:sldMkLst>
          <pc:docMk/>
          <pc:sldMk cId="0" sldId="591"/>
        </pc:sldMkLst>
      </pc:sldChg>
      <pc:sldChg chg="del">
        <pc:chgData name="明智 高" userId="13106cc9a47d8e8b" providerId="LiveId" clId="{C9CCBF39-F113-4C4F-8604-A4C1126BE061}" dt="2019-03-05T08:49:47.777" v="287" actId="2696"/>
        <pc:sldMkLst>
          <pc:docMk/>
          <pc:sldMk cId="0" sldId="592"/>
        </pc:sldMkLst>
      </pc:sldChg>
      <pc:sldChg chg="del">
        <pc:chgData name="明智 高" userId="13106cc9a47d8e8b" providerId="LiveId" clId="{C9CCBF39-F113-4C4F-8604-A4C1126BE061}" dt="2019-03-05T08:49:47.760" v="271" actId="2696"/>
        <pc:sldMkLst>
          <pc:docMk/>
          <pc:sldMk cId="0" sldId="593"/>
        </pc:sldMkLst>
      </pc:sldChg>
      <pc:sldChg chg="del">
        <pc:chgData name="明智 高" userId="13106cc9a47d8e8b" providerId="LiveId" clId="{C9CCBF39-F113-4C4F-8604-A4C1126BE061}" dt="2019-03-05T08:49:35.372" v="60" actId="2696"/>
        <pc:sldMkLst>
          <pc:docMk/>
          <pc:sldMk cId="0" sldId="594"/>
        </pc:sldMkLst>
      </pc:sldChg>
      <pc:sldChg chg="del">
        <pc:chgData name="明智 高" userId="13106cc9a47d8e8b" providerId="LiveId" clId="{C9CCBF39-F113-4C4F-8604-A4C1126BE061}" dt="2019-03-05T08:49:35.444" v="79" actId="2696"/>
        <pc:sldMkLst>
          <pc:docMk/>
          <pc:sldMk cId="0" sldId="595"/>
        </pc:sldMkLst>
      </pc:sldChg>
      <pc:sldChg chg="del">
        <pc:chgData name="明智 高" userId="13106cc9a47d8e8b" providerId="LiveId" clId="{C9CCBF39-F113-4C4F-8604-A4C1126BE061}" dt="2019-03-05T08:49:35.449" v="80" actId="2696"/>
        <pc:sldMkLst>
          <pc:docMk/>
          <pc:sldMk cId="0" sldId="596"/>
        </pc:sldMkLst>
      </pc:sldChg>
      <pc:sldChg chg="del">
        <pc:chgData name="明智 高" userId="13106cc9a47d8e8b" providerId="LiveId" clId="{C9CCBF39-F113-4C4F-8604-A4C1126BE061}" dt="2019-03-05T08:49:35.504" v="96" actId="2696"/>
        <pc:sldMkLst>
          <pc:docMk/>
          <pc:sldMk cId="0" sldId="597"/>
        </pc:sldMkLst>
      </pc:sldChg>
      <pc:sldChg chg="del">
        <pc:chgData name="明智 高" userId="13106cc9a47d8e8b" providerId="LiveId" clId="{C9CCBF39-F113-4C4F-8604-A4C1126BE061}" dt="2019-03-05T08:49:35.583" v="114" actId="2696"/>
        <pc:sldMkLst>
          <pc:docMk/>
          <pc:sldMk cId="0" sldId="598"/>
        </pc:sldMkLst>
      </pc:sldChg>
      <pc:sldChg chg="del">
        <pc:chgData name="明智 高" userId="13106cc9a47d8e8b" providerId="LiveId" clId="{C9CCBF39-F113-4C4F-8604-A4C1126BE061}" dt="2019-03-05T08:49:35.644" v="135" actId="2696"/>
        <pc:sldMkLst>
          <pc:docMk/>
          <pc:sldMk cId="0" sldId="599"/>
        </pc:sldMkLst>
      </pc:sldChg>
      <pc:sldChg chg="del">
        <pc:chgData name="明智 高" userId="13106cc9a47d8e8b" providerId="LiveId" clId="{C9CCBF39-F113-4C4F-8604-A4C1126BE061}" dt="2019-03-05T08:49:35.685" v="151" actId="2696"/>
        <pc:sldMkLst>
          <pc:docMk/>
          <pc:sldMk cId="0" sldId="600"/>
        </pc:sldMkLst>
      </pc:sldChg>
      <pc:sldChg chg="del">
        <pc:chgData name="明智 高" userId="13106cc9a47d8e8b" providerId="LiveId" clId="{C9CCBF39-F113-4C4F-8604-A4C1126BE061}" dt="2019-03-05T08:49:35.687" v="152" actId="2696"/>
        <pc:sldMkLst>
          <pc:docMk/>
          <pc:sldMk cId="0" sldId="601"/>
        </pc:sldMkLst>
      </pc:sldChg>
      <pc:sldChg chg="del">
        <pc:chgData name="明智 高" userId="13106cc9a47d8e8b" providerId="LiveId" clId="{C9CCBF39-F113-4C4F-8604-A4C1126BE061}" dt="2019-03-05T08:49:35.712" v="164" actId="2696"/>
        <pc:sldMkLst>
          <pc:docMk/>
          <pc:sldMk cId="0" sldId="602"/>
        </pc:sldMkLst>
      </pc:sldChg>
      <pc:sldChg chg="del">
        <pc:chgData name="明智 高" userId="13106cc9a47d8e8b" providerId="LiveId" clId="{C9CCBF39-F113-4C4F-8604-A4C1126BE061}" dt="2019-03-05T08:49:35.689" v="153" actId="2696"/>
        <pc:sldMkLst>
          <pc:docMk/>
          <pc:sldMk cId="0" sldId="603"/>
        </pc:sldMkLst>
      </pc:sldChg>
      <pc:sldChg chg="del">
        <pc:chgData name="明智 高" userId="13106cc9a47d8e8b" providerId="LiveId" clId="{C9CCBF39-F113-4C4F-8604-A4C1126BE061}" dt="2019-03-05T08:49:35.588" v="115" actId="2696"/>
        <pc:sldMkLst>
          <pc:docMk/>
          <pc:sldMk cId="0" sldId="604"/>
        </pc:sldMkLst>
      </pc:sldChg>
      <pc:sldChg chg="del">
        <pc:chgData name="明智 高" userId="13106cc9a47d8e8b" providerId="LiveId" clId="{C9CCBF39-F113-4C4F-8604-A4C1126BE061}" dt="2019-03-05T08:49:35.598" v="119" actId="2696"/>
        <pc:sldMkLst>
          <pc:docMk/>
          <pc:sldMk cId="0" sldId="605"/>
        </pc:sldMkLst>
      </pc:sldChg>
      <pc:sldChg chg="del">
        <pc:chgData name="明智 高" userId="13106cc9a47d8e8b" providerId="LiveId" clId="{C9CCBF39-F113-4C4F-8604-A4C1126BE061}" dt="2019-03-05T08:49:35.602" v="120" actId="2696"/>
        <pc:sldMkLst>
          <pc:docMk/>
          <pc:sldMk cId="0" sldId="606"/>
        </pc:sldMkLst>
      </pc:sldChg>
      <pc:sldChg chg="del">
        <pc:chgData name="明智 高" userId="13106cc9a47d8e8b" providerId="LiveId" clId="{C9CCBF39-F113-4C4F-8604-A4C1126BE061}" dt="2019-03-05T08:49:35.590" v="116" actId="2696"/>
        <pc:sldMkLst>
          <pc:docMk/>
          <pc:sldMk cId="0" sldId="607"/>
        </pc:sldMkLst>
      </pc:sldChg>
      <pc:sldChg chg="del">
        <pc:chgData name="明智 高" userId="13106cc9a47d8e8b" providerId="LiveId" clId="{C9CCBF39-F113-4C4F-8604-A4C1126BE061}" dt="2019-03-05T08:49:35.592" v="117" actId="2696"/>
        <pc:sldMkLst>
          <pc:docMk/>
          <pc:sldMk cId="0" sldId="608"/>
        </pc:sldMkLst>
      </pc:sldChg>
      <pc:sldChg chg="del">
        <pc:chgData name="明智 高" userId="13106cc9a47d8e8b" providerId="LiveId" clId="{C9CCBF39-F113-4C4F-8604-A4C1126BE061}" dt="2019-03-05T08:49:35.595" v="118" actId="2696"/>
        <pc:sldMkLst>
          <pc:docMk/>
          <pc:sldMk cId="0" sldId="609"/>
        </pc:sldMkLst>
      </pc:sldChg>
      <pc:sldChg chg="del">
        <pc:chgData name="明智 高" userId="13106cc9a47d8e8b" providerId="LiveId" clId="{C9CCBF39-F113-4C4F-8604-A4C1126BE061}" dt="2019-03-05T08:49:35.384" v="63" actId="2696"/>
        <pc:sldMkLst>
          <pc:docMk/>
          <pc:sldMk cId="0" sldId="610"/>
        </pc:sldMkLst>
      </pc:sldChg>
      <pc:sldChg chg="del">
        <pc:chgData name="明智 高" userId="13106cc9a47d8e8b" providerId="LiveId" clId="{C9CCBF39-F113-4C4F-8604-A4C1126BE061}" dt="2019-03-05T08:49:35.667" v="144" actId="2696"/>
        <pc:sldMkLst>
          <pc:docMk/>
          <pc:sldMk cId="0" sldId="611"/>
        </pc:sldMkLst>
      </pc:sldChg>
      <pc:sldChg chg="del">
        <pc:chgData name="明智 高" userId="13106cc9a47d8e8b" providerId="LiveId" clId="{C9CCBF39-F113-4C4F-8604-A4C1126BE061}" dt="2019-03-05T08:49:35.673" v="146" actId="2696"/>
        <pc:sldMkLst>
          <pc:docMk/>
          <pc:sldMk cId="0" sldId="613"/>
        </pc:sldMkLst>
      </pc:sldChg>
      <pc:sldChg chg="del">
        <pc:chgData name="明智 高" userId="13106cc9a47d8e8b" providerId="LiveId" clId="{C9CCBF39-F113-4C4F-8604-A4C1126BE061}" dt="2019-03-05T08:49:35.676" v="147" actId="2696"/>
        <pc:sldMkLst>
          <pc:docMk/>
          <pc:sldMk cId="0" sldId="614"/>
        </pc:sldMkLst>
      </pc:sldChg>
      <pc:sldChg chg="del">
        <pc:chgData name="明智 高" userId="13106cc9a47d8e8b" providerId="LiveId" clId="{C9CCBF39-F113-4C4F-8604-A4C1126BE061}" dt="2019-03-05T08:49:35.691" v="154" actId="2696"/>
        <pc:sldMkLst>
          <pc:docMk/>
          <pc:sldMk cId="0" sldId="615"/>
        </pc:sldMkLst>
      </pc:sldChg>
      <pc:sldChg chg="del">
        <pc:chgData name="明智 高" userId="13106cc9a47d8e8b" providerId="LiveId" clId="{C9CCBF39-F113-4C4F-8604-A4C1126BE061}" dt="2019-03-05T08:49:35.453" v="81" actId="2696"/>
        <pc:sldMkLst>
          <pc:docMk/>
          <pc:sldMk cId="0" sldId="616"/>
        </pc:sldMkLst>
      </pc:sldChg>
      <pc:sldChg chg="del">
        <pc:chgData name="明智 高" userId="13106cc9a47d8e8b" providerId="LiveId" clId="{C9CCBF39-F113-4C4F-8604-A4C1126BE061}" dt="2019-03-05T08:49:35.503" v="95" actId="2696"/>
        <pc:sldMkLst>
          <pc:docMk/>
          <pc:sldMk cId="0" sldId="617"/>
        </pc:sldMkLst>
      </pc:sldChg>
      <pc:sldChg chg="del">
        <pc:chgData name="明智 高" userId="13106cc9a47d8e8b" providerId="LiveId" clId="{C9CCBF39-F113-4C4F-8604-A4C1126BE061}" dt="2019-03-05T08:49:35.459" v="82" actId="2696"/>
        <pc:sldMkLst>
          <pc:docMk/>
          <pc:sldMk cId="0" sldId="618"/>
        </pc:sldMkLst>
      </pc:sldChg>
      <pc:sldChg chg="del">
        <pc:chgData name="明智 高" userId="13106cc9a47d8e8b" providerId="LiveId" clId="{C9CCBF39-F113-4C4F-8604-A4C1126BE061}" dt="2019-03-05T08:49:35.550" v="106" actId="2696"/>
        <pc:sldMkLst>
          <pc:docMk/>
          <pc:sldMk cId="0" sldId="619"/>
        </pc:sldMkLst>
      </pc:sldChg>
      <pc:sldChg chg="del">
        <pc:chgData name="明智 高" userId="13106cc9a47d8e8b" providerId="LiveId" clId="{C9CCBF39-F113-4C4F-8604-A4C1126BE061}" dt="2019-03-05T08:49:35.516" v="97" actId="2696"/>
        <pc:sldMkLst>
          <pc:docMk/>
          <pc:sldMk cId="0" sldId="620"/>
        </pc:sldMkLst>
      </pc:sldChg>
      <pc:sldChg chg="del">
        <pc:chgData name="明智 高" userId="13106cc9a47d8e8b" providerId="LiveId" clId="{C9CCBF39-F113-4C4F-8604-A4C1126BE061}" dt="2019-03-05T08:49:35.530" v="98" actId="2696"/>
        <pc:sldMkLst>
          <pc:docMk/>
          <pc:sldMk cId="0" sldId="621"/>
        </pc:sldMkLst>
      </pc:sldChg>
      <pc:sldChg chg="del">
        <pc:chgData name="明智 高" userId="13106cc9a47d8e8b" providerId="LiveId" clId="{C9CCBF39-F113-4C4F-8604-A4C1126BE061}" dt="2019-03-05T08:49:35.577" v="112" actId="2696"/>
        <pc:sldMkLst>
          <pc:docMk/>
          <pc:sldMk cId="0" sldId="622"/>
        </pc:sldMkLst>
      </pc:sldChg>
      <pc:sldChg chg="del">
        <pc:chgData name="明智 高" userId="13106cc9a47d8e8b" providerId="LiveId" clId="{C9CCBF39-F113-4C4F-8604-A4C1126BE061}" dt="2019-03-05T08:49:35.567" v="109" actId="2696"/>
        <pc:sldMkLst>
          <pc:docMk/>
          <pc:sldMk cId="0" sldId="623"/>
        </pc:sldMkLst>
      </pc:sldChg>
      <pc:sldChg chg="del">
        <pc:chgData name="明智 高" userId="13106cc9a47d8e8b" providerId="LiveId" clId="{C9CCBF39-F113-4C4F-8604-A4C1126BE061}" dt="2019-03-05T08:49:35.573" v="111" actId="2696"/>
        <pc:sldMkLst>
          <pc:docMk/>
          <pc:sldMk cId="0" sldId="624"/>
        </pc:sldMkLst>
      </pc:sldChg>
      <pc:sldChg chg="del">
        <pc:chgData name="明智 高" userId="13106cc9a47d8e8b" providerId="LiveId" clId="{C9CCBF39-F113-4C4F-8604-A4C1126BE061}" dt="2019-03-05T08:49:35.570" v="110" actId="2696"/>
        <pc:sldMkLst>
          <pc:docMk/>
          <pc:sldMk cId="0" sldId="625"/>
        </pc:sldMkLst>
      </pc:sldChg>
      <pc:sldChg chg="del">
        <pc:chgData name="明智 高" userId="13106cc9a47d8e8b" providerId="LiveId" clId="{C9CCBF39-F113-4C4F-8604-A4C1126BE061}" dt="2019-03-05T08:49:35.468" v="84" actId="2696"/>
        <pc:sldMkLst>
          <pc:docMk/>
          <pc:sldMk cId="0" sldId="626"/>
        </pc:sldMkLst>
      </pc:sldChg>
      <pc:sldChg chg="del">
        <pc:chgData name="明智 高" userId="13106cc9a47d8e8b" providerId="LiveId" clId="{C9CCBF39-F113-4C4F-8604-A4C1126BE061}" dt="2019-03-05T08:49:35.464" v="83" actId="2696"/>
        <pc:sldMkLst>
          <pc:docMk/>
          <pc:sldMk cId="0" sldId="627"/>
        </pc:sldMkLst>
      </pc:sldChg>
      <pc:sldChg chg="del">
        <pc:chgData name="明智 高" userId="13106cc9a47d8e8b" providerId="LiveId" clId="{C9CCBF39-F113-4C4F-8604-A4C1126BE061}" dt="2019-03-05T08:49:35.481" v="87" actId="2696"/>
        <pc:sldMkLst>
          <pc:docMk/>
          <pc:sldMk cId="0" sldId="628"/>
        </pc:sldMkLst>
      </pc:sldChg>
      <pc:sldChg chg="del">
        <pc:chgData name="明智 高" userId="13106cc9a47d8e8b" providerId="LiveId" clId="{C9CCBF39-F113-4C4F-8604-A4C1126BE061}" dt="2019-03-05T08:49:35.538" v="101" actId="2696"/>
        <pc:sldMkLst>
          <pc:docMk/>
          <pc:sldMk cId="0" sldId="629"/>
        </pc:sldMkLst>
      </pc:sldChg>
      <pc:sldChg chg="del">
        <pc:chgData name="明智 高" userId="13106cc9a47d8e8b" providerId="LiveId" clId="{C9CCBF39-F113-4C4F-8604-A4C1126BE061}" dt="2019-03-05T08:49:35.730" v="170" actId="2696"/>
        <pc:sldMkLst>
          <pc:docMk/>
          <pc:sldMk cId="0" sldId="630"/>
        </pc:sldMkLst>
      </pc:sldChg>
      <pc:sldChg chg="del">
        <pc:chgData name="明智 高" userId="13106cc9a47d8e8b" providerId="LiveId" clId="{C9CCBF39-F113-4C4F-8604-A4C1126BE061}" dt="2019-03-05T08:49:35.732" v="171" actId="2696"/>
        <pc:sldMkLst>
          <pc:docMk/>
          <pc:sldMk cId="0" sldId="631"/>
        </pc:sldMkLst>
      </pc:sldChg>
      <pc:sldChg chg="del">
        <pc:chgData name="明智 高" userId="13106cc9a47d8e8b" providerId="LiveId" clId="{C9CCBF39-F113-4C4F-8604-A4C1126BE061}" dt="2019-03-05T08:49:35.734" v="172" actId="2696"/>
        <pc:sldMkLst>
          <pc:docMk/>
          <pc:sldMk cId="0" sldId="632"/>
        </pc:sldMkLst>
      </pc:sldChg>
      <pc:sldChg chg="del">
        <pc:chgData name="明智 高" userId="13106cc9a47d8e8b" providerId="LiveId" clId="{C9CCBF39-F113-4C4F-8604-A4C1126BE061}" dt="2019-03-05T08:49:35.743" v="173" actId="2696"/>
        <pc:sldMkLst>
          <pc:docMk/>
          <pc:sldMk cId="0" sldId="633"/>
        </pc:sldMkLst>
      </pc:sldChg>
      <pc:sldChg chg="del">
        <pc:chgData name="明智 高" userId="13106cc9a47d8e8b" providerId="LiveId" clId="{C9CCBF39-F113-4C4F-8604-A4C1126BE061}" dt="2019-03-05T08:49:35.745" v="174" actId="2696"/>
        <pc:sldMkLst>
          <pc:docMk/>
          <pc:sldMk cId="0" sldId="634"/>
        </pc:sldMkLst>
      </pc:sldChg>
      <pc:sldChg chg="del">
        <pc:chgData name="明智 高" userId="13106cc9a47d8e8b" providerId="LiveId" clId="{C9CCBF39-F113-4C4F-8604-A4C1126BE061}" dt="2019-03-05T08:49:35.555" v="107" actId="2696"/>
        <pc:sldMkLst>
          <pc:docMk/>
          <pc:sldMk cId="0" sldId="635"/>
        </pc:sldMkLst>
      </pc:sldChg>
      <pc:sldChg chg="del">
        <pc:chgData name="明智 高" userId="13106cc9a47d8e8b" providerId="LiveId" clId="{C9CCBF39-F113-4C4F-8604-A4C1126BE061}" dt="2019-03-05T08:49:35.564" v="108" actId="2696"/>
        <pc:sldMkLst>
          <pc:docMk/>
          <pc:sldMk cId="0" sldId="636"/>
        </pc:sldMkLst>
      </pc:sldChg>
      <pc:sldChg chg="del">
        <pc:chgData name="明智 高" userId="13106cc9a47d8e8b" providerId="LiveId" clId="{C9CCBF39-F113-4C4F-8604-A4C1126BE061}" dt="2019-03-05T08:49:35.547" v="105" actId="2696"/>
        <pc:sldMkLst>
          <pc:docMk/>
          <pc:sldMk cId="0" sldId="637"/>
        </pc:sldMkLst>
      </pc:sldChg>
      <pc:sldChg chg="del">
        <pc:chgData name="明智 高" userId="13106cc9a47d8e8b" providerId="LiveId" clId="{C9CCBF39-F113-4C4F-8604-A4C1126BE061}" dt="2019-03-05T08:49:35.542" v="103" actId="2696"/>
        <pc:sldMkLst>
          <pc:docMk/>
          <pc:sldMk cId="0" sldId="638"/>
        </pc:sldMkLst>
      </pc:sldChg>
      <pc:sldChg chg="del">
        <pc:chgData name="明智 高" userId="13106cc9a47d8e8b" providerId="LiveId" clId="{C9CCBF39-F113-4C4F-8604-A4C1126BE061}" dt="2019-03-05T08:49:35.544" v="104" actId="2696"/>
        <pc:sldMkLst>
          <pc:docMk/>
          <pc:sldMk cId="0" sldId="639"/>
        </pc:sldMkLst>
      </pc:sldChg>
      <pc:sldChg chg="del">
        <pc:chgData name="明智 高" userId="13106cc9a47d8e8b" providerId="LiveId" clId="{C9CCBF39-F113-4C4F-8604-A4C1126BE061}" dt="2019-03-05T08:49:35.486" v="89" actId="2696"/>
        <pc:sldMkLst>
          <pc:docMk/>
          <pc:sldMk cId="0" sldId="640"/>
        </pc:sldMkLst>
      </pc:sldChg>
      <pc:sldChg chg="del">
        <pc:chgData name="明智 高" userId="13106cc9a47d8e8b" providerId="LiveId" clId="{C9CCBF39-F113-4C4F-8604-A4C1126BE061}" dt="2019-03-05T08:49:35.533" v="99" actId="2696"/>
        <pc:sldMkLst>
          <pc:docMk/>
          <pc:sldMk cId="0" sldId="641"/>
        </pc:sldMkLst>
      </pc:sldChg>
      <pc:sldChg chg="del">
        <pc:chgData name="明智 高" userId="13106cc9a47d8e8b" providerId="LiveId" clId="{C9CCBF39-F113-4C4F-8604-A4C1126BE061}" dt="2019-03-05T08:49:35.535" v="100" actId="2696"/>
        <pc:sldMkLst>
          <pc:docMk/>
          <pc:sldMk cId="0" sldId="642"/>
        </pc:sldMkLst>
      </pc:sldChg>
      <pc:sldChg chg="del">
        <pc:chgData name="明智 高" userId="13106cc9a47d8e8b" providerId="LiveId" clId="{C9CCBF39-F113-4C4F-8604-A4C1126BE061}" dt="2019-03-05T08:49:35.540" v="102" actId="2696"/>
        <pc:sldMkLst>
          <pc:docMk/>
          <pc:sldMk cId="0" sldId="643"/>
        </pc:sldMkLst>
      </pc:sldChg>
      <pc:sldChg chg="del">
        <pc:chgData name="明智 高" userId="13106cc9a47d8e8b" providerId="LiveId" clId="{C9CCBF39-F113-4C4F-8604-A4C1126BE061}" dt="2019-03-05T08:49:35.432" v="75" actId="2696"/>
        <pc:sldMkLst>
          <pc:docMk/>
          <pc:sldMk cId="0" sldId="644"/>
        </pc:sldMkLst>
      </pc:sldChg>
      <pc:sldChg chg="del">
        <pc:chgData name="明智 高" userId="13106cc9a47d8e8b" providerId="LiveId" clId="{C9CCBF39-F113-4C4F-8604-A4C1126BE061}" dt="2019-03-05T08:49:35.437" v="77" actId="2696"/>
        <pc:sldMkLst>
          <pc:docMk/>
          <pc:sldMk cId="0" sldId="645"/>
        </pc:sldMkLst>
      </pc:sldChg>
      <pc:sldChg chg="del">
        <pc:chgData name="明智 高" userId="13106cc9a47d8e8b" providerId="LiveId" clId="{C9CCBF39-F113-4C4F-8604-A4C1126BE061}" dt="2019-03-05T08:49:35.605" v="121" actId="2696"/>
        <pc:sldMkLst>
          <pc:docMk/>
          <pc:sldMk cId="0" sldId="646"/>
        </pc:sldMkLst>
      </pc:sldChg>
      <pc:sldChg chg="del">
        <pc:chgData name="明智 高" userId="13106cc9a47d8e8b" providerId="LiveId" clId="{C9CCBF39-F113-4C4F-8604-A4C1126BE061}" dt="2019-03-05T08:49:35.471" v="85" actId="2696"/>
        <pc:sldMkLst>
          <pc:docMk/>
          <pc:sldMk cId="0" sldId="647"/>
        </pc:sldMkLst>
      </pc:sldChg>
      <pc:sldChg chg="del">
        <pc:chgData name="明智 高" userId="13106cc9a47d8e8b" providerId="LiveId" clId="{C9CCBF39-F113-4C4F-8604-A4C1126BE061}" dt="2019-03-05T08:49:35.476" v="86" actId="2696"/>
        <pc:sldMkLst>
          <pc:docMk/>
          <pc:sldMk cId="0" sldId="648"/>
        </pc:sldMkLst>
      </pc:sldChg>
      <pc:sldChg chg="del">
        <pc:chgData name="明智 高" userId="13106cc9a47d8e8b" providerId="LiveId" clId="{C9CCBF39-F113-4C4F-8604-A4C1126BE061}" dt="2019-03-05T08:49:35.484" v="88" actId="2696"/>
        <pc:sldMkLst>
          <pc:docMk/>
          <pc:sldMk cId="0" sldId="649"/>
        </pc:sldMkLst>
      </pc:sldChg>
      <pc:sldChg chg="del">
        <pc:chgData name="明智 高" userId="13106cc9a47d8e8b" providerId="LiveId" clId="{C9CCBF39-F113-4C4F-8604-A4C1126BE061}" dt="2019-03-05T08:49:35.333" v="50" actId="2696"/>
        <pc:sldMkLst>
          <pc:docMk/>
          <pc:sldMk cId="0" sldId="650"/>
        </pc:sldMkLst>
      </pc:sldChg>
      <pc:sldChg chg="del">
        <pc:chgData name="明智 高" userId="13106cc9a47d8e8b" providerId="LiveId" clId="{C9CCBF39-F113-4C4F-8604-A4C1126BE061}" dt="2019-03-05T08:49:35.320" v="47" actId="2696"/>
        <pc:sldMkLst>
          <pc:docMk/>
          <pc:sldMk cId="0" sldId="651"/>
        </pc:sldMkLst>
      </pc:sldChg>
      <pc:sldChg chg="del">
        <pc:chgData name="明智 高" userId="13106cc9a47d8e8b" providerId="LiveId" clId="{C9CCBF39-F113-4C4F-8604-A4C1126BE061}" dt="2019-03-05T08:49:35.336" v="51" actId="2696"/>
        <pc:sldMkLst>
          <pc:docMk/>
          <pc:sldMk cId="0" sldId="652"/>
        </pc:sldMkLst>
      </pc:sldChg>
      <pc:sldChg chg="del">
        <pc:chgData name="明智 高" userId="13106cc9a47d8e8b" providerId="LiveId" clId="{C9CCBF39-F113-4C4F-8604-A4C1126BE061}" dt="2019-03-05T08:49:35.670" v="145" actId="2696"/>
        <pc:sldMkLst>
          <pc:docMk/>
          <pc:sldMk cId="0" sldId="653"/>
        </pc:sldMkLst>
      </pc:sldChg>
      <pc:sldChg chg="del">
        <pc:chgData name="明智 高" userId="13106cc9a47d8e8b" providerId="LiveId" clId="{C9CCBF39-F113-4C4F-8604-A4C1126BE061}" dt="2019-03-05T08:49:35.268" v="40" actId="2696"/>
        <pc:sldMkLst>
          <pc:docMk/>
          <pc:sldMk cId="0" sldId="654"/>
        </pc:sldMkLst>
      </pc:sldChg>
      <pc:sldChg chg="del">
        <pc:chgData name="明智 高" userId="13106cc9a47d8e8b" providerId="LiveId" clId="{C9CCBF39-F113-4C4F-8604-A4C1126BE061}" dt="2019-03-05T08:49:35.260" v="39" actId="2696"/>
        <pc:sldMkLst>
          <pc:docMk/>
          <pc:sldMk cId="0" sldId="655"/>
        </pc:sldMkLst>
      </pc:sldChg>
      <pc:sldChg chg="del">
        <pc:chgData name="明智 高" userId="13106cc9a47d8e8b" providerId="LiveId" clId="{C9CCBF39-F113-4C4F-8604-A4C1126BE061}" dt="2019-03-05T08:49:35.316" v="46" actId="2696"/>
        <pc:sldMkLst>
          <pc:docMk/>
          <pc:sldMk cId="0" sldId="656"/>
        </pc:sldMkLst>
      </pc:sldChg>
      <pc:sldChg chg="del">
        <pc:chgData name="明智 高" userId="13106cc9a47d8e8b" providerId="LiveId" clId="{C9CCBF39-F113-4C4F-8604-A4C1126BE061}" dt="2019-03-05T08:49:35.490" v="90" actId="2696"/>
        <pc:sldMkLst>
          <pc:docMk/>
          <pc:sldMk cId="0" sldId="657"/>
        </pc:sldMkLst>
      </pc:sldChg>
      <pc:sldChg chg="del">
        <pc:chgData name="明智 高" userId="13106cc9a47d8e8b" providerId="LiveId" clId="{C9CCBF39-F113-4C4F-8604-A4C1126BE061}" dt="2019-03-05T08:49:35.493" v="91" actId="2696"/>
        <pc:sldMkLst>
          <pc:docMk/>
          <pc:sldMk cId="3579927687" sldId="658"/>
        </pc:sldMkLst>
      </pc:sldChg>
      <pc:sldChg chg="del">
        <pc:chgData name="明智 高" userId="13106cc9a47d8e8b" providerId="LiveId" clId="{C9CCBF39-F113-4C4F-8604-A4C1126BE061}" dt="2019-03-05T08:49:35.497" v="92" actId="2696"/>
        <pc:sldMkLst>
          <pc:docMk/>
          <pc:sldMk cId="3579927687" sldId="659"/>
        </pc:sldMkLst>
      </pc:sldChg>
      <pc:sldChg chg="del">
        <pc:chgData name="明智 高" userId="13106cc9a47d8e8b" providerId="LiveId" clId="{C9CCBF39-F113-4C4F-8604-A4C1126BE061}" dt="2019-03-05T08:49:35.500" v="94" actId="2696"/>
        <pc:sldMkLst>
          <pc:docMk/>
          <pc:sldMk cId="0" sldId="660"/>
        </pc:sldMkLst>
      </pc:sldChg>
      <pc:sldChg chg="del">
        <pc:chgData name="明智 高" userId="13106cc9a47d8e8b" providerId="LiveId" clId="{C9CCBF39-F113-4C4F-8604-A4C1126BE061}" dt="2019-03-05T08:49:35.342" v="52" actId="2696"/>
        <pc:sldMkLst>
          <pc:docMk/>
          <pc:sldMk cId="0" sldId="661"/>
        </pc:sldMkLst>
      </pc:sldChg>
      <pc:sldChg chg="del">
        <pc:chgData name="明智 高" userId="13106cc9a47d8e8b" providerId="LiveId" clId="{C9CCBF39-F113-4C4F-8604-A4C1126BE061}" dt="2019-03-05T08:49:35.346" v="53" actId="2696"/>
        <pc:sldMkLst>
          <pc:docMk/>
          <pc:sldMk cId="0" sldId="662"/>
        </pc:sldMkLst>
      </pc:sldChg>
      <pc:sldChg chg="del">
        <pc:chgData name="明智 高" userId="13106cc9a47d8e8b" providerId="LiveId" clId="{C9CCBF39-F113-4C4F-8604-A4C1126BE061}" dt="2019-03-05T08:49:35.884" v="253" actId="2696"/>
        <pc:sldMkLst>
          <pc:docMk/>
          <pc:sldMk cId="0" sldId="668"/>
        </pc:sldMkLst>
      </pc:sldChg>
      <pc:sldChg chg="del">
        <pc:chgData name="明智 高" userId="13106cc9a47d8e8b" providerId="LiveId" clId="{C9CCBF39-F113-4C4F-8604-A4C1126BE061}" dt="2019-03-05T08:49:47.800" v="296" actId="2696"/>
        <pc:sldMkLst>
          <pc:docMk/>
          <pc:sldMk cId="0" sldId="669"/>
        </pc:sldMkLst>
      </pc:sldChg>
      <pc:sldChg chg="del">
        <pc:chgData name="明智 高" userId="13106cc9a47d8e8b" providerId="LiveId" clId="{C9CCBF39-F113-4C4F-8604-A4C1126BE061}" dt="2019-03-05T08:49:47.802" v="297" actId="2696"/>
        <pc:sldMkLst>
          <pc:docMk/>
          <pc:sldMk cId="0" sldId="670"/>
        </pc:sldMkLst>
      </pc:sldChg>
      <pc:sldChg chg="del">
        <pc:chgData name="明智 高" userId="13106cc9a47d8e8b" providerId="LiveId" clId="{C9CCBF39-F113-4C4F-8604-A4C1126BE061}" dt="2019-03-05T08:49:47.809" v="298" actId="2696"/>
        <pc:sldMkLst>
          <pc:docMk/>
          <pc:sldMk cId="0" sldId="671"/>
        </pc:sldMkLst>
      </pc:sldChg>
      <pc:sldChg chg="del">
        <pc:chgData name="明智 高" userId="13106cc9a47d8e8b" providerId="LiveId" clId="{C9CCBF39-F113-4C4F-8604-A4C1126BE061}" dt="2019-03-05T08:49:47.810" v="299" actId="2696"/>
        <pc:sldMkLst>
          <pc:docMk/>
          <pc:sldMk cId="0" sldId="672"/>
        </pc:sldMkLst>
      </pc:sldChg>
      <pc:sldChg chg="del">
        <pc:chgData name="明智 高" userId="13106cc9a47d8e8b" providerId="LiveId" clId="{C9CCBF39-F113-4C4F-8604-A4C1126BE061}" dt="2019-03-05T08:49:47.814" v="300" actId="2696"/>
        <pc:sldMkLst>
          <pc:docMk/>
          <pc:sldMk cId="0" sldId="673"/>
        </pc:sldMkLst>
      </pc:sldChg>
      <pc:sldChg chg="del">
        <pc:chgData name="明智 高" userId="13106cc9a47d8e8b" providerId="LiveId" clId="{C9CCBF39-F113-4C4F-8604-A4C1126BE061}" dt="2019-03-05T08:49:47.815" v="301" actId="2696"/>
        <pc:sldMkLst>
          <pc:docMk/>
          <pc:sldMk cId="0" sldId="674"/>
        </pc:sldMkLst>
      </pc:sldChg>
      <pc:sldChg chg="del">
        <pc:chgData name="明智 高" userId="13106cc9a47d8e8b" providerId="LiveId" clId="{C9CCBF39-F113-4C4F-8604-A4C1126BE061}" dt="2019-03-05T08:49:47.816" v="302" actId="2696"/>
        <pc:sldMkLst>
          <pc:docMk/>
          <pc:sldMk cId="0" sldId="675"/>
        </pc:sldMkLst>
      </pc:sldChg>
      <pc:sldChg chg="del">
        <pc:chgData name="明智 高" userId="13106cc9a47d8e8b" providerId="LiveId" clId="{C9CCBF39-F113-4C4F-8604-A4C1126BE061}" dt="2019-03-05T08:49:35.394" v="65" actId="2696"/>
        <pc:sldMkLst>
          <pc:docMk/>
          <pc:sldMk cId="0" sldId="676"/>
        </pc:sldMkLst>
      </pc:sldChg>
      <pc:sldChg chg="del">
        <pc:chgData name="明智 高" userId="13106cc9a47d8e8b" providerId="LiveId" clId="{C9CCBF39-F113-4C4F-8604-A4C1126BE061}" dt="2019-03-05T08:49:35.613" v="123" actId="2696"/>
        <pc:sldMkLst>
          <pc:docMk/>
          <pc:sldMk cId="0" sldId="677"/>
        </pc:sldMkLst>
      </pc:sldChg>
      <pc:sldChg chg="del">
        <pc:chgData name="明智 高" userId="13106cc9a47d8e8b" providerId="LiveId" clId="{C9CCBF39-F113-4C4F-8604-A4C1126BE061}" dt="2019-03-05T08:49:35.661" v="141" actId="2696"/>
        <pc:sldMkLst>
          <pc:docMk/>
          <pc:sldMk cId="0" sldId="678"/>
        </pc:sldMkLst>
      </pc:sldChg>
      <pc:sldChg chg="del">
        <pc:chgData name="明智 高" userId="13106cc9a47d8e8b" providerId="LiveId" clId="{C9CCBF39-F113-4C4F-8604-A4C1126BE061}" dt="2019-03-05T08:49:35.701" v="159" actId="2696"/>
        <pc:sldMkLst>
          <pc:docMk/>
          <pc:sldMk cId="0" sldId="679"/>
        </pc:sldMkLst>
      </pc:sldChg>
      <pc:sldChg chg="del">
        <pc:chgData name="明智 高" userId="13106cc9a47d8e8b" providerId="LiveId" clId="{C9CCBF39-F113-4C4F-8604-A4C1126BE061}" dt="2019-03-05T08:49:35.747" v="175" actId="2696"/>
        <pc:sldMkLst>
          <pc:docMk/>
          <pc:sldMk cId="0" sldId="680"/>
        </pc:sldMkLst>
      </pc:sldChg>
      <pc:sldChg chg="del">
        <pc:chgData name="明智 高" userId="13106cc9a47d8e8b" providerId="LiveId" clId="{C9CCBF39-F113-4C4F-8604-A4C1126BE061}" dt="2019-03-05T08:49:35.010" v="1" actId="2696"/>
        <pc:sldMkLst>
          <pc:docMk/>
          <pc:sldMk cId="0" sldId="681"/>
        </pc:sldMkLst>
      </pc:sldChg>
      <pc:sldMasterChg chg="delSldLayout">
        <pc:chgData name="明智 高" userId="13106cc9a47d8e8b" providerId="LiveId" clId="{C9CCBF39-F113-4C4F-8604-A4C1126BE061}" dt="2019-03-05T08:49:35.887" v="256" actId="2696"/>
        <pc:sldMasterMkLst>
          <pc:docMk/>
          <pc:sldMasterMk cId="0" sldId="2147483708"/>
        </pc:sldMasterMkLst>
        <pc:sldLayoutChg chg="del">
          <pc:chgData name="明智 高" userId="13106cc9a47d8e8b" providerId="LiveId" clId="{C9CCBF39-F113-4C4F-8604-A4C1126BE061}" dt="2019-03-05T08:49:35.751" v="178" actId="2696"/>
          <pc:sldLayoutMkLst>
            <pc:docMk/>
            <pc:sldMasterMk cId="0" sldId="2147483708"/>
            <pc:sldLayoutMk cId="0" sldId="2147483720"/>
          </pc:sldLayoutMkLst>
        </pc:sldLayoutChg>
        <pc:sldLayoutChg chg="del">
          <pc:chgData name="明智 高" userId="13106cc9a47d8e8b" providerId="LiveId" clId="{C9CCBF39-F113-4C4F-8604-A4C1126BE061}" dt="2019-03-05T08:49:35.887" v="256" actId="2696"/>
          <pc:sldLayoutMkLst>
            <pc:docMk/>
            <pc:sldMasterMk cId="0" sldId="2147483708"/>
            <pc:sldLayoutMk cId="0" sldId="2147483721"/>
          </pc:sldLayoutMkLst>
        </pc:sldLayoutChg>
        <pc:sldLayoutChg chg="del">
          <pc:chgData name="明智 高" userId="13106cc9a47d8e8b" providerId="LiveId" clId="{C9CCBF39-F113-4C4F-8604-A4C1126BE061}" dt="2019-03-05T08:49:35.497" v="93" actId="2696"/>
          <pc:sldLayoutMkLst>
            <pc:docMk/>
            <pc:sldMasterMk cId="0" sldId="2147483708"/>
            <pc:sldLayoutMk cId="0" sldId="214748372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5047B-A088-4EC3-9E6A-5B2ABD8F5F50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3014F-26BE-4EE4-8515-02EEB3DCD8B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矩形 39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矩形 40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矩形 41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914400" y="3257550"/>
            <a:ext cx="7772400" cy="1481328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914400" y="2125980"/>
            <a:ext cx="7772400" cy="113157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56" name="矩形 55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矩形 64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矩形 65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矩形 66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395536" cy="1059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059582"/>
            <a:ext cx="395536" cy="14485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499742"/>
            <a:ext cx="395536" cy="2643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1981200" cy="4388644"/>
          </a:xfrm>
        </p:spPr>
        <p:txBody>
          <a:bodyPr vert="eaVert" anchor="ctr"/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05979"/>
            <a:ext cx="5867400" cy="4388644"/>
          </a:xfrm>
        </p:spPr>
        <p:txBody>
          <a:bodyPr vert="eaVert"/>
          <a:lstStyle/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 13"/>
          <p:cNvSpPr>
            <a:spLocks/>
          </p:cNvSpPr>
          <p:nvPr/>
        </p:nvSpPr>
        <p:spPr bwMode="auto">
          <a:xfrm>
            <a:off x="4828952" y="805416"/>
            <a:ext cx="4322136" cy="4343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手繪多邊形 14"/>
          <p:cNvSpPr>
            <a:spLocks/>
          </p:cNvSpPr>
          <p:nvPr/>
        </p:nvSpPr>
        <p:spPr bwMode="auto">
          <a:xfrm>
            <a:off x="373966" y="0"/>
            <a:ext cx="5514536" cy="496149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手繪多邊形 12"/>
          <p:cNvSpPr>
            <a:spLocks/>
          </p:cNvSpPr>
          <p:nvPr/>
        </p:nvSpPr>
        <p:spPr bwMode="auto">
          <a:xfrm rot="5236414">
            <a:off x="4976478" y="964110"/>
            <a:ext cx="30861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5943600" y="0"/>
            <a:ext cx="27432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手繪多邊形 16"/>
          <p:cNvSpPr>
            <a:spLocks/>
          </p:cNvSpPr>
          <p:nvPr/>
        </p:nvSpPr>
        <p:spPr bwMode="auto">
          <a:xfrm>
            <a:off x="5943600" y="3200400"/>
            <a:ext cx="3200400" cy="8572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手繪多邊形 17"/>
          <p:cNvSpPr>
            <a:spLocks/>
          </p:cNvSpPr>
          <p:nvPr/>
        </p:nvSpPr>
        <p:spPr bwMode="auto">
          <a:xfrm>
            <a:off x="5943600" y="0"/>
            <a:ext cx="13716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手繪多邊形 18"/>
          <p:cNvSpPr>
            <a:spLocks/>
          </p:cNvSpPr>
          <p:nvPr/>
        </p:nvSpPr>
        <p:spPr bwMode="auto">
          <a:xfrm>
            <a:off x="5948364" y="3184923"/>
            <a:ext cx="2090737" cy="19585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手繪多邊形 19"/>
          <p:cNvSpPr>
            <a:spLocks/>
          </p:cNvSpPr>
          <p:nvPr/>
        </p:nvSpPr>
        <p:spPr bwMode="auto">
          <a:xfrm>
            <a:off x="5943600" y="3200400"/>
            <a:ext cx="16002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手繪多邊形 20"/>
          <p:cNvSpPr>
            <a:spLocks/>
          </p:cNvSpPr>
          <p:nvPr/>
        </p:nvSpPr>
        <p:spPr bwMode="auto">
          <a:xfrm>
            <a:off x="5943600" y="1028700"/>
            <a:ext cx="3200400" cy="21717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手繪多邊形 21"/>
          <p:cNvSpPr>
            <a:spLocks/>
          </p:cNvSpPr>
          <p:nvPr/>
        </p:nvSpPr>
        <p:spPr bwMode="auto">
          <a:xfrm>
            <a:off x="5943600" y="1314450"/>
            <a:ext cx="3200400" cy="18859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手繪多邊形 22"/>
          <p:cNvSpPr>
            <a:spLocks/>
          </p:cNvSpPr>
          <p:nvPr/>
        </p:nvSpPr>
        <p:spPr bwMode="auto">
          <a:xfrm>
            <a:off x="990600" y="3200400"/>
            <a:ext cx="4953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手繪多邊形 23"/>
          <p:cNvSpPr>
            <a:spLocks/>
          </p:cNvSpPr>
          <p:nvPr/>
        </p:nvSpPr>
        <p:spPr bwMode="auto">
          <a:xfrm>
            <a:off x="533400" y="3200400"/>
            <a:ext cx="5334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手繪多邊形 24"/>
          <p:cNvSpPr>
            <a:spLocks/>
          </p:cNvSpPr>
          <p:nvPr/>
        </p:nvSpPr>
        <p:spPr bwMode="auto">
          <a:xfrm>
            <a:off x="366824" y="1828800"/>
            <a:ext cx="5638800" cy="1371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手繪多邊形 25"/>
          <p:cNvSpPr>
            <a:spLocks/>
          </p:cNvSpPr>
          <p:nvPr/>
        </p:nvSpPr>
        <p:spPr bwMode="auto">
          <a:xfrm>
            <a:off x="366824" y="1600200"/>
            <a:ext cx="5638800" cy="1600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手繪多邊形 26"/>
          <p:cNvSpPr>
            <a:spLocks/>
          </p:cNvSpPr>
          <p:nvPr/>
        </p:nvSpPr>
        <p:spPr bwMode="auto">
          <a:xfrm>
            <a:off x="4572000" y="3200400"/>
            <a:ext cx="13716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06902" y="1013754"/>
            <a:ext cx="5718048" cy="733115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3160" y="301698"/>
            <a:ext cx="850392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6902" y="384048"/>
            <a:ext cx="8156448" cy="58293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pic>
        <p:nvPicPr>
          <p:cNvPr id="28" name="圖片 2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29600" cy="6858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4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5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394883"/>
            <a:ext cx="886708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4" y="384048"/>
            <a:ext cx="7772400" cy="6858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57312"/>
            <a:ext cx="4040188" cy="47982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1357312"/>
            <a:ext cx="4041775" cy="47982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844278"/>
            <a:ext cx="4040188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844278"/>
            <a:ext cx="4041775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1" name="圖片 10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5" name="圖片 4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04787"/>
            <a:ext cx="8229600" cy="871538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076325"/>
            <a:ext cx="2514600" cy="3429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429000" y="1076325"/>
            <a:ext cx="5486400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/>
          <p:cNvCxnSpPr/>
          <p:nvPr/>
        </p:nvCxnSpPr>
        <p:spPr>
          <a:xfrm flipV="1">
            <a:off x="363195" y="1413771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 bwMode="grayWhite">
          <a:xfrm>
            <a:off x="914400" y="330939"/>
            <a:ext cx="6858000" cy="526312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68032" y="1420336"/>
            <a:ext cx="8778240" cy="372010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862608"/>
            <a:ext cx="6858000" cy="51435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477000" y="41624"/>
            <a:ext cx="2133600" cy="273844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41624"/>
            <a:ext cx="5562600" cy="2738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10600" y="41624"/>
            <a:ext cx="457200" cy="273844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矩形 14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矩形 15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矩形 16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/>
              <a:t>第二層</a:t>
            </a:r>
          </a:p>
          <a:p>
            <a:pPr lvl="2" eaLnBrk="1" latinLnBrk="0" hangingPunct="1"/>
            <a:r>
              <a:rPr kumimoji="0" lang="zh-TW" altLang="en-US" dirty="0"/>
              <a:t>第三層</a:t>
            </a:r>
          </a:p>
          <a:p>
            <a:pPr lvl="3" eaLnBrk="1" latinLnBrk="0" hangingPunct="1"/>
            <a:r>
              <a:rPr kumimoji="0" lang="zh-TW" altLang="en-US" dirty="0"/>
              <a:t>第四層</a:t>
            </a:r>
          </a:p>
          <a:p>
            <a:pPr lvl="4" eaLnBrk="1" latinLnBrk="0" hangingPunct="1"/>
            <a:r>
              <a:rPr kumimoji="0" lang="zh-TW" altLang="en-US" dirty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770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2019/3/5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4812507"/>
            <a:ext cx="55626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10600" y="48125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endParaRPr lang="zh-TW" alt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395536" cy="1059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059582"/>
            <a:ext cx="395536" cy="14485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499742"/>
            <a:ext cx="395536" cy="2643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 descr="logo1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三十七助道品</a:t>
            </a:r>
            <a:r>
              <a:rPr lang="zh-TW" altLang="en-US" dirty="0"/>
              <a:t>偈頌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8B70DFE-0870-4F2B-BA72-0CC485A0D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563638"/>
            <a:ext cx="1872208" cy="30988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五根五力【念根（力）】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一切舉動一念心，治心守意於未萌；</a:t>
            </a:r>
            <a:endParaRPr lang="en-US" altLang="zh-TW" dirty="0"/>
          </a:p>
          <a:p>
            <a:r>
              <a:rPr lang="zh-TW" altLang="zh-TW" dirty="0"/>
              <a:t>度人先從救心起，培養一分仁德心；</a:t>
            </a:r>
            <a:endParaRPr lang="en-US" altLang="zh-TW" dirty="0"/>
          </a:p>
          <a:p>
            <a:r>
              <a:rPr lang="zh-TW" altLang="zh-TW" dirty="0"/>
              <a:t>一念含融三千界，守住最初一念心；</a:t>
            </a:r>
            <a:endParaRPr lang="en-US" altLang="zh-TW" dirty="0"/>
          </a:p>
          <a:p>
            <a:r>
              <a:rPr lang="zh-TW" altLang="zh-TW" dirty="0"/>
              <a:t>萬法皆出於一念，我向正道念力行。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五根五力【定根（力）】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專一心思求正道，心不散亂就是定；</a:t>
            </a:r>
            <a:endParaRPr lang="en-US" altLang="zh-TW" dirty="0"/>
          </a:p>
          <a:p>
            <a:r>
              <a:rPr lang="zh-TW" altLang="zh-TW" dirty="0"/>
              <a:t>念茲行茲戒定慧，堅固一念初發心；</a:t>
            </a:r>
            <a:endParaRPr lang="en-US" altLang="zh-TW" dirty="0"/>
          </a:p>
          <a:p>
            <a:r>
              <a:rPr lang="zh-TW" altLang="zh-TW" dirty="0"/>
              <a:t>挑柴運水無非道，行住坐臥皆是禪；</a:t>
            </a:r>
            <a:endParaRPr lang="en-US" altLang="zh-TW" dirty="0"/>
          </a:p>
          <a:p>
            <a:r>
              <a:rPr lang="zh-TW" altLang="zh-TW" dirty="0"/>
              <a:t>若將佛法生活化，歷歷昭然心目間。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五根五力【慧根（力）】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智為分明知解心，世間色法分得清；</a:t>
            </a:r>
            <a:endParaRPr lang="en-US" altLang="zh-TW" dirty="0"/>
          </a:p>
          <a:p>
            <a:r>
              <a:rPr lang="zh-TW" altLang="zh-TW" dirty="0"/>
              <a:t>慧光遍徹天與地，平等大愛眾生心；</a:t>
            </a:r>
            <a:endParaRPr lang="en-US" altLang="zh-TW" dirty="0"/>
          </a:p>
          <a:p>
            <a:r>
              <a:rPr lang="zh-TW" altLang="zh-TW" dirty="0"/>
              <a:t>人人與佛緣平等，佛在自心不遠求；</a:t>
            </a:r>
            <a:endParaRPr lang="en-US" altLang="zh-TW" dirty="0"/>
          </a:p>
          <a:p>
            <a:r>
              <a:rPr lang="zh-TW" altLang="zh-TW" dirty="0"/>
              <a:t>智慧根源四念處，處處當念福慧修。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七支覺【擇法覺支】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觀察諸法用智慧，選擇教法來修行；</a:t>
            </a:r>
            <a:endParaRPr lang="en-US" altLang="zh-TW" dirty="0"/>
          </a:p>
          <a:p>
            <a:r>
              <a:rPr lang="zh-TW" altLang="zh-TW" dirty="0"/>
              <a:t>大乘三法善抉擇，上求佛道化眾生；</a:t>
            </a:r>
            <a:endParaRPr lang="en-US" altLang="zh-TW" dirty="0"/>
          </a:p>
          <a:p>
            <a:r>
              <a:rPr lang="zh-TW" altLang="zh-TW" dirty="0"/>
              <a:t>學佛要求於內心，分辯是真或是偽；</a:t>
            </a:r>
            <a:endParaRPr lang="en-US" altLang="zh-TW" dirty="0"/>
          </a:p>
          <a:p>
            <a:r>
              <a:rPr lang="zh-TW" altLang="zh-TW" dirty="0"/>
              <a:t>學習佛陀大悲心，修得七覺正道行。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七支覺</a:t>
            </a:r>
            <a:r>
              <a:rPr lang="zh-TW" altLang="zh-TW" dirty="0"/>
              <a:t>【精進覺支】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心若專一無雜念，力行正道不間歇；</a:t>
            </a:r>
            <a:endParaRPr lang="en-US" altLang="zh-TW" dirty="0"/>
          </a:p>
          <a:p>
            <a:r>
              <a:rPr lang="zh-TW" altLang="zh-TW" dirty="0"/>
              <a:t>名利地位都虛幻，善能覺了修道法；</a:t>
            </a:r>
            <a:endParaRPr lang="en-US" altLang="zh-TW" dirty="0"/>
          </a:p>
          <a:p>
            <a:r>
              <a:rPr lang="zh-TW" altLang="zh-TW" dirty="0"/>
              <a:t>有情眾生煩惱多，情難斷而愛難舍；</a:t>
            </a:r>
            <a:endParaRPr lang="en-US" altLang="zh-TW" dirty="0"/>
          </a:p>
          <a:p>
            <a:r>
              <a:rPr lang="zh-TW" altLang="zh-TW" dirty="0"/>
              <a:t>四無量心無間斷，分分秒秒精進中。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七支覺</a:t>
            </a:r>
            <a:r>
              <a:rPr lang="zh-TW" altLang="zh-TW" dirty="0"/>
              <a:t>【喜覺支】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有理有道是真法，心得善法生歡喜；</a:t>
            </a:r>
            <a:endParaRPr lang="en-US" altLang="zh-TW" dirty="0"/>
          </a:p>
          <a:p>
            <a:r>
              <a:rPr lang="zh-TW" altLang="zh-TW" dirty="0"/>
              <a:t>為佛都有而眾生，終此生而志不忘；</a:t>
            </a:r>
            <a:endParaRPr lang="en-US" altLang="zh-TW" dirty="0"/>
          </a:p>
          <a:p>
            <a:r>
              <a:rPr lang="zh-TW" altLang="zh-TW" dirty="0"/>
              <a:t>慈濟精神古來有，復古佛陀再世時；</a:t>
            </a:r>
            <a:endParaRPr lang="en-US" altLang="zh-TW" dirty="0"/>
          </a:p>
          <a:p>
            <a:r>
              <a:rPr lang="zh-TW" altLang="zh-TW" dirty="0"/>
              <a:t>親身力行佛真理，體悟真法得歡喜。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七支覺</a:t>
            </a:r>
            <a:r>
              <a:rPr lang="zh-TW" altLang="zh-TW" dirty="0"/>
              <a:t>【輕安覺支】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有形無形都煩惱，起心動念也煩惱；</a:t>
            </a:r>
            <a:endParaRPr lang="en-US" altLang="zh-TW" dirty="0"/>
          </a:p>
          <a:p>
            <a:r>
              <a:rPr lang="zh-TW" altLang="zh-TW" dirty="0"/>
              <a:t>患得患失來罣礙，千頭萬緒總煩惱；</a:t>
            </a:r>
            <a:endParaRPr lang="en-US" altLang="zh-TW" dirty="0"/>
          </a:p>
          <a:p>
            <a:r>
              <a:rPr lang="zh-TW" altLang="zh-TW" dirty="0"/>
              <a:t>心專意解除煩惱，心若能定則輕字；</a:t>
            </a:r>
            <a:endParaRPr lang="en-US" altLang="zh-TW" dirty="0"/>
          </a:p>
          <a:p>
            <a:r>
              <a:rPr lang="zh-TW" altLang="zh-TW" dirty="0"/>
              <a:t>斷除諸見煩惱時，上乘佛界沒煩惱。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七支覺</a:t>
            </a:r>
            <a:r>
              <a:rPr lang="zh-TW" altLang="zh-TW" dirty="0"/>
              <a:t>【</a:t>
            </a:r>
            <a:r>
              <a:rPr lang="zh-TW" altLang="en-US" dirty="0"/>
              <a:t>捨</a:t>
            </a:r>
            <a:r>
              <a:rPr lang="zh-TW" altLang="zh-TW" dirty="0"/>
              <a:t>覺支】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日常生活執著心，舍離所見念著境；</a:t>
            </a:r>
            <a:endParaRPr lang="en-US" altLang="zh-TW" dirty="0"/>
          </a:p>
          <a:p>
            <a:r>
              <a:rPr lang="zh-TW" altLang="zh-TW" dirty="0"/>
              <a:t>心病還需心藥解，把握現在是道心；</a:t>
            </a:r>
            <a:endParaRPr lang="en-US" altLang="zh-TW" dirty="0"/>
          </a:p>
          <a:p>
            <a:r>
              <a:rPr lang="zh-TW" altLang="zh-TW" dirty="0"/>
              <a:t>人生猶如走繩索，甘願來做歡喜受；</a:t>
            </a:r>
            <a:endParaRPr lang="en-US" altLang="zh-TW" dirty="0"/>
          </a:p>
          <a:p>
            <a:r>
              <a:rPr lang="zh-TW" altLang="zh-TW" dirty="0"/>
              <a:t>看得開來相得遠，專心一意向前行。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七支覺</a:t>
            </a:r>
            <a:r>
              <a:rPr lang="zh-TW" altLang="zh-TW" dirty="0"/>
              <a:t>【定覺支】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心住一境不散亂，歡喜自在心能定；</a:t>
            </a:r>
            <a:endParaRPr lang="en-US" altLang="zh-TW" dirty="0"/>
          </a:p>
          <a:p>
            <a:r>
              <a:rPr lang="zh-TW" altLang="zh-TW" dirty="0"/>
              <a:t>諸禪不生煩惱念，禪在生活日用間；</a:t>
            </a:r>
            <a:endParaRPr lang="en-US" altLang="zh-TW" dirty="0"/>
          </a:p>
          <a:p>
            <a:r>
              <a:rPr lang="zh-TW" altLang="zh-TW" dirty="0"/>
              <a:t>慈濟世界感恩心，愛為天下眾生生；</a:t>
            </a:r>
            <a:endParaRPr lang="en-US" altLang="zh-TW" dirty="0"/>
          </a:p>
          <a:p>
            <a:r>
              <a:rPr lang="zh-TW" altLang="zh-TW" dirty="0"/>
              <a:t>全力奉獻無所求，堅定心意道中行。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七支覺</a:t>
            </a:r>
            <a:r>
              <a:rPr lang="zh-TW" altLang="zh-TW" dirty="0"/>
              <a:t>【念覺支】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sz="3400" dirty="0"/>
              <a:t>一念之心動三千，起心動念刹那間；</a:t>
            </a:r>
            <a:endParaRPr lang="en-US" altLang="zh-TW" sz="3400" dirty="0"/>
          </a:p>
          <a:p>
            <a:r>
              <a:rPr lang="zh-TW" altLang="zh-TW" sz="3400" dirty="0"/>
              <a:t>相入於心想生思，慈濟世界為眾生；</a:t>
            </a:r>
            <a:endParaRPr lang="en-US" altLang="zh-TW" sz="3400" dirty="0"/>
          </a:p>
          <a:p>
            <a:r>
              <a:rPr lang="zh-TW" altLang="zh-TW" sz="3400" dirty="0"/>
              <a:t>但願眾生得離苦，大愛包容地球村；</a:t>
            </a:r>
            <a:endParaRPr lang="en-US" altLang="zh-TW" sz="3400" dirty="0"/>
          </a:p>
          <a:p>
            <a:r>
              <a:rPr lang="zh-TW" altLang="zh-TW" sz="3400" dirty="0"/>
              <a:t>把握因緣種福田，修成正果在眼前；</a:t>
            </a:r>
            <a:endParaRPr lang="en-US" altLang="zh-TW" sz="3400" dirty="0"/>
          </a:p>
          <a:p>
            <a:r>
              <a:rPr lang="zh-TW" altLang="zh-TW" sz="3400" dirty="0"/>
              <a:t>但願眾生得離苦，大愛包容地球村；</a:t>
            </a:r>
            <a:endParaRPr lang="en-US" altLang="zh-TW" sz="3400" dirty="0"/>
          </a:p>
          <a:p>
            <a:r>
              <a:rPr lang="zh-TW" altLang="zh-TW" sz="3400" dirty="0"/>
              <a:t>把握因緣種福田，修成正果在眼前。</a:t>
            </a:r>
            <a:endParaRPr lang="zh-TW" alt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四念處【觀身不淨】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人生在世幾十年，何必斤斤來計較；</a:t>
            </a:r>
          </a:p>
          <a:p>
            <a:r>
              <a:rPr lang="zh-TW" altLang="zh-TW" dirty="0"/>
              <a:t>瞭解自我入經藏，天堂地獄在瞬間；</a:t>
            </a:r>
          </a:p>
          <a:p>
            <a:r>
              <a:rPr lang="zh-TW" altLang="zh-TW" dirty="0"/>
              <a:t>九孔常流不淨物，色身猶為載道器；</a:t>
            </a:r>
          </a:p>
          <a:p>
            <a:r>
              <a:rPr lang="zh-TW" altLang="zh-TW" dirty="0"/>
              <a:t>身懷寶藏不相識，轉污染為清淨身。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八正道【正見】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心正行正修行人，修行要修無漏道；</a:t>
            </a:r>
            <a:endParaRPr lang="en-US" altLang="zh-TW" dirty="0"/>
          </a:p>
          <a:p>
            <a:r>
              <a:rPr lang="zh-TW" altLang="zh-TW" dirty="0"/>
              <a:t>心境佛境合為一，真空妙有無上道；</a:t>
            </a:r>
            <a:endParaRPr lang="en-US" altLang="zh-TW" dirty="0"/>
          </a:p>
          <a:p>
            <a:r>
              <a:rPr lang="zh-TW" altLang="zh-TW" dirty="0"/>
              <a:t>一勤天下無難事，貢高我慢煩惱生；</a:t>
            </a:r>
            <a:endParaRPr lang="en-US" altLang="zh-TW" dirty="0"/>
          </a:p>
          <a:p>
            <a:r>
              <a:rPr lang="zh-TW" altLang="zh-TW" dirty="0"/>
              <a:t>苦集滅道四諦法，真正寧靜是涅盤。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八正道【正思惟】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四諦十二因緣法，三無漏學戒定慧；</a:t>
            </a:r>
            <a:endParaRPr lang="en-US" altLang="zh-TW" dirty="0"/>
          </a:p>
          <a:p>
            <a:r>
              <a:rPr lang="zh-TW" altLang="zh-TW" dirty="0"/>
              <a:t>用心力行聞思修，累積福緣與慧類；</a:t>
            </a:r>
            <a:endParaRPr lang="en-US" altLang="zh-TW" dirty="0"/>
          </a:p>
          <a:p>
            <a:r>
              <a:rPr lang="zh-TW" altLang="zh-TW" dirty="0"/>
              <a:t>人在六道中受苦，反復輪回無明起；</a:t>
            </a:r>
            <a:endParaRPr lang="en-US" altLang="zh-TW" dirty="0"/>
          </a:p>
          <a:p>
            <a:r>
              <a:rPr lang="zh-TW" altLang="zh-TW" dirty="0"/>
              <a:t>如是因緣如是果，日常生活正思惟。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八正道【正語】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最易造業因是口，開口動舌都是業；</a:t>
            </a:r>
            <a:endParaRPr lang="en-US" altLang="zh-TW" dirty="0"/>
          </a:p>
          <a:p>
            <a:r>
              <a:rPr lang="zh-TW" altLang="zh-TW" dirty="0"/>
              <a:t>遠離虛妄不實語，缺角杯子視為圓；</a:t>
            </a:r>
            <a:endParaRPr lang="en-US" altLang="zh-TW" dirty="0"/>
          </a:p>
          <a:p>
            <a:r>
              <a:rPr lang="zh-TW" altLang="zh-TW" dirty="0"/>
              <a:t>心存道念智慧生，最終目標是修行；</a:t>
            </a:r>
            <a:endParaRPr lang="en-US" altLang="zh-TW" dirty="0"/>
          </a:p>
          <a:p>
            <a:r>
              <a:rPr lang="zh-TW" altLang="zh-TW" dirty="0"/>
              <a:t>一句戲言種因果，無漏智慧攝口業。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八正道【正業】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修身養性來學佛，培養耐心與耐性；</a:t>
            </a:r>
            <a:endParaRPr lang="en-US" altLang="zh-TW" dirty="0"/>
          </a:p>
          <a:p>
            <a:r>
              <a:rPr lang="zh-TW" altLang="zh-TW" dirty="0"/>
              <a:t>心正念正見解正，無漏智慧修攝身；</a:t>
            </a:r>
            <a:endParaRPr lang="en-US" altLang="zh-TW" dirty="0"/>
          </a:p>
          <a:p>
            <a:r>
              <a:rPr lang="zh-TW" altLang="zh-TW" dirty="0"/>
              <a:t>道業常在正道中，斷除一切邪妄行；</a:t>
            </a:r>
            <a:endParaRPr lang="en-US" altLang="zh-TW" dirty="0"/>
          </a:p>
          <a:p>
            <a:r>
              <a:rPr lang="zh-TW" altLang="zh-TW" dirty="0"/>
              <a:t>同複清淨的本性，娑婆世界好修行。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八正道【正命】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修學佛法在正命，守本分抱歡喜心；</a:t>
            </a:r>
            <a:endParaRPr lang="en-US" altLang="zh-TW" dirty="0"/>
          </a:p>
          <a:p>
            <a:r>
              <a:rPr lang="zh-TW" altLang="zh-TW" dirty="0"/>
              <a:t>有緣感觸求真理，回歸本性見十相；</a:t>
            </a:r>
            <a:endParaRPr lang="en-US" altLang="zh-TW" dirty="0"/>
          </a:p>
          <a:p>
            <a:r>
              <a:rPr lang="zh-TW" altLang="zh-TW" dirty="0"/>
              <a:t>學佛要去妄回真，一理通則萬理徹；</a:t>
            </a:r>
            <a:endParaRPr lang="en-US" altLang="zh-TW" dirty="0"/>
          </a:p>
          <a:p>
            <a:r>
              <a:rPr lang="zh-TW" altLang="zh-TW" dirty="0"/>
              <a:t>出自內心本分事，正命慧命自然現。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八正道【正精進】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戒中修定定成慧，專心一意在成佛；</a:t>
            </a:r>
            <a:endParaRPr lang="en-US" altLang="zh-TW" dirty="0"/>
          </a:p>
          <a:p>
            <a:r>
              <a:rPr lang="zh-TW" altLang="zh-TW" dirty="0"/>
              <a:t>道心不可來間斷，發心力行有恒心；</a:t>
            </a:r>
            <a:endParaRPr lang="en-US" altLang="zh-TW" dirty="0"/>
          </a:p>
          <a:p>
            <a:r>
              <a:rPr lang="zh-TW" altLang="zh-TW" dirty="0"/>
              <a:t>禪在日常生活中，走入眾生群中去；</a:t>
            </a:r>
            <a:endParaRPr lang="en-US" altLang="zh-TW" dirty="0"/>
          </a:p>
          <a:p>
            <a:r>
              <a:rPr lang="zh-TW" altLang="zh-TW" dirty="0"/>
              <a:t>一勤下天無難事，守志奉道正精進。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八正道【正念】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多散眾生數息觀，多貪眾生不淨觀；</a:t>
            </a:r>
            <a:endParaRPr lang="en-US" altLang="zh-TW" dirty="0"/>
          </a:p>
          <a:p>
            <a:r>
              <a:rPr lang="zh-TW" altLang="zh-TW" dirty="0"/>
              <a:t>多瞋眾生慈悲觀，愚疾眾生因緣觀；</a:t>
            </a:r>
            <a:endParaRPr lang="en-US" altLang="zh-TW" dirty="0"/>
          </a:p>
          <a:p>
            <a:r>
              <a:rPr lang="zh-TW" altLang="zh-TW" dirty="0"/>
              <a:t>多障眾生念佛觀，基礎在於戒定慧；</a:t>
            </a:r>
            <a:endParaRPr lang="en-US" altLang="zh-TW" dirty="0"/>
          </a:p>
          <a:p>
            <a:r>
              <a:rPr lang="zh-TW" altLang="zh-TW" dirty="0"/>
              <a:t>請轉逆緣為善緣，行茲在茲有正念。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八正道【正定】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dirty="0"/>
              <a:t>攝諸心念正定法，心不移動能靜定；</a:t>
            </a:r>
            <a:endParaRPr lang="en-US" altLang="zh-TW" dirty="0"/>
          </a:p>
          <a:p>
            <a:r>
              <a:rPr lang="zh-TW" altLang="zh-TW" dirty="0"/>
              <a:t>心靜定則道能通，正信才能夠正定；</a:t>
            </a:r>
            <a:endParaRPr lang="en-US" altLang="zh-TW" dirty="0"/>
          </a:p>
          <a:p>
            <a:r>
              <a:rPr lang="zh-TW" altLang="zh-TW" dirty="0"/>
              <a:t>萬法本來無所住，正住真空道理中；</a:t>
            </a:r>
            <a:endParaRPr lang="en-US" altLang="zh-TW" dirty="0"/>
          </a:p>
          <a:p>
            <a:r>
              <a:rPr lang="zh-TW" altLang="zh-TW" dirty="0"/>
              <a:t>動靜皆寂為賢相，正確修行菩薩道；</a:t>
            </a:r>
            <a:endParaRPr lang="en-US" altLang="zh-TW" dirty="0"/>
          </a:p>
          <a:p>
            <a:r>
              <a:rPr lang="zh-TW" altLang="zh-TW" dirty="0"/>
              <a:t>慈濟世界感恩心，愛為天下眾生生；</a:t>
            </a:r>
            <a:endParaRPr lang="en-US" altLang="zh-TW" dirty="0"/>
          </a:p>
          <a:p>
            <a:r>
              <a:rPr lang="zh-TW" altLang="zh-TW" dirty="0"/>
              <a:t>但願眾生得離苦，大愛包容地球村；</a:t>
            </a:r>
            <a:endParaRPr lang="en-US" altLang="zh-TW" dirty="0"/>
          </a:p>
          <a:p>
            <a:r>
              <a:rPr lang="zh-TW" altLang="zh-TW" dirty="0"/>
              <a:t>大愛包容地球村，大愛包容地球村。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四念處【觀受是苦】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人生歎苦苦何在，親身入苦去感受；</a:t>
            </a:r>
          </a:p>
          <a:p>
            <a:r>
              <a:rPr lang="zh-TW" altLang="zh-TW" dirty="0"/>
              <a:t>用心來觀受是苦，才能瞭解何謂苦；</a:t>
            </a:r>
          </a:p>
          <a:p>
            <a:r>
              <a:rPr lang="zh-TW" altLang="zh-TW" dirty="0"/>
              <a:t>浮生如夢可成真，苦樂憂欣總是幻；</a:t>
            </a:r>
          </a:p>
          <a:p>
            <a:r>
              <a:rPr lang="zh-TW" altLang="zh-TW" dirty="0"/>
              <a:t>情與無情同有受，無不在於感受中。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四念處【觀心無常】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心念所生稱為生，心念執著就是住；</a:t>
            </a:r>
          </a:p>
          <a:p>
            <a:r>
              <a:rPr lang="zh-TW" altLang="zh-TW" dirty="0"/>
              <a:t>反恩為仇稱為異，善念滅除就是滅；</a:t>
            </a:r>
          </a:p>
          <a:p>
            <a:r>
              <a:rPr lang="zh-TW" altLang="zh-TW" dirty="0"/>
              <a:t>觀心無常有四相，專一心思來觀察；</a:t>
            </a:r>
          </a:p>
          <a:p>
            <a:r>
              <a:rPr lang="zh-TW" altLang="zh-TW" dirty="0"/>
              <a:t>瞭解人性入經藏，生住異滅在其中。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四念處【觀法無我】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有色無色皆是法，眾生皆為法所困；</a:t>
            </a:r>
          </a:p>
          <a:p>
            <a:r>
              <a:rPr lang="zh-TW" altLang="zh-TW" dirty="0"/>
              <a:t>六根六塵蔽真心，莫使無明驢亂意；</a:t>
            </a:r>
          </a:p>
          <a:p>
            <a:r>
              <a:rPr lang="zh-TW" altLang="zh-TW" dirty="0"/>
              <a:t>磨磚焉能做明鏡，自家寶藏善珍攝；</a:t>
            </a:r>
          </a:p>
          <a:p>
            <a:r>
              <a:rPr lang="zh-TW" altLang="zh-TW" dirty="0"/>
              <a:t>透徹宇宙萬物理，觀法無我唯心造。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四正勤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dirty="0"/>
              <a:t>恒持刹那四正勤，勤須不偏道乃行；</a:t>
            </a:r>
            <a:endParaRPr lang="en-US" altLang="zh-TW" dirty="0"/>
          </a:p>
          <a:p>
            <a:r>
              <a:rPr lang="zh-TW" altLang="zh-TW" dirty="0"/>
              <a:t>一勤已生善令生，二勤未生惡不生；</a:t>
            </a:r>
            <a:endParaRPr lang="en-US" altLang="zh-TW" dirty="0"/>
          </a:p>
          <a:p>
            <a:r>
              <a:rPr lang="zh-TW" altLang="zh-TW" dirty="0"/>
              <a:t>三勤未生善令生，四勤已生善令增；</a:t>
            </a:r>
            <a:endParaRPr lang="en-US" altLang="zh-TW" dirty="0"/>
          </a:p>
          <a:p>
            <a:r>
              <a:rPr lang="zh-TW" altLang="zh-TW" dirty="0"/>
              <a:t>正能破邪力萬鈞，勤可助道展鵬程；</a:t>
            </a:r>
            <a:endParaRPr lang="en-US" altLang="zh-TW" dirty="0"/>
          </a:p>
          <a:p>
            <a:r>
              <a:rPr lang="zh-TW" altLang="zh-TW" dirty="0"/>
              <a:t>害人之心不能有，知罪肯懺可重生；</a:t>
            </a:r>
            <a:endParaRPr lang="en-US" altLang="zh-TW" dirty="0"/>
          </a:p>
          <a:p>
            <a:r>
              <a:rPr lang="zh-TW" altLang="zh-TW" dirty="0"/>
              <a:t>行善之念不可無，從來善道在助人；</a:t>
            </a:r>
            <a:endParaRPr lang="en-US" altLang="zh-TW" dirty="0"/>
          </a:p>
          <a:p>
            <a:r>
              <a:rPr lang="zh-TW" altLang="zh-TW" dirty="0"/>
              <a:t>無緣大慈</a:t>
            </a:r>
            <a:r>
              <a:rPr lang="zh-TW" altLang="en-US" dirty="0"/>
              <a:t>平</a:t>
            </a:r>
            <a:r>
              <a:rPr lang="zh-TW" altLang="zh-TW" dirty="0"/>
              <a:t>等愛，同體大悲智慧心；</a:t>
            </a:r>
            <a:endParaRPr lang="en-US" altLang="zh-TW" dirty="0"/>
          </a:p>
          <a:p>
            <a:r>
              <a:rPr lang="zh-TW" altLang="zh-TW" dirty="0"/>
              <a:t>紅塵自古苦偏多，四勤拂拭莫染塵。</a:t>
            </a: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四如意足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欲念進慧四如意，具足圓滿道業立；</a:t>
            </a:r>
            <a:endParaRPr lang="en-US" altLang="zh-CN" dirty="0"/>
          </a:p>
          <a:p>
            <a:r>
              <a:rPr lang="zh-TW" altLang="en-US" dirty="0"/>
              <a:t>欲如意足貴發願，願大志堅菩提現；</a:t>
            </a:r>
            <a:endParaRPr lang="en-US" altLang="zh-CN" dirty="0"/>
          </a:p>
          <a:p>
            <a:r>
              <a:rPr lang="zh-TW" altLang="en-US" dirty="0"/>
              <a:t>念如意足在誠正，誠正信實道可證；</a:t>
            </a:r>
            <a:endParaRPr lang="en-US" altLang="zh-CN" dirty="0"/>
          </a:p>
          <a:p>
            <a:r>
              <a:rPr lang="zh-TW" altLang="en-US" dirty="0"/>
              <a:t>進如意足當正勤，拔苦與樂重力行；</a:t>
            </a:r>
            <a:endParaRPr lang="en-US" altLang="zh-CN" dirty="0"/>
          </a:p>
          <a:p>
            <a:r>
              <a:rPr lang="zh-TW" altLang="en-US" dirty="0"/>
              <a:t>慧如意足濟蒼生，</a:t>
            </a:r>
            <a:r>
              <a:rPr lang="zh-TW" altLang="en-US"/>
              <a:t>慈悲喜捨放</a:t>
            </a:r>
            <a:r>
              <a:rPr lang="zh-TW" altLang="en-US" dirty="0"/>
              <a:t>長情；</a:t>
            </a:r>
            <a:endParaRPr lang="en-US" altLang="zh-CN" dirty="0"/>
          </a:p>
          <a:p>
            <a:r>
              <a:rPr lang="zh-TW" altLang="en-US" dirty="0"/>
              <a:t>四如意足系一心，心淨一切國土淨；</a:t>
            </a:r>
            <a:endParaRPr lang="en-US" altLang="zh-CN" dirty="0"/>
          </a:p>
          <a:p>
            <a:r>
              <a:rPr lang="zh-TW" altLang="en-US" dirty="0"/>
              <a:t>煩惱一念動三千，三千一念由心牽；</a:t>
            </a:r>
            <a:endParaRPr lang="en-US" altLang="zh-CN" dirty="0"/>
          </a:p>
          <a:p>
            <a:r>
              <a:rPr lang="zh-TW" altLang="en-US" dirty="0"/>
              <a:t>毫釐之差謬千里，體解大道無量義。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五根五力【信根（力）】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100" dirty="0"/>
              <a:t>信為道元功德母，長養一切諸善根；</a:t>
            </a:r>
            <a:endParaRPr lang="en-US" altLang="zh-TW" sz="3100" dirty="0"/>
          </a:p>
          <a:p>
            <a:r>
              <a:rPr lang="zh-TW" altLang="zh-TW" sz="3100" dirty="0"/>
              <a:t>正確信仰根必在，稍有偏差誤前程；</a:t>
            </a:r>
            <a:endParaRPr lang="en-US" altLang="zh-TW" sz="3100" dirty="0"/>
          </a:p>
          <a:p>
            <a:r>
              <a:rPr lang="zh-TW" altLang="zh-TW" sz="3100" dirty="0"/>
              <a:t>無相之相是實相，無所求心是道心；</a:t>
            </a:r>
            <a:endParaRPr lang="en-US" altLang="zh-TW" sz="3100" dirty="0"/>
          </a:p>
          <a:p>
            <a:r>
              <a:rPr lang="zh-TW" altLang="zh-TW" sz="3100" dirty="0"/>
              <a:t>信解行證不偏離，成佛之道方可期。</a:t>
            </a:r>
            <a:endParaRPr lang="zh-TW" altLang="en-US" sz="3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五根五力【精進根（力）】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我修行是我所得，你用心是你所得；</a:t>
            </a:r>
            <a:endParaRPr lang="en-US" altLang="zh-TW" dirty="0"/>
          </a:p>
          <a:p>
            <a:r>
              <a:rPr lang="zh-TW" altLang="zh-TW" dirty="0"/>
              <a:t>行茲在茲一念心，把握時間正道行；</a:t>
            </a:r>
            <a:endParaRPr lang="en-US" altLang="zh-TW" dirty="0"/>
          </a:p>
          <a:p>
            <a:r>
              <a:rPr lang="zh-TW" altLang="zh-TW" dirty="0"/>
              <a:t>凡夫地到佛境界，努力精進不停歇；</a:t>
            </a:r>
            <a:endParaRPr lang="en-US" altLang="zh-TW" dirty="0"/>
          </a:p>
          <a:p>
            <a:r>
              <a:rPr lang="zh-TW" altLang="zh-TW" dirty="0"/>
              <a:t>有信更要求精進，用心用心再用心。</a:t>
            </a:r>
            <a:br>
              <a:rPr lang="en-US" altLang="zh-TW" dirty="0"/>
            </a:br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地鐵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地鐵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2484</TotalTime>
  <Words>1700</Words>
  <Application>Microsoft Office PowerPoint</Application>
  <PresentationFormat>如螢幕大小 (16:9)</PresentationFormat>
  <Paragraphs>144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5" baseType="lpstr">
      <vt:lpstr>標楷體</vt:lpstr>
      <vt:lpstr>Arial</vt:lpstr>
      <vt:lpstr>Calibri</vt:lpstr>
      <vt:lpstr>Times New Roman</vt:lpstr>
      <vt:lpstr>Wingdings</vt:lpstr>
      <vt:lpstr>Wingdings 2</vt:lpstr>
      <vt:lpstr>Wingdings 3</vt:lpstr>
      <vt:lpstr>地鐵</vt:lpstr>
      <vt:lpstr>三十七助道品偈頌</vt:lpstr>
      <vt:lpstr>四念處【觀身不淨】 </vt:lpstr>
      <vt:lpstr>四念處【觀受是苦】 </vt:lpstr>
      <vt:lpstr>四念處【觀心無常】 </vt:lpstr>
      <vt:lpstr>四念處【觀法無我】 </vt:lpstr>
      <vt:lpstr>四正勤</vt:lpstr>
      <vt:lpstr>四如意足 </vt:lpstr>
      <vt:lpstr>五根五力【信根（力）】</vt:lpstr>
      <vt:lpstr>五根五力【精進根（力）】</vt:lpstr>
      <vt:lpstr>五根五力【念根（力）】</vt:lpstr>
      <vt:lpstr>五根五力【定根（力）】</vt:lpstr>
      <vt:lpstr>五根五力【慧根（力）】</vt:lpstr>
      <vt:lpstr>七支覺【擇法覺支】</vt:lpstr>
      <vt:lpstr>七支覺【精進覺支】</vt:lpstr>
      <vt:lpstr>七支覺【喜覺支】</vt:lpstr>
      <vt:lpstr>七支覺【輕安覺支】</vt:lpstr>
      <vt:lpstr>七支覺【捨覺支】</vt:lpstr>
      <vt:lpstr>七支覺【定覺支】 </vt:lpstr>
      <vt:lpstr>七支覺【念覺支】 </vt:lpstr>
      <vt:lpstr>八正道【正見】</vt:lpstr>
      <vt:lpstr>八正道【正思惟】</vt:lpstr>
      <vt:lpstr>八正道【正語】</vt:lpstr>
      <vt:lpstr>八正道【正業】</vt:lpstr>
      <vt:lpstr>八正道【正命】</vt:lpstr>
      <vt:lpstr>八正道【正精進】</vt:lpstr>
      <vt:lpstr>八正道【正念】</vt:lpstr>
      <vt:lpstr>八正道【正定】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Kao</dc:creator>
  <cp:lastModifiedBy>明智 高</cp:lastModifiedBy>
  <cp:revision>258</cp:revision>
  <dcterms:created xsi:type="dcterms:W3CDTF">2013-04-27T01:29:21Z</dcterms:created>
  <dcterms:modified xsi:type="dcterms:W3CDTF">2019-03-05T08:51:51Z</dcterms:modified>
</cp:coreProperties>
</file>