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1" r:id="rId2"/>
  </p:sldMasterIdLst>
  <p:notesMasterIdLst>
    <p:notesMasterId r:id="rId69"/>
  </p:notesMasterIdLst>
  <p:sldIdLst>
    <p:sldId id="348" r:id="rId3"/>
    <p:sldId id="685" r:id="rId4"/>
    <p:sldId id="679" r:id="rId5"/>
    <p:sldId id="680" r:id="rId6"/>
    <p:sldId id="681" r:id="rId7"/>
    <p:sldId id="682" r:id="rId8"/>
    <p:sldId id="522" r:id="rId9"/>
    <p:sldId id="527" r:id="rId10"/>
    <p:sldId id="347" r:id="rId11"/>
    <p:sldId id="695" r:id="rId12"/>
    <p:sldId id="694" r:id="rId13"/>
    <p:sldId id="310" r:id="rId14"/>
    <p:sldId id="498" r:id="rId15"/>
    <p:sldId id="499" r:id="rId16"/>
    <p:sldId id="500" r:id="rId17"/>
    <p:sldId id="594" r:id="rId18"/>
    <p:sldId id="501" r:id="rId19"/>
    <p:sldId id="503" r:id="rId20"/>
    <p:sldId id="610" r:id="rId21"/>
    <p:sldId id="463" r:id="rId22"/>
    <p:sldId id="676" r:id="rId23"/>
    <p:sldId id="688" r:id="rId24"/>
    <p:sldId id="692" r:id="rId25"/>
    <p:sldId id="693" r:id="rId26"/>
    <p:sldId id="576" r:id="rId27"/>
    <p:sldId id="401" r:id="rId28"/>
    <p:sldId id="402" r:id="rId29"/>
    <p:sldId id="403" r:id="rId30"/>
    <p:sldId id="404" r:id="rId31"/>
    <p:sldId id="555" r:id="rId32"/>
    <p:sldId id="556" r:id="rId33"/>
    <p:sldId id="531" r:id="rId34"/>
    <p:sldId id="312" r:id="rId35"/>
    <p:sldId id="508" r:id="rId36"/>
    <p:sldId id="543" r:id="rId37"/>
    <p:sldId id="465" r:id="rId38"/>
    <p:sldId id="488" r:id="rId39"/>
    <p:sldId id="596" r:id="rId40"/>
    <p:sldId id="616" r:id="rId41"/>
    <p:sldId id="617" r:id="rId42"/>
    <p:sldId id="657" r:id="rId43"/>
    <p:sldId id="658" r:id="rId44"/>
    <p:sldId id="659" r:id="rId45"/>
    <p:sldId id="660" r:id="rId46"/>
    <p:sldId id="635" r:id="rId47"/>
    <p:sldId id="636" r:id="rId48"/>
    <p:sldId id="509" r:id="rId49"/>
    <p:sldId id="598" r:id="rId50"/>
    <p:sldId id="604" r:id="rId51"/>
    <p:sldId id="646" r:id="rId52"/>
    <p:sldId id="464" r:id="rId53"/>
    <p:sldId id="577" r:id="rId54"/>
    <p:sldId id="406" r:id="rId55"/>
    <p:sldId id="407" r:id="rId56"/>
    <p:sldId id="408" r:id="rId57"/>
    <p:sldId id="409" r:id="rId58"/>
    <p:sldId id="557" r:id="rId59"/>
    <p:sldId id="558" r:id="rId60"/>
    <p:sldId id="686" r:id="rId61"/>
    <p:sldId id="532" r:id="rId62"/>
    <p:sldId id="689" r:id="rId63"/>
    <p:sldId id="691" r:id="rId64"/>
    <p:sldId id="690" r:id="rId65"/>
    <p:sldId id="554" r:id="rId66"/>
    <p:sldId id="687" r:id="rId67"/>
    <p:sldId id="292" r:id="rId68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DDC"/>
    <a:srgbClr val="70C12D"/>
    <a:srgbClr val="5C9929"/>
    <a:srgbClr val="C5F3FF"/>
    <a:srgbClr val="435FAA"/>
    <a:srgbClr val="001132"/>
    <a:srgbClr val="001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A1802E-939E-4C3A-88CF-EBDE8A8B9067}" v="1" dt="2025-03-20T01:57:04.091"/>
    <p1510:client id="{3E1A8DA6-82A9-458B-B0B5-116725BCEC79}" v="6" dt="2025-03-19T22:40:55.8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57" d="100"/>
          <a:sy n="157" d="100"/>
        </p:scale>
        <p:origin x="987" y="305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microsoft.com/office/2016/11/relationships/changesInfo" Target="changesInfos/changesInfo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presProps" Target="presProps.xml"/><Relationship Id="rId75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7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明智 高" userId="13106cc9a47d8e8b" providerId="LiveId" clId="{F3EDBC4F-6F30-4557-B008-7D90F36AA5D8}"/>
    <pc:docChg chg="undo custSel addSld delSld modSld sldOrd">
      <pc:chgData name="明智 高" userId="13106cc9a47d8e8b" providerId="LiveId" clId="{F3EDBC4F-6F30-4557-B008-7D90F36AA5D8}" dt="2019-03-05T08:38:28.142" v="86" actId="2696"/>
      <pc:docMkLst>
        <pc:docMk/>
      </pc:docMkLst>
      <pc:sldChg chg="del">
        <pc:chgData name="明智 高" userId="13106cc9a47d8e8b" providerId="LiveId" clId="{F3EDBC4F-6F30-4557-B008-7D90F36AA5D8}" dt="2019-03-05T08:22:25.602" v="0" actId="2696"/>
        <pc:sldMkLst>
          <pc:docMk/>
          <pc:sldMk cId="0" sldId="306"/>
        </pc:sldMkLst>
      </pc:sldChg>
      <pc:sldChg chg="modSp">
        <pc:chgData name="明智 高" userId="13106cc9a47d8e8b" providerId="LiveId" clId="{F3EDBC4F-6F30-4557-B008-7D90F36AA5D8}" dt="2019-03-05T08:23:09.545" v="6"/>
        <pc:sldMkLst>
          <pc:docMk/>
          <pc:sldMk cId="0" sldId="458"/>
        </pc:sldMkLst>
      </pc:sldChg>
      <pc:sldChg chg="modSp">
        <pc:chgData name="明智 高" userId="13106cc9a47d8e8b" providerId="LiveId" clId="{F3EDBC4F-6F30-4557-B008-7D90F36AA5D8}" dt="2019-03-05T08:26:20.369" v="12" actId="113"/>
        <pc:sldMkLst>
          <pc:docMk/>
          <pc:sldMk cId="0" sldId="465"/>
        </pc:sldMkLst>
      </pc:sldChg>
      <pc:sldChg chg="modSp">
        <pc:chgData name="明智 高" userId="13106cc9a47d8e8b" providerId="LiveId" clId="{F3EDBC4F-6F30-4557-B008-7D90F36AA5D8}" dt="2019-03-05T08:28:04.685" v="15" actId="207"/>
        <pc:sldMkLst>
          <pc:docMk/>
          <pc:sldMk cId="0" sldId="488"/>
        </pc:sldMkLst>
      </pc:sldChg>
      <pc:sldChg chg="modSp">
        <pc:chgData name="明智 高" userId="13106cc9a47d8e8b" providerId="LiveId" clId="{F3EDBC4F-6F30-4557-B008-7D90F36AA5D8}" dt="2019-03-05T08:24:09.917" v="7" actId="113"/>
        <pc:sldMkLst>
          <pc:docMk/>
          <pc:sldMk cId="0" sldId="536"/>
        </pc:sldMkLst>
      </pc:sldChg>
      <pc:sldChg chg="ord">
        <pc:chgData name="明智 高" userId="13106cc9a47d8e8b" providerId="LiveId" clId="{F3EDBC4F-6F30-4557-B008-7D90F36AA5D8}" dt="2019-03-05T08:28:33.085" v="16"/>
        <pc:sldMkLst>
          <pc:docMk/>
          <pc:sldMk cId="0" sldId="617"/>
        </pc:sldMkLst>
      </pc:sldChg>
      <pc:sldChg chg="del">
        <pc:chgData name="明智 高" userId="13106cc9a47d8e8b" providerId="LiveId" clId="{F3EDBC4F-6F30-4557-B008-7D90F36AA5D8}" dt="2019-03-05T08:38:28.142" v="86" actId="2696"/>
        <pc:sldMkLst>
          <pc:docMk/>
          <pc:sldMk cId="0" sldId="640"/>
        </pc:sldMkLst>
      </pc:sldChg>
      <pc:sldChg chg="addSp modSp add">
        <pc:chgData name="明智 高" userId="13106cc9a47d8e8b" providerId="LiveId" clId="{F3EDBC4F-6F30-4557-B008-7D90F36AA5D8}" dt="2019-03-05T08:36:33.625" v="85" actId="113"/>
        <pc:sldMkLst>
          <pc:docMk/>
          <pc:sldMk cId="2956600280" sldId="685"/>
        </pc:sldMkLst>
      </pc:sldChg>
    </pc:docChg>
  </pc:docChgLst>
  <pc:docChgLst>
    <pc:chgData name="明智 高" userId="13106cc9a47d8e8b" providerId="LiveId" clId="{ADB0C5B0-D79B-4DDE-8098-A6D7017F9AE5}"/>
    <pc:docChg chg="undo custSel addSld delSld modSld sldOrd modMainMaster">
      <pc:chgData name="明智 高" userId="13106cc9a47d8e8b" providerId="LiveId" clId="{ADB0C5B0-D79B-4DDE-8098-A6D7017F9AE5}" dt="2025-03-06T02:44:32.621" v="144" actId="478"/>
      <pc:docMkLst>
        <pc:docMk/>
      </pc:docMkLst>
      <pc:sldChg chg="ord">
        <pc:chgData name="明智 高" userId="13106cc9a47d8e8b" providerId="LiveId" clId="{ADB0C5B0-D79B-4DDE-8098-A6D7017F9AE5}" dt="2025-03-06T02:39:09.269" v="100"/>
        <pc:sldMkLst>
          <pc:docMk/>
          <pc:sldMk cId="0" sldId="292"/>
        </pc:sldMkLst>
      </pc:sldChg>
      <pc:sldChg chg="add del">
        <pc:chgData name="明智 高" userId="13106cc9a47d8e8b" providerId="LiveId" clId="{ADB0C5B0-D79B-4DDE-8098-A6D7017F9AE5}" dt="2025-03-06T02:37:08.263" v="1" actId="47"/>
        <pc:sldMkLst>
          <pc:docMk/>
          <pc:sldMk cId="0" sldId="296"/>
        </pc:sldMkLst>
      </pc:sldChg>
      <pc:sldChg chg="modSp mod">
        <pc:chgData name="明智 高" userId="13106cc9a47d8e8b" providerId="LiveId" clId="{ADB0C5B0-D79B-4DDE-8098-A6D7017F9AE5}" dt="2025-03-06T02:43:31.317" v="131" actId="14100"/>
        <pc:sldMkLst>
          <pc:docMk/>
          <pc:sldMk cId="0" sldId="304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310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312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341"/>
        </pc:sldMkLst>
      </pc:sldChg>
      <pc:sldChg chg="modSp mod">
        <pc:chgData name="明智 高" userId="13106cc9a47d8e8b" providerId="LiveId" clId="{ADB0C5B0-D79B-4DDE-8098-A6D7017F9AE5}" dt="2025-03-06T02:40:00.641" v="106" actId="20577"/>
        <pc:sldMkLst>
          <pc:docMk/>
          <pc:sldMk cId="0" sldId="348"/>
        </pc:sldMkLst>
        <pc:spChg chg="mod">
          <ac:chgData name="明智 高" userId="13106cc9a47d8e8b" providerId="LiveId" clId="{ADB0C5B0-D79B-4DDE-8098-A6D7017F9AE5}" dt="2025-03-06T02:39:49.642" v="102" actId="20577"/>
          <ac:spMkLst>
            <pc:docMk/>
            <pc:sldMk cId="0" sldId="348"/>
            <ac:spMk id="2" creationId="{00000000-0000-0000-0000-000000000000}"/>
          </ac:spMkLst>
        </pc:spChg>
        <pc:spChg chg="mod">
          <ac:chgData name="明智 高" userId="13106cc9a47d8e8b" providerId="LiveId" clId="{ADB0C5B0-D79B-4DDE-8098-A6D7017F9AE5}" dt="2025-03-06T02:40:00.641" v="106" actId="20577"/>
          <ac:spMkLst>
            <pc:docMk/>
            <pc:sldMk cId="0" sldId="348"/>
            <ac:spMk id="4" creationId="{00000000-0000-0000-0000-000000000000}"/>
          </ac:spMkLst>
        </pc:spChg>
      </pc:sldChg>
      <pc:sldChg chg="modSp mod">
        <pc:chgData name="明智 高" userId="13106cc9a47d8e8b" providerId="LiveId" clId="{ADB0C5B0-D79B-4DDE-8098-A6D7017F9AE5}" dt="2025-03-06T02:43:27.419" v="130" actId="14100"/>
        <pc:sldMkLst>
          <pc:docMk/>
          <pc:sldMk cId="0" sldId="349"/>
        </pc:sldMkLst>
      </pc:sldChg>
      <pc:sldChg chg="add del">
        <pc:chgData name="明智 高" userId="13106cc9a47d8e8b" providerId="LiveId" clId="{ADB0C5B0-D79B-4DDE-8098-A6D7017F9AE5}" dt="2025-03-06T02:37:08.263" v="1" actId="47"/>
        <pc:sldMkLst>
          <pc:docMk/>
          <pc:sldMk cId="0" sldId="393"/>
        </pc:sldMkLst>
      </pc:sldChg>
      <pc:sldChg chg="add del">
        <pc:chgData name="明智 高" userId="13106cc9a47d8e8b" providerId="LiveId" clId="{ADB0C5B0-D79B-4DDE-8098-A6D7017F9AE5}" dt="2025-03-06T02:37:08.263" v="1" actId="47"/>
        <pc:sldMkLst>
          <pc:docMk/>
          <pc:sldMk cId="0" sldId="394"/>
        </pc:sldMkLst>
      </pc:sldChg>
      <pc:sldChg chg="add del">
        <pc:chgData name="明智 高" userId="13106cc9a47d8e8b" providerId="LiveId" clId="{ADB0C5B0-D79B-4DDE-8098-A6D7017F9AE5}" dt="2025-03-06T02:37:08.263" v="1" actId="47"/>
        <pc:sldMkLst>
          <pc:docMk/>
          <pc:sldMk cId="0" sldId="395"/>
        </pc:sldMkLst>
      </pc:sldChg>
      <pc:sldChg chg="add del">
        <pc:chgData name="明智 高" userId="13106cc9a47d8e8b" providerId="LiveId" clId="{ADB0C5B0-D79B-4DDE-8098-A6D7017F9AE5}" dt="2025-03-06T02:37:08.263" v="1" actId="47"/>
        <pc:sldMkLst>
          <pc:docMk/>
          <pc:sldMk cId="0" sldId="396"/>
        </pc:sldMkLst>
      </pc:sldChg>
      <pc:sldChg chg="add del">
        <pc:chgData name="明智 高" userId="13106cc9a47d8e8b" providerId="LiveId" clId="{ADB0C5B0-D79B-4DDE-8098-A6D7017F9AE5}" dt="2025-03-06T02:37:08.263" v="1" actId="47"/>
        <pc:sldMkLst>
          <pc:docMk/>
          <pc:sldMk cId="0" sldId="397"/>
        </pc:sldMkLst>
      </pc:sldChg>
      <pc:sldChg chg="add del">
        <pc:chgData name="明智 高" userId="13106cc9a47d8e8b" providerId="LiveId" clId="{ADB0C5B0-D79B-4DDE-8098-A6D7017F9AE5}" dt="2025-03-06T02:37:08.263" v="1" actId="47"/>
        <pc:sldMkLst>
          <pc:docMk/>
          <pc:sldMk cId="0" sldId="398"/>
        </pc:sldMkLst>
      </pc:sldChg>
      <pc:sldChg chg="add del">
        <pc:chgData name="明智 高" userId="13106cc9a47d8e8b" providerId="LiveId" clId="{ADB0C5B0-D79B-4DDE-8098-A6D7017F9AE5}" dt="2025-03-06T02:37:08.263" v="1" actId="47"/>
        <pc:sldMkLst>
          <pc:docMk/>
          <pc:sldMk cId="0" sldId="399"/>
        </pc:sldMkLst>
      </pc:sldChg>
      <pc:sldChg chg="add del">
        <pc:chgData name="明智 高" userId="13106cc9a47d8e8b" providerId="LiveId" clId="{ADB0C5B0-D79B-4DDE-8098-A6D7017F9AE5}" dt="2025-03-06T02:37:38.810" v="3" actId="47"/>
        <pc:sldMkLst>
          <pc:docMk/>
          <pc:sldMk cId="0" sldId="401"/>
        </pc:sldMkLst>
      </pc:sldChg>
      <pc:sldChg chg="add del">
        <pc:chgData name="明智 高" userId="13106cc9a47d8e8b" providerId="LiveId" clId="{ADB0C5B0-D79B-4DDE-8098-A6D7017F9AE5}" dt="2025-03-06T02:37:38.810" v="3" actId="47"/>
        <pc:sldMkLst>
          <pc:docMk/>
          <pc:sldMk cId="0" sldId="402"/>
        </pc:sldMkLst>
      </pc:sldChg>
      <pc:sldChg chg="add del">
        <pc:chgData name="明智 高" userId="13106cc9a47d8e8b" providerId="LiveId" clId="{ADB0C5B0-D79B-4DDE-8098-A6D7017F9AE5}" dt="2025-03-06T02:37:38.810" v="3" actId="47"/>
        <pc:sldMkLst>
          <pc:docMk/>
          <pc:sldMk cId="0" sldId="403"/>
        </pc:sldMkLst>
      </pc:sldChg>
      <pc:sldChg chg="add del">
        <pc:chgData name="明智 高" userId="13106cc9a47d8e8b" providerId="LiveId" clId="{ADB0C5B0-D79B-4DDE-8098-A6D7017F9AE5}" dt="2025-03-06T02:37:38.810" v="3" actId="47"/>
        <pc:sldMkLst>
          <pc:docMk/>
          <pc:sldMk cId="0" sldId="404"/>
        </pc:sldMkLst>
      </pc:sldChg>
      <pc:sldChg chg="add del">
        <pc:chgData name="明智 高" userId="13106cc9a47d8e8b" providerId="LiveId" clId="{ADB0C5B0-D79B-4DDE-8098-A6D7017F9AE5}" dt="2025-03-06T02:37:38.810" v="3" actId="47"/>
        <pc:sldMkLst>
          <pc:docMk/>
          <pc:sldMk cId="0" sldId="406"/>
        </pc:sldMkLst>
      </pc:sldChg>
      <pc:sldChg chg="add del">
        <pc:chgData name="明智 高" userId="13106cc9a47d8e8b" providerId="LiveId" clId="{ADB0C5B0-D79B-4DDE-8098-A6D7017F9AE5}" dt="2025-03-06T02:37:38.810" v="3" actId="47"/>
        <pc:sldMkLst>
          <pc:docMk/>
          <pc:sldMk cId="0" sldId="407"/>
        </pc:sldMkLst>
      </pc:sldChg>
      <pc:sldChg chg="add del">
        <pc:chgData name="明智 高" userId="13106cc9a47d8e8b" providerId="LiveId" clId="{ADB0C5B0-D79B-4DDE-8098-A6D7017F9AE5}" dt="2025-03-06T02:37:38.810" v="3" actId="47"/>
        <pc:sldMkLst>
          <pc:docMk/>
          <pc:sldMk cId="0" sldId="408"/>
        </pc:sldMkLst>
      </pc:sldChg>
      <pc:sldChg chg="add del">
        <pc:chgData name="明智 高" userId="13106cc9a47d8e8b" providerId="LiveId" clId="{ADB0C5B0-D79B-4DDE-8098-A6D7017F9AE5}" dt="2025-03-06T02:37:38.810" v="3" actId="47"/>
        <pc:sldMkLst>
          <pc:docMk/>
          <pc:sldMk cId="0" sldId="409"/>
        </pc:sldMkLst>
      </pc:sldChg>
      <pc:sldChg chg="add del">
        <pc:chgData name="明智 高" userId="13106cc9a47d8e8b" providerId="LiveId" clId="{ADB0C5B0-D79B-4DDE-8098-A6D7017F9AE5}" dt="2025-03-06T02:37:38.810" v="3" actId="47"/>
        <pc:sldMkLst>
          <pc:docMk/>
          <pc:sldMk cId="0" sldId="412"/>
        </pc:sldMkLst>
      </pc:sldChg>
      <pc:sldChg chg="add del">
        <pc:chgData name="明智 高" userId="13106cc9a47d8e8b" providerId="LiveId" clId="{ADB0C5B0-D79B-4DDE-8098-A6D7017F9AE5}" dt="2025-03-06T02:37:38.810" v="3" actId="47"/>
        <pc:sldMkLst>
          <pc:docMk/>
          <pc:sldMk cId="0" sldId="413"/>
        </pc:sldMkLst>
      </pc:sldChg>
      <pc:sldChg chg="add del">
        <pc:chgData name="明智 高" userId="13106cc9a47d8e8b" providerId="LiveId" clId="{ADB0C5B0-D79B-4DDE-8098-A6D7017F9AE5}" dt="2025-03-06T02:37:38.810" v="3" actId="47"/>
        <pc:sldMkLst>
          <pc:docMk/>
          <pc:sldMk cId="0" sldId="414"/>
        </pc:sldMkLst>
      </pc:sldChg>
      <pc:sldChg chg="add del">
        <pc:chgData name="明智 高" userId="13106cc9a47d8e8b" providerId="LiveId" clId="{ADB0C5B0-D79B-4DDE-8098-A6D7017F9AE5}" dt="2025-03-06T02:37:38.810" v="3" actId="47"/>
        <pc:sldMkLst>
          <pc:docMk/>
          <pc:sldMk cId="0" sldId="415"/>
        </pc:sldMkLst>
      </pc:sldChg>
      <pc:sldChg chg="add del">
        <pc:chgData name="明智 高" userId="13106cc9a47d8e8b" providerId="LiveId" clId="{ADB0C5B0-D79B-4DDE-8098-A6D7017F9AE5}" dt="2025-03-06T02:37:38.810" v="3" actId="47"/>
        <pc:sldMkLst>
          <pc:docMk/>
          <pc:sldMk cId="0" sldId="416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463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464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465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466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488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498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499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500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501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503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508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509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514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515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516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517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518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519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520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521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531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532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533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537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543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547"/>
        </pc:sldMkLst>
      </pc:sldChg>
      <pc:sldChg chg="add del">
        <pc:chgData name="明智 高" userId="13106cc9a47d8e8b" providerId="LiveId" clId="{ADB0C5B0-D79B-4DDE-8098-A6D7017F9AE5}" dt="2025-03-06T02:37:08.263" v="1" actId="47"/>
        <pc:sldMkLst>
          <pc:docMk/>
          <pc:sldMk cId="0" sldId="553"/>
        </pc:sldMkLst>
      </pc:sldChg>
      <pc:sldChg chg="modSp add del mod">
        <pc:chgData name="明智 高" userId="13106cc9a47d8e8b" providerId="LiveId" clId="{ADB0C5B0-D79B-4DDE-8098-A6D7017F9AE5}" dt="2025-03-06T02:38:52.645" v="98" actId="20577"/>
        <pc:sldMkLst>
          <pc:docMk/>
          <pc:sldMk cId="0" sldId="554"/>
        </pc:sldMkLst>
        <pc:spChg chg="mod">
          <ac:chgData name="明智 高" userId="13106cc9a47d8e8b" providerId="LiveId" clId="{ADB0C5B0-D79B-4DDE-8098-A6D7017F9AE5}" dt="2025-03-06T02:38:52.645" v="98" actId="20577"/>
          <ac:spMkLst>
            <pc:docMk/>
            <pc:sldMk cId="0" sldId="554"/>
            <ac:spMk id="2" creationId="{00000000-0000-0000-0000-000000000000}"/>
          </ac:spMkLst>
        </pc:spChg>
      </pc:sldChg>
      <pc:sldChg chg="add del">
        <pc:chgData name="明智 高" userId="13106cc9a47d8e8b" providerId="LiveId" clId="{ADB0C5B0-D79B-4DDE-8098-A6D7017F9AE5}" dt="2025-03-06T02:37:38.810" v="3" actId="47"/>
        <pc:sldMkLst>
          <pc:docMk/>
          <pc:sldMk cId="0" sldId="555"/>
        </pc:sldMkLst>
      </pc:sldChg>
      <pc:sldChg chg="add del">
        <pc:chgData name="明智 高" userId="13106cc9a47d8e8b" providerId="LiveId" clId="{ADB0C5B0-D79B-4DDE-8098-A6D7017F9AE5}" dt="2025-03-06T02:37:38.810" v="3" actId="47"/>
        <pc:sldMkLst>
          <pc:docMk/>
          <pc:sldMk cId="0" sldId="556"/>
        </pc:sldMkLst>
      </pc:sldChg>
      <pc:sldChg chg="add del">
        <pc:chgData name="明智 高" userId="13106cc9a47d8e8b" providerId="LiveId" clId="{ADB0C5B0-D79B-4DDE-8098-A6D7017F9AE5}" dt="2025-03-06T02:37:38.810" v="3" actId="47"/>
        <pc:sldMkLst>
          <pc:docMk/>
          <pc:sldMk cId="0" sldId="557"/>
        </pc:sldMkLst>
      </pc:sldChg>
      <pc:sldChg chg="add del">
        <pc:chgData name="明智 高" userId="13106cc9a47d8e8b" providerId="LiveId" clId="{ADB0C5B0-D79B-4DDE-8098-A6D7017F9AE5}" dt="2025-03-06T02:37:38.810" v="3" actId="47"/>
        <pc:sldMkLst>
          <pc:docMk/>
          <pc:sldMk cId="0" sldId="558"/>
        </pc:sldMkLst>
      </pc:sldChg>
      <pc:sldChg chg="add del">
        <pc:chgData name="明智 高" userId="13106cc9a47d8e8b" providerId="LiveId" clId="{ADB0C5B0-D79B-4DDE-8098-A6D7017F9AE5}" dt="2025-03-06T02:37:38.810" v="3" actId="47"/>
        <pc:sldMkLst>
          <pc:docMk/>
          <pc:sldMk cId="0" sldId="559"/>
        </pc:sldMkLst>
      </pc:sldChg>
      <pc:sldChg chg="add del">
        <pc:chgData name="明智 高" userId="13106cc9a47d8e8b" providerId="LiveId" clId="{ADB0C5B0-D79B-4DDE-8098-A6D7017F9AE5}" dt="2025-03-06T02:37:38.810" v="3" actId="47"/>
        <pc:sldMkLst>
          <pc:docMk/>
          <pc:sldMk cId="0" sldId="560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574"/>
        </pc:sldMkLst>
      </pc:sldChg>
      <pc:sldChg chg="add del">
        <pc:chgData name="明智 高" userId="13106cc9a47d8e8b" providerId="LiveId" clId="{ADB0C5B0-D79B-4DDE-8098-A6D7017F9AE5}" dt="2025-03-06T02:37:38.810" v="3" actId="47"/>
        <pc:sldMkLst>
          <pc:docMk/>
          <pc:sldMk cId="0" sldId="575"/>
        </pc:sldMkLst>
      </pc:sldChg>
      <pc:sldChg chg="add del">
        <pc:chgData name="明智 高" userId="13106cc9a47d8e8b" providerId="LiveId" clId="{ADB0C5B0-D79B-4DDE-8098-A6D7017F9AE5}" dt="2025-03-06T02:37:38.810" v="3" actId="47"/>
        <pc:sldMkLst>
          <pc:docMk/>
          <pc:sldMk cId="0" sldId="576"/>
        </pc:sldMkLst>
      </pc:sldChg>
      <pc:sldChg chg="add del">
        <pc:chgData name="明智 高" userId="13106cc9a47d8e8b" providerId="LiveId" clId="{ADB0C5B0-D79B-4DDE-8098-A6D7017F9AE5}" dt="2025-03-06T02:37:38.810" v="3" actId="47"/>
        <pc:sldMkLst>
          <pc:docMk/>
          <pc:sldMk cId="0" sldId="577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594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596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598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599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604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610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616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617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635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636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646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657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3579927687" sldId="658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3579927687" sldId="659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660"/>
        </pc:sldMkLst>
      </pc:sldChg>
      <pc:sldChg chg="add del">
        <pc:chgData name="明智 高" userId="13106cc9a47d8e8b" providerId="LiveId" clId="{ADB0C5B0-D79B-4DDE-8098-A6D7017F9AE5}" dt="2025-03-06T02:37:28.287" v="2" actId="47"/>
        <pc:sldMkLst>
          <pc:docMk/>
          <pc:sldMk cId="0" sldId="676"/>
        </pc:sldMkLst>
      </pc:sldChg>
      <pc:sldChg chg="add del">
        <pc:chgData name="明智 高" userId="13106cc9a47d8e8b" providerId="LiveId" clId="{ADB0C5B0-D79B-4DDE-8098-A6D7017F9AE5}" dt="2025-03-06T02:37:08.263" v="1" actId="47"/>
        <pc:sldMkLst>
          <pc:docMk/>
          <pc:sldMk cId="4249836430" sldId="684"/>
        </pc:sldMkLst>
      </pc:sldChg>
      <pc:sldChg chg="modSp mod">
        <pc:chgData name="明智 高" userId="13106cc9a47d8e8b" providerId="LiveId" clId="{ADB0C5B0-D79B-4DDE-8098-A6D7017F9AE5}" dt="2025-03-06T02:43:05.141" v="129" actId="14100"/>
        <pc:sldMkLst>
          <pc:docMk/>
          <pc:sldMk cId="2956600280" sldId="685"/>
        </pc:sldMkLst>
        <pc:spChg chg="mod">
          <ac:chgData name="明智 高" userId="13106cc9a47d8e8b" providerId="LiveId" clId="{ADB0C5B0-D79B-4DDE-8098-A6D7017F9AE5}" dt="2025-03-06T02:43:05.141" v="129" actId="14100"/>
          <ac:spMkLst>
            <pc:docMk/>
            <pc:sldMk cId="2956600280" sldId="685"/>
            <ac:spMk id="2" creationId="{50C421EE-83E5-47DD-A21D-84D5C2D07DCD}"/>
          </ac:spMkLst>
        </pc:spChg>
      </pc:sldChg>
      <pc:sldChg chg="modSp add mod ord">
        <pc:chgData name="明智 高" userId="13106cc9a47d8e8b" providerId="LiveId" clId="{ADB0C5B0-D79B-4DDE-8098-A6D7017F9AE5}" dt="2025-03-06T02:38:34.896" v="71"/>
        <pc:sldMkLst>
          <pc:docMk/>
          <pc:sldMk cId="4043086409" sldId="686"/>
        </pc:sldMkLst>
        <pc:spChg chg="mod">
          <ac:chgData name="明智 高" userId="13106cc9a47d8e8b" providerId="LiveId" clId="{ADB0C5B0-D79B-4DDE-8098-A6D7017F9AE5}" dt="2025-03-06T02:38:32.362" v="69" actId="20577"/>
          <ac:spMkLst>
            <pc:docMk/>
            <pc:sldMk cId="4043086409" sldId="686"/>
            <ac:spMk id="2" creationId="{BE2BD4EC-6DFD-76E4-63ED-CB4A12862A48}"/>
          </ac:spMkLst>
        </pc:spChg>
      </pc:sldChg>
      <pc:sldChg chg="add">
        <pc:chgData name="明智 高" userId="13106cc9a47d8e8b" providerId="LiveId" clId="{ADB0C5B0-D79B-4DDE-8098-A6D7017F9AE5}" dt="2025-03-06T02:38:37.201" v="72" actId="2890"/>
        <pc:sldMkLst>
          <pc:docMk/>
          <pc:sldMk cId="3838041946" sldId="687"/>
        </pc:sldMkLst>
      </pc:sldChg>
      <pc:sldMasterChg chg="addSp delSp modSp mod addSldLayout delSldLayout modSldLayout">
        <pc:chgData name="明智 高" userId="13106cc9a47d8e8b" providerId="LiveId" clId="{ADB0C5B0-D79B-4DDE-8098-A6D7017F9AE5}" dt="2025-03-06T02:44:32.621" v="144" actId="478"/>
        <pc:sldMasterMkLst>
          <pc:docMk/>
          <pc:sldMasterMk cId="0" sldId="2147483708"/>
        </pc:sldMasterMkLst>
        <pc:picChg chg="add mod">
          <ac:chgData name="明智 高" userId="13106cc9a47d8e8b" providerId="LiveId" clId="{ADB0C5B0-D79B-4DDE-8098-A6D7017F9AE5}" dt="2025-03-06T02:43:48.214" v="132" actId="1037"/>
          <ac:picMkLst>
            <pc:docMk/>
            <pc:sldMasterMk cId="0" sldId="2147483708"/>
            <ac:picMk id="2" creationId="{CC6DAA9B-0100-2EF7-6CA6-DC179E93D152}"/>
          </ac:picMkLst>
        </pc:picChg>
        <pc:sldLayoutChg chg="addSp delSp modSp mod">
          <pc:chgData name="明智 高" userId="13106cc9a47d8e8b" providerId="LiveId" clId="{ADB0C5B0-D79B-4DDE-8098-A6D7017F9AE5}" dt="2025-03-06T02:43:54.189" v="133" actId="1037"/>
          <pc:sldLayoutMkLst>
            <pc:docMk/>
            <pc:sldMasterMk cId="0" sldId="2147483708"/>
            <pc:sldLayoutMk cId="0" sldId="2147483709"/>
          </pc:sldLayoutMkLst>
          <pc:picChg chg="add del mod">
            <ac:chgData name="明智 高" userId="13106cc9a47d8e8b" providerId="LiveId" clId="{ADB0C5B0-D79B-4DDE-8098-A6D7017F9AE5}" dt="2025-03-06T02:43:54.189" v="133" actId="1037"/>
            <ac:picMkLst>
              <pc:docMk/>
              <pc:sldMasterMk cId="0" sldId="2147483708"/>
              <pc:sldLayoutMk cId="0" sldId="2147483709"/>
              <ac:picMk id="3" creationId="{5AF57290-3DC7-61EB-0B57-791FA2A9D89D}"/>
            </ac:picMkLst>
          </pc:picChg>
        </pc:sldLayoutChg>
        <pc:sldLayoutChg chg="delSp mod">
          <pc:chgData name="明智 高" userId="13106cc9a47d8e8b" providerId="LiveId" clId="{ADB0C5B0-D79B-4DDE-8098-A6D7017F9AE5}" dt="2025-03-06T02:41:31.195" v="116" actId="478"/>
          <pc:sldLayoutMkLst>
            <pc:docMk/>
            <pc:sldMasterMk cId="0" sldId="2147483708"/>
            <pc:sldLayoutMk cId="0" sldId="2147483710"/>
          </pc:sldLayoutMkLst>
        </pc:sldLayoutChg>
        <pc:sldLayoutChg chg="delSp mod">
          <pc:chgData name="明智 高" userId="13106cc9a47d8e8b" providerId="LiveId" clId="{ADB0C5B0-D79B-4DDE-8098-A6D7017F9AE5}" dt="2025-03-06T02:42:02.868" v="122" actId="478"/>
          <pc:sldLayoutMkLst>
            <pc:docMk/>
            <pc:sldMasterMk cId="0" sldId="2147483708"/>
            <pc:sldLayoutMk cId="0" sldId="2147483711"/>
          </pc:sldLayoutMkLst>
        </pc:sldLayoutChg>
        <pc:sldLayoutChg chg="addSp delSp modSp mod">
          <pc:chgData name="明智 高" userId="13106cc9a47d8e8b" providerId="LiveId" clId="{ADB0C5B0-D79B-4DDE-8098-A6D7017F9AE5}" dt="2025-03-06T02:44:11.284" v="140" actId="1038"/>
          <pc:sldLayoutMkLst>
            <pc:docMk/>
            <pc:sldMasterMk cId="0" sldId="2147483708"/>
            <pc:sldLayoutMk cId="0" sldId="2147483712"/>
          </pc:sldLayoutMkLst>
          <pc:picChg chg="add mod">
            <ac:chgData name="明智 高" userId="13106cc9a47d8e8b" providerId="LiveId" clId="{ADB0C5B0-D79B-4DDE-8098-A6D7017F9AE5}" dt="2025-03-06T02:44:11.284" v="140" actId="1038"/>
            <ac:picMkLst>
              <pc:docMk/>
              <pc:sldMasterMk cId="0" sldId="2147483708"/>
              <pc:sldLayoutMk cId="0" sldId="2147483712"/>
              <ac:picMk id="9" creationId="{2F72C399-05EE-46A1-5FBA-2EBD9ED7C997}"/>
            </ac:picMkLst>
          </pc:picChg>
        </pc:sldLayoutChg>
        <pc:sldLayoutChg chg="addSp delSp modSp mod">
          <pc:chgData name="明智 高" userId="13106cc9a47d8e8b" providerId="LiveId" clId="{ADB0C5B0-D79B-4DDE-8098-A6D7017F9AE5}" dt="2025-03-06T02:44:23.574" v="143" actId="1037"/>
          <pc:sldLayoutMkLst>
            <pc:docMk/>
            <pc:sldMasterMk cId="0" sldId="2147483708"/>
            <pc:sldLayoutMk cId="0" sldId="2147483713"/>
          </pc:sldLayoutMkLst>
          <pc:picChg chg="add mod">
            <ac:chgData name="明智 高" userId="13106cc9a47d8e8b" providerId="LiveId" clId="{ADB0C5B0-D79B-4DDE-8098-A6D7017F9AE5}" dt="2025-03-06T02:44:23.574" v="143" actId="1037"/>
            <ac:picMkLst>
              <pc:docMk/>
              <pc:sldMasterMk cId="0" sldId="2147483708"/>
              <pc:sldLayoutMk cId="0" sldId="2147483713"/>
              <ac:picMk id="10" creationId="{ECA3B146-8757-92A5-DAB8-C335272C92CD}"/>
            </ac:picMkLst>
          </pc:picChg>
        </pc:sldLayoutChg>
        <pc:sldLayoutChg chg="delSp mod">
          <pc:chgData name="明智 高" userId="13106cc9a47d8e8b" providerId="LiveId" clId="{ADB0C5B0-D79B-4DDE-8098-A6D7017F9AE5}" dt="2025-03-06T02:42:12.022" v="124" actId="478"/>
          <pc:sldLayoutMkLst>
            <pc:docMk/>
            <pc:sldMasterMk cId="0" sldId="2147483708"/>
            <pc:sldLayoutMk cId="0" sldId="2147483714"/>
          </pc:sldLayoutMkLst>
        </pc:sldLayoutChg>
        <pc:sldLayoutChg chg="addSp delSp modSp mod">
          <pc:chgData name="明智 高" userId="13106cc9a47d8e8b" providerId="LiveId" clId="{ADB0C5B0-D79B-4DDE-8098-A6D7017F9AE5}" dt="2025-03-06T02:42:23.217" v="126"/>
          <pc:sldLayoutMkLst>
            <pc:docMk/>
            <pc:sldMasterMk cId="0" sldId="2147483708"/>
            <pc:sldLayoutMk cId="0" sldId="2147483715"/>
          </pc:sldLayoutMkLst>
          <pc:picChg chg="add mod">
            <ac:chgData name="明智 高" userId="13106cc9a47d8e8b" providerId="LiveId" clId="{ADB0C5B0-D79B-4DDE-8098-A6D7017F9AE5}" dt="2025-03-06T02:42:23.217" v="126"/>
            <ac:picMkLst>
              <pc:docMk/>
              <pc:sldMasterMk cId="0" sldId="2147483708"/>
              <pc:sldLayoutMk cId="0" sldId="2147483715"/>
              <ac:picMk id="6" creationId="{6C1D6F31-5B39-5A86-7496-11655653C6E9}"/>
            </ac:picMkLst>
          </pc:picChg>
        </pc:sldLayoutChg>
        <pc:sldLayoutChg chg="delSp mod">
          <pc:chgData name="明智 高" userId="13106cc9a47d8e8b" providerId="LiveId" clId="{ADB0C5B0-D79B-4DDE-8098-A6D7017F9AE5}" dt="2025-03-06T02:44:32.621" v="144" actId="478"/>
          <pc:sldLayoutMkLst>
            <pc:docMk/>
            <pc:sldMasterMk cId="0" sldId="2147483708"/>
            <pc:sldLayoutMk cId="0" sldId="2147483716"/>
          </pc:sldLayoutMkLst>
        </pc:sldLayoutChg>
        <pc:sldLayoutChg chg="add del">
          <pc:chgData name="明智 高" userId="13106cc9a47d8e8b" providerId="LiveId" clId="{ADB0C5B0-D79B-4DDE-8098-A6D7017F9AE5}" dt="2025-03-06T02:37:28.287" v="2" actId="47"/>
          <pc:sldLayoutMkLst>
            <pc:docMk/>
            <pc:sldMasterMk cId="0" sldId="2147483708"/>
            <pc:sldLayoutMk cId="0" sldId="2147483722"/>
          </pc:sldLayoutMkLst>
        </pc:sldLayoutChg>
      </pc:sldMasterChg>
    </pc:docChg>
  </pc:docChgLst>
  <pc:docChgLst>
    <pc:chgData name="明智 高" userId="13106cc9a47d8e8b" providerId="LiveId" clId="{3E1A8DA6-82A9-458B-B0B5-116725BCEC79}"/>
    <pc:docChg chg="undo custSel addSld delSld modSld sldOrd">
      <pc:chgData name="明智 高" userId="13106cc9a47d8e8b" providerId="LiveId" clId="{3E1A8DA6-82A9-458B-B0B5-116725BCEC79}" dt="2025-03-19T22:44:13.126" v="223" actId="20577"/>
      <pc:docMkLst>
        <pc:docMk/>
      </pc:docMkLst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276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278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279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281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282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283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284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285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286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287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288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289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290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291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293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295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296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298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299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300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304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305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309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0" sldId="310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0" sldId="312"/>
        </pc:sldMkLst>
      </pc:sldChg>
      <pc:sldChg chg="modSp mod">
        <pc:chgData name="明智 高" userId="13106cc9a47d8e8b" providerId="LiveId" clId="{3E1A8DA6-82A9-458B-B0B5-116725BCEC79}" dt="2025-03-19T22:33:49.550" v="185" actId="20577"/>
        <pc:sldMkLst>
          <pc:docMk/>
          <pc:sldMk cId="2613412511" sldId="347"/>
        </pc:sldMkLst>
        <pc:spChg chg="mod">
          <ac:chgData name="明智 高" userId="13106cc9a47d8e8b" providerId="LiveId" clId="{3E1A8DA6-82A9-458B-B0B5-116725BCEC79}" dt="2025-03-19T22:33:49.550" v="185" actId="20577"/>
          <ac:spMkLst>
            <pc:docMk/>
            <pc:sldMk cId="2613412511" sldId="347"/>
            <ac:spMk id="6" creationId="{00000000-0000-0000-0000-000000000000}"/>
          </ac:spMkLst>
        </pc:spChg>
      </pc:sldChg>
      <pc:sldChg chg="modSp mod">
        <pc:chgData name="明智 高" userId="13106cc9a47d8e8b" providerId="LiveId" clId="{3E1A8DA6-82A9-458B-B0B5-116725BCEC79}" dt="2025-03-19T22:17:04.169" v="2" actId="20577"/>
        <pc:sldMkLst>
          <pc:docMk/>
          <pc:sldMk cId="0" sldId="348"/>
        </pc:sldMkLst>
        <pc:spChg chg="mod">
          <ac:chgData name="明智 高" userId="13106cc9a47d8e8b" providerId="LiveId" clId="{3E1A8DA6-82A9-458B-B0B5-116725BCEC79}" dt="2025-03-19T22:17:04.169" v="2" actId="20577"/>
          <ac:spMkLst>
            <pc:docMk/>
            <pc:sldMk cId="0" sldId="348"/>
            <ac:spMk id="2" creationId="{00000000-0000-0000-0000-000000000000}"/>
          </ac:spMkLst>
        </pc:spChg>
        <pc:spChg chg="mod">
          <ac:chgData name="明智 高" userId="13106cc9a47d8e8b" providerId="LiveId" clId="{3E1A8DA6-82A9-458B-B0B5-116725BCEC79}" dt="2025-03-19T22:16:59.753" v="1" actId="20577"/>
          <ac:spMkLst>
            <pc:docMk/>
            <pc:sldMk cId="0" sldId="348"/>
            <ac:spMk id="4" creationId="{00000000-0000-0000-0000-000000000000}"/>
          </ac:spMkLst>
        </pc:spChg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349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380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393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394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395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396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397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398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399"/>
        </pc:sldMkLst>
      </pc:sldChg>
      <pc:sldChg chg="add del">
        <pc:chgData name="明智 高" userId="13106cc9a47d8e8b" providerId="LiveId" clId="{3E1A8DA6-82A9-458B-B0B5-116725BCEC79}" dt="2025-03-19T22:28:13.718" v="80" actId="2696"/>
        <pc:sldMkLst>
          <pc:docMk/>
          <pc:sldMk cId="0" sldId="401"/>
        </pc:sldMkLst>
      </pc:sldChg>
      <pc:sldChg chg="add">
        <pc:chgData name="明智 高" userId="13106cc9a47d8e8b" providerId="LiveId" clId="{3E1A8DA6-82A9-458B-B0B5-116725BCEC79}" dt="2025-03-19T22:28:21.331" v="81"/>
        <pc:sldMkLst>
          <pc:docMk/>
          <pc:sldMk cId="3082172299" sldId="401"/>
        </pc:sldMkLst>
      </pc:sldChg>
      <pc:sldChg chg="add del">
        <pc:chgData name="明智 高" userId="13106cc9a47d8e8b" providerId="LiveId" clId="{3E1A8DA6-82A9-458B-B0B5-116725BCEC79}" dt="2025-03-19T22:28:13.718" v="80" actId="2696"/>
        <pc:sldMkLst>
          <pc:docMk/>
          <pc:sldMk cId="0" sldId="402"/>
        </pc:sldMkLst>
      </pc:sldChg>
      <pc:sldChg chg="add">
        <pc:chgData name="明智 高" userId="13106cc9a47d8e8b" providerId="LiveId" clId="{3E1A8DA6-82A9-458B-B0B5-116725BCEC79}" dt="2025-03-19T22:28:21.331" v="81"/>
        <pc:sldMkLst>
          <pc:docMk/>
          <pc:sldMk cId="3957660840" sldId="402"/>
        </pc:sldMkLst>
      </pc:sldChg>
      <pc:sldChg chg="add del">
        <pc:chgData name="明智 高" userId="13106cc9a47d8e8b" providerId="LiveId" clId="{3E1A8DA6-82A9-458B-B0B5-116725BCEC79}" dt="2025-03-19T22:28:13.718" v="80" actId="2696"/>
        <pc:sldMkLst>
          <pc:docMk/>
          <pc:sldMk cId="0" sldId="403"/>
        </pc:sldMkLst>
      </pc:sldChg>
      <pc:sldChg chg="add">
        <pc:chgData name="明智 高" userId="13106cc9a47d8e8b" providerId="LiveId" clId="{3E1A8DA6-82A9-458B-B0B5-116725BCEC79}" dt="2025-03-19T22:28:21.331" v="81"/>
        <pc:sldMkLst>
          <pc:docMk/>
          <pc:sldMk cId="3852103960" sldId="403"/>
        </pc:sldMkLst>
      </pc:sldChg>
      <pc:sldChg chg="add del">
        <pc:chgData name="明智 高" userId="13106cc9a47d8e8b" providerId="LiveId" clId="{3E1A8DA6-82A9-458B-B0B5-116725BCEC79}" dt="2025-03-19T22:28:13.718" v="80" actId="2696"/>
        <pc:sldMkLst>
          <pc:docMk/>
          <pc:sldMk cId="0" sldId="404"/>
        </pc:sldMkLst>
      </pc:sldChg>
      <pc:sldChg chg="add">
        <pc:chgData name="明智 高" userId="13106cc9a47d8e8b" providerId="LiveId" clId="{3E1A8DA6-82A9-458B-B0B5-116725BCEC79}" dt="2025-03-19T22:28:21.331" v="81"/>
        <pc:sldMkLst>
          <pc:docMk/>
          <pc:sldMk cId="2564540606" sldId="404"/>
        </pc:sldMkLst>
      </pc:sldChg>
      <pc:sldChg chg="add ord">
        <pc:chgData name="明智 高" userId="13106cc9a47d8e8b" providerId="LiveId" clId="{3E1A8DA6-82A9-458B-B0B5-116725BCEC79}" dt="2025-03-19T22:28:36.591" v="83"/>
        <pc:sldMkLst>
          <pc:docMk/>
          <pc:sldMk cId="0" sldId="406"/>
        </pc:sldMkLst>
      </pc:sldChg>
      <pc:sldChg chg="add ord">
        <pc:chgData name="明智 高" userId="13106cc9a47d8e8b" providerId="LiveId" clId="{3E1A8DA6-82A9-458B-B0B5-116725BCEC79}" dt="2025-03-19T22:28:36.591" v="83"/>
        <pc:sldMkLst>
          <pc:docMk/>
          <pc:sldMk cId="0" sldId="407"/>
        </pc:sldMkLst>
      </pc:sldChg>
      <pc:sldChg chg="add ord">
        <pc:chgData name="明智 高" userId="13106cc9a47d8e8b" providerId="LiveId" clId="{3E1A8DA6-82A9-458B-B0B5-116725BCEC79}" dt="2025-03-19T22:28:36.591" v="83"/>
        <pc:sldMkLst>
          <pc:docMk/>
          <pc:sldMk cId="0" sldId="408"/>
        </pc:sldMkLst>
      </pc:sldChg>
      <pc:sldChg chg="add ord">
        <pc:chgData name="明智 高" userId="13106cc9a47d8e8b" providerId="LiveId" clId="{3E1A8DA6-82A9-458B-B0B5-116725BCEC79}" dt="2025-03-19T22:28:36.591" v="83"/>
        <pc:sldMkLst>
          <pc:docMk/>
          <pc:sldMk cId="0" sldId="409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458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459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462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0" sldId="463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0" sldId="464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0" sldId="465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472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473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0" sldId="488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497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0" sldId="498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0" sldId="499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0" sldId="500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0" sldId="501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0" sldId="503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0" sldId="508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0" sldId="509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0" sldId="531"/>
        </pc:sldMkLst>
      </pc:sldChg>
      <pc:sldChg chg="add del ord">
        <pc:chgData name="明智 高" userId="13106cc9a47d8e8b" providerId="LiveId" clId="{3E1A8DA6-82A9-458B-B0B5-116725BCEC79}" dt="2025-03-19T22:29:25.359" v="87"/>
        <pc:sldMkLst>
          <pc:docMk/>
          <pc:sldMk cId="0" sldId="532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536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0" sldId="543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553"/>
        </pc:sldMkLst>
      </pc:sldChg>
      <pc:sldChg chg="ord">
        <pc:chgData name="明智 高" userId="13106cc9a47d8e8b" providerId="LiveId" clId="{3E1A8DA6-82A9-458B-B0B5-116725BCEC79}" dt="2025-03-19T22:28:36.591" v="83"/>
        <pc:sldMkLst>
          <pc:docMk/>
          <pc:sldMk cId="0" sldId="554"/>
        </pc:sldMkLst>
      </pc:sldChg>
      <pc:sldChg chg="add del">
        <pc:chgData name="明智 高" userId="13106cc9a47d8e8b" providerId="LiveId" clId="{3E1A8DA6-82A9-458B-B0B5-116725BCEC79}" dt="2025-03-19T22:28:13.718" v="80" actId="2696"/>
        <pc:sldMkLst>
          <pc:docMk/>
          <pc:sldMk cId="0" sldId="555"/>
        </pc:sldMkLst>
      </pc:sldChg>
      <pc:sldChg chg="add">
        <pc:chgData name="明智 高" userId="13106cc9a47d8e8b" providerId="LiveId" clId="{3E1A8DA6-82A9-458B-B0B5-116725BCEC79}" dt="2025-03-19T22:28:21.331" v="81"/>
        <pc:sldMkLst>
          <pc:docMk/>
          <pc:sldMk cId="1862035185" sldId="555"/>
        </pc:sldMkLst>
      </pc:sldChg>
      <pc:sldChg chg="add del">
        <pc:chgData name="明智 高" userId="13106cc9a47d8e8b" providerId="LiveId" clId="{3E1A8DA6-82A9-458B-B0B5-116725BCEC79}" dt="2025-03-19T22:28:13.718" v="80" actId="2696"/>
        <pc:sldMkLst>
          <pc:docMk/>
          <pc:sldMk cId="0" sldId="556"/>
        </pc:sldMkLst>
      </pc:sldChg>
      <pc:sldChg chg="add">
        <pc:chgData name="明智 高" userId="13106cc9a47d8e8b" providerId="LiveId" clId="{3E1A8DA6-82A9-458B-B0B5-116725BCEC79}" dt="2025-03-19T22:28:21.331" v="81"/>
        <pc:sldMkLst>
          <pc:docMk/>
          <pc:sldMk cId="3747533581" sldId="556"/>
        </pc:sldMkLst>
      </pc:sldChg>
      <pc:sldChg chg="add ord">
        <pc:chgData name="明智 高" userId="13106cc9a47d8e8b" providerId="LiveId" clId="{3E1A8DA6-82A9-458B-B0B5-116725BCEC79}" dt="2025-03-19T22:28:36.591" v="83"/>
        <pc:sldMkLst>
          <pc:docMk/>
          <pc:sldMk cId="0" sldId="557"/>
        </pc:sldMkLst>
      </pc:sldChg>
      <pc:sldChg chg="add ord">
        <pc:chgData name="明智 高" userId="13106cc9a47d8e8b" providerId="LiveId" clId="{3E1A8DA6-82A9-458B-B0B5-116725BCEC79}" dt="2025-03-19T22:28:36.591" v="83"/>
        <pc:sldMkLst>
          <pc:docMk/>
          <pc:sldMk cId="0" sldId="558"/>
        </pc:sldMkLst>
      </pc:sldChg>
      <pc:sldChg chg="add del">
        <pc:chgData name="明智 高" userId="13106cc9a47d8e8b" providerId="LiveId" clId="{3E1A8DA6-82A9-458B-B0B5-116725BCEC79}" dt="2025-03-19T22:28:13.718" v="80" actId="2696"/>
        <pc:sldMkLst>
          <pc:docMk/>
          <pc:sldMk cId="0" sldId="576"/>
        </pc:sldMkLst>
      </pc:sldChg>
      <pc:sldChg chg="add">
        <pc:chgData name="明智 高" userId="13106cc9a47d8e8b" providerId="LiveId" clId="{3E1A8DA6-82A9-458B-B0B5-116725BCEC79}" dt="2025-03-19T22:28:21.331" v="81"/>
        <pc:sldMkLst>
          <pc:docMk/>
          <pc:sldMk cId="2465027648" sldId="576"/>
        </pc:sldMkLst>
      </pc:sldChg>
      <pc:sldChg chg="add ord">
        <pc:chgData name="明智 高" userId="13106cc9a47d8e8b" providerId="LiveId" clId="{3E1A8DA6-82A9-458B-B0B5-116725BCEC79}" dt="2025-03-19T22:28:36.591" v="83"/>
        <pc:sldMkLst>
          <pc:docMk/>
          <pc:sldMk cId="0" sldId="577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580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587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0" sldId="594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0" sldId="596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0" sldId="598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0" sldId="604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0" sldId="610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0" sldId="616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0" sldId="617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0" sldId="635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0" sldId="636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0" sldId="646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0" sldId="656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0" sldId="657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3579927687" sldId="658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2861589256" sldId="659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0" sldId="660"/>
        </pc:sldMkLst>
      </pc:sldChg>
      <pc:sldChg chg="add">
        <pc:chgData name="明智 高" userId="13106cc9a47d8e8b" providerId="LiveId" clId="{3E1A8DA6-82A9-458B-B0B5-116725BCEC79}" dt="2025-03-19T22:20:10.651" v="6"/>
        <pc:sldMkLst>
          <pc:docMk/>
          <pc:sldMk cId="0" sldId="676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2244077207" sldId="683"/>
        </pc:sldMkLst>
      </pc:sldChg>
      <pc:sldChg chg="add del">
        <pc:chgData name="明智 高" userId="13106cc9a47d8e8b" providerId="LiveId" clId="{3E1A8DA6-82A9-458B-B0B5-116725BCEC79}" dt="2025-03-19T22:18:24.978" v="5" actId="47"/>
        <pc:sldMkLst>
          <pc:docMk/>
          <pc:sldMk cId="4249836430" sldId="684"/>
        </pc:sldMkLst>
      </pc:sldChg>
      <pc:sldChg chg="ord">
        <pc:chgData name="明智 高" userId="13106cc9a47d8e8b" providerId="LiveId" clId="{3E1A8DA6-82A9-458B-B0B5-116725BCEC79}" dt="2025-03-19T22:28:36.591" v="83"/>
        <pc:sldMkLst>
          <pc:docMk/>
          <pc:sldMk cId="4043086409" sldId="686"/>
        </pc:sldMkLst>
      </pc:sldChg>
      <pc:sldChg chg="ord">
        <pc:chgData name="明智 高" userId="13106cc9a47d8e8b" providerId="LiveId" clId="{3E1A8DA6-82A9-458B-B0B5-116725BCEC79}" dt="2025-03-19T22:28:36.591" v="83"/>
        <pc:sldMkLst>
          <pc:docMk/>
          <pc:sldMk cId="3838041946" sldId="687"/>
        </pc:sldMkLst>
      </pc:sldChg>
      <pc:sldChg chg="modSp new mod">
        <pc:chgData name="明智 高" userId="13106cc9a47d8e8b" providerId="LiveId" clId="{3E1A8DA6-82A9-458B-B0B5-116725BCEC79}" dt="2025-03-19T22:30:47.067" v="170" actId="20577"/>
        <pc:sldMkLst>
          <pc:docMk/>
          <pc:sldMk cId="3770857496" sldId="688"/>
        </pc:sldMkLst>
        <pc:spChg chg="mod">
          <ac:chgData name="明智 高" userId="13106cc9a47d8e8b" providerId="LiveId" clId="{3E1A8DA6-82A9-458B-B0B5-116725BCEC79}" dt="2025-03-19T22:30:47.067" v="170" actId="20577"/>
          <ac:spMkLst>
            <pc:docMk/>
            <pc:sldMk cId="3770857496" sldId="688"/>
            <ac:spMk id="2" creationId="{4C52E07A-458D-C5C4-35F9-ACA9D2DB2D2D}"/>
          </ac:spMkLst>
        </pc:spChg>
      </pc:sldChg>
      <pc:sldChg chg="addSp modSp new mod">
        <pc:chgData name="明智 高" userId="13106cc9a47d8e8b" providerId="LiveId" clId="{3E1A8DA6-82A9-458B-B0B5-116725BCEC79}" dt="2025-03-19T22:40:58.230" v="189" actId="962"/>
        <pc:sldMkLst>
          <pc:docMk/>
          <pc:sldMk cId="1350195960" sldId="689"/>
        </pc:sldMkLst>
        <pc:picChg chg="add mod">
          <ac:chgData name="明智 高" userId="13106cc9a47d8e8b" providerId="LiveId" clId="{3E1A8DA6-82A9-458B-B0B5-116725BCEC79}" dt="2025-03-19T22:40:58.230" v="189" actId="962"/>
          <ac:picMkLst>
            <pc:docMk/>
            <pc:sldMk cId="1350195960" sldId="689"/>
            <ac:picMk id="3" creationId="{4E16BAD1-10E8-900F-6A66-1D5368B91BE0}"/>
          </ac:picMkLst>
        </pc:picChg>
      </pc:sldChg>
      <pc:sldChg chg="addSp modSp new mod modClrScheme chgLayout">
        <pc:chgData name="明智 高" userId="13106cc9a47d8e8b" providerId="LiveId" clId="{3E1A8DA6-82A9-458B-B0B5-116725BCEC79}" dt="2025-03-19T22:44:13.126" v="223" actId="20577"/>
        <pc:sldMkLst>
          <pc:docMk/>
          <pc:sldMk cId="1016397983" sldId="690"/>
        </pc:sldMkLst>
        <pc:spChg chg="add mod">
          <ac:chgData name="明智 高" userId="13106cc9a47d8e8b" providerId="LiveId" clId="{3E1A8DA6-82A9-458B-B0B5-116725BCEC79}" dt="2025-03-19T22:44:13.126" v="223" actId="20577"/>
          <ac:spMkLst>
            <pc:docMk/>
            <pc:sldMk cId="1016397983" sldId="690"/>
            <ac:spMk id="2" creationId="{123635CE-1636-FD86-2D11-A67C7B8CFCE4}"/>
          </ac:spMkLst>
        </pc:spChg>
        <pc:spChg chg="add mod">
          <ac:chgData name="明智 高" userId="13106cc9a47d8e8b" providerId="LiveId" clId="{3E1A8DA6-82A9-458B-B0B5-116725BCEC79}" dt="2025-03-19T22:42:23.791" v="214" actId="27636"/>
          <ac:spMkLst>
            <pc:docMk/>
            <pc:sldMk cId="1016397983" sldId="690"/>
            <ac:spMk id="3" creationId="{920CD260-20A2-E58D-D450-8354F0A370F2}"/>
          </ac:spMkLst>
        </pc:spChg>
      </pc:sldChg>
      <pc:sldChg chg="modSp add mod ord">
        <pc:chgData name="明智 高" userId="13106cc9a47d8e8b" providerId="LiveId" clId="{3E1A8DA6-82A9-458B-B0B5-116725BCEC79}" dt="2025-03-19T22:44:07.979" v="221" actId="20577"/>
        <pc:sldMkLst>
          <pc:docMk/>
          <pc:sldMk cId="1004203887" sldId="691"/>
        </pc:sldMkLst>
        <pc:spChg chg="mod">
          <ac:chgData name="明智 高" userId="13106cc9a47d8e8b" providerId="LiveId" clId="{3E1A8DA6-82A9-458B-B0B5-116725BCEC79}" dt="2025-03-19T22:44:07.979" v="221" actId="20577"/>
          <ac:spMkLst>
            <pc:docMk/>
            <pc:sldMk cId="1004203887" sldId="691"/>
            <ac:spMk id="2" creationId="{3C8AEB88-3113-4A35-1315-8BC7A9DE4EB5}"/>
          </ac:spMkLst>
        </pc:spChg>
        <pc:spChg chg="mod">
          <ac:chgData name="明智 高" userId="13106cc9a47d8e8b" providerId="LiveId" clId="{3E1A8DA6-82A9-458B-B0B5-116725BCEC79}" dt="2025-03-19T22:42:16.443" v="210" actId="27636"/>
          <ac:spMkLst>
            <pc:docMk/>
            <pc:sldMk cId="1004203887" sldId="691"/>
            <ac:spMk id="3" creationId="{404BD6B5-382C-F36F-1D5F-11037E1619EF}"/>
          </ac:spMkLst>
        </pc:spChg>
      </pc:sldChg>
    </pc:docChg>
  </pc:docChgLst>
  <pc:docChgLst>
    <pc:chgData name="明智 高" userId="13106cc9a47d8e8b" providerId="LiveId" clId="{1CA1802E-939E-4C3A-88CF-EBDE8A8B9067}"/>
    <pc:docChg chg="undo custSel addSld modSld sldOrd">
      <pc:chgData name="明智 高" userId="13106cc9a47d8e8b" providerId="LiveId" clId="{1CA1802E-939E-4C3A-88CF-EBDE8A8B9067}" dt="2025-03-20T01:57:33.065" v="660" actId="2711"/>
      <pc:docMkLst>
        <pc:docMk/>
      </pc:docMkLst>
      <pc:sldChg chg="modSp mod">
        <pc:chgData name="明智 高" userId="13106cc9a47d8e8b" providerId="LiveId" clId="{1CA1802E-939E-4C3A-88CF-EBDE8A8B9067}" dt="2025-03-20T01:54:29.177" v="619" actId="1076"/>
        <pc:sldMkLst>
          <pc:docMk/>
          <pc:sldMk cId="0" sldId="488"/>
        </pc:sldMkLst>
        <pc:spChg chg="mod">
          <ac:chgData name="明智 高" userId="13106cc9a47d8e8b" providerId="LiveId" clId="{1CA1802E-939E-4C3A-88CF-EBDE8A8B9067}" dt="2025-03-20T01:54:29.177" v="619" actId="1076"/>
          <ac:spMkLst>
            <pc:docMk/>
            <pc:sldMk cId="0" sldId="488"/>
            <ac:spMk id="3" creationId="{00000000-0000-0000-0000-000000000000}"/>
          </ac:spMkLst>
        </pc:spChg>
      </pc:sldChg>
      <pc:sldChg chg="modSp mod">
        <pc:chgData name="明智 高" userId="13106cc9a47d8e8b" providerId="LiveId" clId="{1CA1802E-939E-4C3A-88CF-EBDE8A8B9067}" dt="2025-03-20T01:44:16.056" v="558" actId="2711"/>
        <pc:sldMkLst>
          <pc:docMk/>
          <pc:sldMk cId="0" sldId="503"/>
        </pc:sldMkLst>
        <pc:spChg chg="mod">
          <ac:chgData name="明智 高" userId="13106cc9a47d8e8b" providerId="LiveId" clId="{1CA1802E-939E-4C3A-88CF-EBDE8A8B9067}" dt="2025-03-20T01:44:16.056" v="558" actId="2711"/>
          <ac:spMkLst>
            <pc:docMk/>
            <pc:sldMk cId="0" sldId="503"/>
            <ac:spMk id="7" creationId="{00000000-0000-0000-0000-000000000000}"/>
          </ac:spMkLst>
        </pc:spChg>
      </pc:sldChg>
      <pc:sldChg chg="modSp mod">
        <pc:chgData name="明智 高" userId="13106cc9a47d8e8b" providerId="LiveId" clId="{1CA1802E-939E-4C3A-88CF-EBDE8A8B9067}" dt="2025-03-20T01:56:08.661" v="626" actId="2711"/>
        <pc:sldMkLst>
          <pc:docMk/>
          <pc:sldMk cId="0" sldId="598"/>
        </pc:sldMkLst>
        <pc:spChg chg="mod">
          <ac:chgData name="明智 高" userId="13106cc9a47d8e8b" providerId="LiveId" clId="{1CA1802E-939E-4C3A-88CF-EBDE8A8B9067}" dt="2025-03-20T01:56:08.661" v="626" actId="2711"/>
          <ac:spMkLst>
            <pc:docMk/>
            <pc:sldMk cId="0" sldId="598"/>
            <ac:spMk id="5" creationId="{00000000-0000-0000-0000-000000000000}"/>
          </ac:spMkLst>
        </pc:spChg>
      </pc:sldChg>
      <pc:sldChg chg="modSp mod">
        <pc:chgData name="明智 高" userId="13106cc9a47d8e8b" providerId="LiveId" clId="{1CA1802E-939E-4C3A-88CF-EBDE8A8B9067}" dt="2025-03-20T01:54:51.522" v="621" actId="27636"/>
        <pc:sldMkLst>
          <pc:docMk/>
          <pc:sldMk cId="0" sldId="616"/>
        </pc:sldMkLst>
        <pc:spChg chg="mod">
          <ac:chgData name="明智 高" userId="13106cc9a47d8e8b" providerId="LiveId" clId="{1CA1802E-939E-4C3A-88CF-EBDE8A8B9067}" dt="2025-03-20T01:54:51.522" v="621" actId="27636"/>
          <ac:spMkLst>
            <pc:docMk/>
            <pc:sldMk cId="0" sldId="616"/>
            <ac:spMk id="3" creationId="{00000000-0000-0000-0000-000000000000}"/>
          </ac:spMkLst>
        </pc:spChg>
      </pc:sldChg>
      <pc:sldChg chg="modSp mod">
        <pc:chgData name="明智 高" userId="13106cc9a47d8e8b" providerId="LiveId" clId="{1CA1802E-939E-4C3A-88CF-EBDE8A8B9067}" dt="2025-03-20T01:55:14.299" v="624" actId="1076"/>
        <pc:sldMkLst>
          <pc:docMk/>
          <pc:sldMk cId="0" sldId="617"/>
        </pc:sldMkLst>
        <pc:spChg chg="mod">
          <ac:chgData name="明智 高" userId="13106cc9a47d8e8b" providerId="LiveId" clId="{1CA1802E-939E-4C3A-88CF-EBDE8A8B9067}" dt="2025-03-20T01:55:14.299" v="624" actId="1076"/>
          <ac:spMkLst>
            <pc:docMk/>
            <pc:sldMk cId="0" sldId="617"/>
            <ac:spMk id="3" creationId="{00000000-0000-0000-0000-000000000000}"/>
          </ac:spMkLst>
        </pc:spChg>
      </pc:sldChg>
      <pc:sldChg chg="modSp mod">
        <pc:chgData name="明智 高" userId="13106cc9a47d8e8b" providerId="LiveId" clId="{1CA1802E-939E-4C3A-88CF-EBDE8A8B9067}" dt="2025-03-20T01:56:30.574" v="627" actId="403"/>
        <pc:sldMkLst>
          <pc:docMk/>
          <pc:sldMk cId="0" sldId="646"/>
        </pc:sldMkLst>
        <pc:spChg chg="mod">
          <ac:chgData name="明智 高" userId="13106cc9a47d8e8b" providerId="LiveId" clId="{1CA1802E-939E-4C3A-88CF-EBDE8A8B9067}" dt="2025-03-20T01:56:30.574" v="627" actId="403"/>
          <ac:spMkLst>
            <pc:docMk/>
            <pc:sldMk cId="0" sldId="646"/>
            <ac:spMk id="3" creationId="{00000000-0000-0000-0000-000000000000}"/>
          </ac:spMkLst>
        </pc:spChg>
      </pc:sldChg>
      <pc:sldChg chg="modSp mod">
        <pc:chgData name="明智 高" userId="13106cc9a47d8e8b" providerId="LiveId" clId="{1CA1802E-939E-4C3A-88CF-EBDE8A8B9067}" dt="2025-03-20T01:38:22.284" v="426" actId="20577"/>
        <pc:sldMkLst>
          <pc:docMk/>
          <pc:sldMk cId="3770857496" sldId="688"/>
        </pc:sldMkLst>
        <pc:spChg chg="mod">
          <ac:chgData name="明智 高" userId="13106cc9a47d8e8b" providerId="LiveId" clId="{1CA1802E-939E-4C3A-88CF-EBDE8A8B9067}" dt="2025-03-20T01:38:22.284" v="426" actId="20577"/>
          <ac:spMkLst>
            <pc:docMk/>
            <pc:sldMk cId="3770857496" sldId="688"/>
            <ac:spMk id="2" creationId="{4C52E07A-458D-C5C4-35F9-ACA9D2DB2D2D}"/>
          </ac:spMkLst>
        </pc:spChg>
        <pc:spChg chg="mod">
          <ac:chgData name="明智 高" userId="13106cc9a47d8e8b" providerId="LiveId" clId="{1CA1802E-939E-4C3A-88CF-EBDE8A8B9067}" dt="2025-03-20T00:53:00.021" v="222" actId="6549"/>
          <ac:spMkLst>
            <pc:docMk/>
            <pc:sldMk cId="3770857496" sldId="688"/>
            <ac:spMk id="3" creationId="{845F0E9F-F3B9-21F0-1014-C1EA731F795F}"/>
          </ac:spMkLst>
        </pc:spChg>
      </pc:sldChg>
      <pc:sldChg chg="addSp modSp mod ord">
        <pc:chgData name="明智 高" userId="13106cc9a47d8e8b" providerId="LiveId" clId="{1CA1802E-939E-4C3A-88CF-EBDE8A8B9067}" dt="2025-03-20T01:57:33.065" v="660" actId="2711"/>
        <pc:sldMkLst>
          <pc:docMk/>
          <pc:sldMk cId="1350195960" sldId="689"/>
        </pc:sldMkLst>
        <pc:spChg chg="add mod">
          <ac:chgData name="明智 高" userId="13106cc9a47d8e8b" providerId="LiveId" clId="{1CA1802E-939E-4C3A-88CF-EBDE8A8B9067}" dt="2025-03-20T01:57:33.065" v="660" actId="2711"/>
          <ac:spMkLst>
            <pc:docMk/>
            <pc:sldMk cId="1350195960" sldId="689"/>
            <ac:spMk id="2" creationId="{92104173-BC27-0E55-1676-259686046F6D}"/>
          </ac:spMkLst>
        </pc:spChg>
      </pc:sldChg>
      <pc:sldChg chg="ord">
        <pc:chgData name="明智 高" userId="13106cc9a47d8e8b" providerId="LiveId" clId="{1CA1802E-939E-4C3A-88CF-EBDE8A8B9067}" dt="2025-03-20T01:56:45.084" v="629"/>
        <pc:sldMkLst>
          <pc:docMk/>
          <pc:sldMk cId="1016397983" sldId="690"/>
        </pc:sldMkLst>
      </pc:sldChg>
      <pc:sldChg chg="ord">
        <pc:chgData name="明智 高" userId="13106cc9a47d8e8b" providerId="LiveId" clId="{1CA1802E-939E-4C3A-88CF-EBDE8A8B9067}" dt="2025-03-20T01:56:45.084" v="629"/>
        <pc:sldMkLst>
          <pc:docMk/>
          <pc:sldMk cId="1004203887" sldId="691"/>
        </pc:sldMkLst>
      </pc:sldChg>
      <pc:sldChg chg="modSp new mod ord">
        <pc:chgData name="明智 高" userId="13106cc9a47d8e8b" providerId="LiveId" clId="{1CA1802E-939E-4C3A-88CF-EBDE8A8B9067}" dt="2025-03-20T01:38:30.353" v="429"/>
        <pc:sldMkLst>
          <pc:docMk/>
          <pc:sldMk cId="3108079495" sldId="692"/>
        </pc:sldMkLst>
        <pc:spChg chg="mod">
          <ac:chgData name="明智 高" userId="13106cc9a47d8e8b" providerId="LiveId" clId="{1CA1802E-939E-4C3A-88CF-EBDE8A8B9067}" dt="2025-03-20T00:54:03.642" v="250" actId="20577"/>
          <ac:spMkLst>
            <pc:docMk/>
            <pc:sldMk cId="3108079495" sldId="692"/>
            <ac:spMk id="2" creationId="{090B5061-8DE3-2883-4B62-F22F8C4E92EE}"/>
          </ac:spMkLst>
        </pc:spChg>
        <pc:spChg chg="mod">
          <ac:chgData name="明智 高" userId="13106cc9a47d8e8b" providerId="LiveId" clId="{1CA1802E-939E-4C3A-88CF-EBDE8A8B9067}" dt="2025-03-20T00:57:01.236" v="410" actId="20577"/>
          <ac:spMkLst>
            <pc:docMk/>
            <pc:sldMk cId="3108079495" sldId="692"/>
            <ac:spMk id="3" creationId="{24114FCC-7637-0BFE-3599-BAF19E5B4019}"/>
          </ac:spMkLst>
        </pc:spChg>
      </pc:sldChg>
      <pc:sldChg chg="addSp modSp add mod">
        <pc:chgData name="明智 高" userId="13106cc9a47d8e8b" providerId="LiveId" clId="{1CA1802E-939E-4C3A-88CF-EBDE8A8B9067}" dt="2025-03-20T01:42:20.686" v="557" actId="13822"/>
        <pc:sldMkLst>
          <pc:docMk/>
          <pc:sldMk cId="1310495696" sldId="693"/>
        </pc:sldMkLst>
        <pc:spChg chg="mod">
          <ac:chgData name="明智 高" userId="13106cc9a47d8e8b" providerId="LiveId" clId="{1CA1802E-939E-4C3A-88CF-EBDE8A8B9067}" dt="2025-03-20T01:38:40.533" v="438" actId="20577"/>
          <ac:spMkLst>
            <pc:docMk/>
            <pc:sldMk cId="1310495696" sldId="693"/>
            <ac:spMk id="2" creationId="{05C22E35-DCFD-534E-2995-35A3148F39E6}"/>
          </ac:spMkLst>
        </pc:spChg>
        <pc:spChg chg="mod">
          <ac:chgData name="明智 高" userId="13106cc9a47d8e8b" providerId="LiveId" clId="{1CA1802E-939E-4C3A-88CF-EBDE8A8B9067}" dt="2025-03-20T01:39:20.017" v="445" actId="13822"/>
          <ac:spMkLst>
            <pc:docMk/>
            <pc:sldMk cId="1310495696" sldId="693"/>
            <ac:spMk id="3" creationId="{821910C6-9335-8035-8FAC-0C9930D911F3}"/>
          </ac:spMkLst>
        </pc:spChg>
        <pc:spChg chg="add mod">
          <ac:chgData name="明智 高" userId="13106cc9a47d8e8b" providerId="LiveId" clId="{1CA1802E-939E-4C3A-88CF-EBDE8A8B9067}" dt="2025-03-20T01:42:08.290" v="554" actId="14100"/>
          <ac:spMkLst>
            <pc:docMk/>
            <pc:sldMk cId="1310495696" sldId="693"/>
            <ac:spMk id="4" creationId="{6C3C3DE8-6177-AEC4-BD84-D0B56D8C550F}"/>
          </ac:spMkLst>
        </pc:spChg>
        <pc:spChg chg="add mod">
          <ac:chgData name="明智 高" userId="13106cc9a47d8e8b" providerId="LiveId" clId="{1CA1802E-939E-4C3A-88CF-EBDE8A8B9067}" dt="2025-03-20T01:42:20.686" v="557" actId="13822"/>
          <ac:spMkLst>
            <pc:docMk/>
            <pc:sldMk cId="1310495696" sldId="693"/>
            <ac:spMk id="5" creationId="{A92F20DF-ADDD-73F6-6E4B-6C1177606827}"/>
          </ac:spMkLst>
        </pc:spChg>
      </pc:sldChg>
      <pc:sldChg chg="modSp new mod">
        <pc:chgData name="明智 高" userId="13106cc9a47d8e8b" providerId="LiveId" clId="{1CA1802E-939E-4C3A-88CF-EBDE8A8B9067}" dt="2025-03-20T01:48:50.750" v="611" actId="20577"/>
        <pc:sldMkLst>
          <pc:docMk/>
          <pc:sldMk cId="11069786" sldId="694"/>
        </pc:sldMkLst>
        <pc:spChg chg="mod">
          <ac:chgData name="明智 高" userId="13106cc9a47d8e8b" providerId="LiveId" clId="{1CA1802E-939E-4C3A-88CF-EBDE8A8B9067}" dt="2025-03-20T01:48:50.750" v="611" actId="20577"/>
          <ac:spMkLst>
            <pc:docMk/>
            <pc:sldMk cId="11069786" sldId="694"/>
            <ac:spMk id="2" creationId="{8E16A58C-0A8E-4947-4758-A89A2F575858}"/>
          </ac:spMkLst>
        </pc:spChg>
        <pc:spChg chg="mod">
          <ac:chgData name="明智 高" userId="13106cc9a47d8e8b" providerId="LiveId" clId="{1CA1802E-939E-4C3A-88CF-EBDE8A8B9067}" dt="2025-03-20T01:48:48.132" v="610" actId="27636"/>
          <ac:spMkLst>
            <pc:docMk/>
            <pc:sldMk cId="11069786" sldId="694"/>
            <ac:spMk id="3" creationId="{35BA134E-2426-346A-8B64-FD2D31979A57}"/>
          </ac:spMkLst>
        </pc:spChg>
      </pc:sldChg>
      <pc:sldChg chg="modSp add mod ord modNotesTx">
        <pc:chgData name="明智 高" userId="13106cc9a47d8e8b" providerId="LiveId" clId="{1CA1802E-939E-4C3A-88CF-EBDE8A8B9067}" dt="2025-03-20T01:51:39.828" v="614"/>
        <pc:sldMkLst>
          <pc:docMk/>
          <pc:sldMk cId="2277240850" sldId="695"/>
        </pc:sldMkLst>
        <pc:spChg chg="mod">
          <ac:chgData name="明智 高" userId="13106cc9a47d8e8b" providerId="LiveId" clId="{1CA1802E-939E-4C3A-88CF-EBDE8A8B9067}" dt="2025-03-20T01:48:55.345" v="613" actId="20577"/>
          <ac:spMkLst>
            <pc:docMk/>
            <pc:sldMk cId="2277240850" sldId="695"/>
            <ac:spMk id="2" creationId="{7C536444-F24C-D3B6-BEEF-8427EB418DB1}"/>
          </ac:spMkLst>
        </pc:spChg>
        <pc:spChg chg="mod">
          <ac:chgData name="明智 高" userId="13106cc9a47d8e8b" providerId="LiveId" clId="{1CA1802E-939E-4C3A-88CF-EBDE8A8B9067}" dt="2025-03-20T01:48:32.049" v="605" actId="27636"/>
          <ac:spMkLst>
            <pc:docMk/>
            <pc:sldMk cId="2277240850" sldId="695"/>
            <ac:spMk id="3" creationId="{3788C626-AE96-ECC2-F58E-2D65A99E19D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2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562B38-75BD-4FB8-BA7B-A2B73E797155}" type="doc">
      <dgm:prSet loTypeId="urn:microsoft.com/office/officeart/2005/8/layout/list1" loCatId="list" qsTypeId="urn:microsoft.com/office/officeart/2005/8/quickstyle/simple1" qsCatId="simple" csTypeId="urn:microsoft.com/office/officeart/2005/8/colors/colorful1#17" csCatId="colorful" phldr="1"/>
      <dgm:spPr/>
      <dgm:t>
        <a:bodyPr/>
        <a:lstStyle/>
        <a:p>
          <a:endParaRPr lang="zh-TW" altLang="en-US"/>
        </a:p>
      </dgm:t>
    </dgm:pt>
    <dgm:pt modelId="{0C1C3EC2-CCCE-4A8A-8EC5-674352BADAA2}">
      <dgm:prSet phldrT="[文字]" custT="1"/>
      <dgm:spPr/>
      <dgm:t>
        <a:bodyPr/>
        <a:lstStyle/>
        <a:p>
          <a:r>
            <a:rPr lang="zh-TW" altLang="en-US" sz="2400" b="1" dirty="0">
              <a:latin typeface="標楷體" pitchFamily="65" charset="-120"/>
              <a:ea typeface="標楷體" pitchFamily="65" charset="-120"/>
            </a:rPr>
            <a:t>已生惡令速斷 </a:t>
          </a:r>
          <a:r>
            <a:rPr lang="en-US" altLang="zh-TW" sz="2400" b="1" dirty="0">
              <a:latin typeface="標楷體" pitchFamily="65" charset="-120"/>
              <a:ea typeface="標楷體" pitchFamily="65" charset="-120"/>
            </a:rPr>
            <a:t>+4</a:t>
          </a:r>
          <a:r>
            <a:rPr lang="zh-TW" altLang="en-US" sz="2400" b="1" dirty="0">
              <a:latin typeface="標楷體" pitchFamily="65" charset="-120"/>
              <a:ea typeface="標楷體" pitchFamily="65" charset="-120"/>
            </a:rPr>
            <a:t> </a:t>
          </a:r>
          <a:r>
            <a:rPr lang="en-US" altLang="zh-TW" sz="2400" b="1" dirty="0">
              <a:latin typeface="標楷體" pitchFamily="65" charset="-120"/>
              <a:ea typeface="標楷體" pitchFamily="65" charset="-120"/>
            </a:rPr>
            <a:t>(</a:t>
          </a:r>
          <a:r>
            <a:rPr lang="zh-TW" altLang="en-US" sz="2400" b="1" dirty="0">
              <a:latin typeface="標楷體" pitchFamily="65" charset="-120"/>
              <a:ea typeface="標楷體" pitchFamily="65" charset="-120"/>
            </a:rPr>
            <a:t>已欠的高利貸快還</a:t>
          </a:r>
          <a:r>
            <a:rPr lang="en-US" altLang="zh-TW" sz="2400" b="1" dirty="0">
              <a:latin typeface="標楷體" pitchFamily="65" charset="-120"/>
              <a:ea typeface="標楷體" pitchFamily="65" charset="-120"/>
            </a:rPr>
            <a:t>)</a:t>
          </a:r>
          <a:endParaRPr lang="zh-TW" altLang="en-US" sz="2400" dirty="0">
            <a:latin typeface="標楷體" pitchFamily="65" charset="-120"/>
            <a:ea typeface="標楷體" pitchFamily="65" charset="-120"/>
          </a:endParaRPr>
        </a:p>
      </dgm:t>
    </dgm:pt>
    <dgm:pt modelId="{B89D792C-042C-44EA-A9DE-A9DC1071DC6E}" type="parTrans" cxnId="{9E6F0440-2892-4648-9881-F7631EF5B207}">
      <dgm:prSet/>
      <dgm:spPr/>
      <dgm:t>
        <a:bodyPr/>
        <a:lstStyle/>
        <a:p>
          <a:endParaRPr lang="zh-TW" altLang="en-US"/>
        </a:p>
      </dgm:t>
    </dgm:pt>
    <dgm:pt modelId="{5CECB501-EDA5-417C-91C4-53847AE00391}" type="sibTrans" cxnId="{9E6F0440-2892-4648-9881-F7631EF5B207}">
      <dgm:prSet/>
      <dgm:spPr/>
      <dgm:t>
        <a:bodyPr/>
        <a:lstStyle/>
        <a:p>
          <a:endParaRPr lang="zh-TW" altLang="en-US"/>
        </a:p>
      </dgm:t>
    </dgm:pt>
    <dgm:pt modelId="{1C195970-8061-4580-BA5C-4583B8281773}">
      <dgm:prSet custT="1"/>
      <dgm:spPr/>
      <dgm:t>
        <a:bodyPr/>
        <a:lstStyle/>
        <a:p>
          <a:r>
            <a:rPr lang="zh-TW" altLang="zh-TW" sz="2400" b="1" dirty="0">
              <a:latin typeface="標楷體" pitchFamily="65" charset="-120"/>
              <a:ea typeface="標楷體" pitchFamily="65" charset="-120"/>
            </a:rPr>
            <a:t>未生惡令不生</a:t>
          </a:r>
          <a:r>
            <a:rPr lang="en-US" altLang="zh-TW" sz="2400" b="1" dirty="0">
              <a:latin typeface="標楷體" pitchFamily="65" charset="-120"/>
              <a:ea typeface="標楷體" pitchFamily="65" charset="-120"/>
            </a:rPr>
            <a:t> +3</a:t>
          </a:r>
          <a:r>
            <a:rPr lang="zh-TW" altLang="en-US" sz="2400" b="1" dirty="0">
              <a:latin typeface="標楷體" pitchFamily="65" charset="-120"/>
              <a:ea typeface="標楷體" pitchFamily="65" charset="-120"/>
            </a:rPr>
            <a:t> </a:t>
          </a:r>
          <a:r>
            <a:rPr lang="en-US" altLang="zh-TW" sz="2400" b="1" dirty="0">
              <a:latin typeface="標楷體" pitchFamily="65" charset="-120"/>
              <a:ea typeface="標楷體" pitchFamily="65" charset="-120"/>
            </a:rPr>
            <a:t>(</a:t>
          </a:r>
          <a:r>
            <a:rPr lang="zh-TW" altLang="en-US" sz="2400" b="1" dirty="0">
              <a:latin typeface="標楷體" pitchFamily="65" charset="-120"/>
              <a:ea typeface="標楷體" pitchFamily="65" charset="-120"/>
            </a:rPr>
            <a:t>避免欠地下錢莊錢</a:t>
          </a:r>
          <a:r>
            <a:rPr lang="en-US" altLang="zh-TW" sz="2400" b="1" dirty="0">
              <a:latin typeface="標楷體" pitchFamily="65" charset="-120"/>
              <a:ea typeface="標楷體" pitchFamily="65" charset="-120"/>
            </a:rPr>
            <a:t>)</a:t>
          </a:r>
        </a:p>
      </dgm:t>
    </dgm:pt>
    <dgm:pt modelId="{2685B3B1-B229-4B61-B2AF-43D0F61B00AC}" type="parTrans" cxnId="{D3BCE290-30BD-4DE9-9FAE-D3D05EE57FA5}">
      <dgm:prSet/>
      <dgm:spPr/>
      <dgm:t>
        <a:bodyPr/>
        <a:lstStyle/>
        <a:p>
          <a:endParaRPr lang="zh-TW" altLang="en-US"/>
        </a:p>
      </dgm:t>
    </dgm:pt>
    <dgm:pt modelId="{C66251E4-B382-4EDD-A0A2-49E4050FDDFA}" type="sibTrans" cxnId="{D3BCE290-30BD-4DE9-9FAE-D3D05EE57FA5}">
      <dgm:prSet/>
      <dgm:spPr/>
      <dgm:t>
        <a:bodyPr/>
        <a:lstStyle/>
        <a:p>
          <a:endParaRPr lang="zh-TW" altLang="en-US"/>
        </a:p>
      </dgm:t>
    </dgm:pt>
    <dgm:pt modelId="{E77A895F-6343-4481-A78A-8C596B70F787}">
      <dgm:prSet custT="1"/>
      <dgm:spPr/>
      <dgm:t>
        <a:bodyPr/>
        <a:lstStyle/>
        <a:p>
          <a:r>
            <a:rPr lang="zh-TW" altLang="zh-TW" sz="2400" b="1" dirty="0">
              <a:latin typeface="標楷體" pitchFamily="65" charset="-120"/>
              <a:ea typeface="標楷體" pitchFamily="65" charset="-120"/>
            </a:rPr>
            <a:t>未生善令速生</a:t>
          </a:r>
          <a:r>
            <a:rPr lang="en-US" altLang="zh-TW" sz="2400" b="1" dirty="0">
              <a:latin typeface="標楷體" pitchFamily="65" charset="-120"/>
              <a:ea typeface="標楷體" pitchFamily="65" charset="-120"/>
            </a:rPr>
            <a:t> +2</a:t>
          </a:r>
          <a:r>
            <a:rPr lang="zh-TW" altLang="en-US" sz="2400" b="1" dirty="0">
              <a:latin typeface="標楷體" pitchFamily="65" charset="-120"/>
              <a:ea typeface="標楷體" pitchFamily="65" charset="-120"/>
            </a:rPr>
            <a:t> </a:t>
          </a:r>
          <a:r>
            <a:rPr lang="en-US" altLang="zh-TW" sz="2400" b="1" dirty="0">
              <a:latin typeface="標楷體" pitchFamily="65" charset="-120"/>
              <a:ea typeface="標楷體" pitchFamily="65" charset="-120"/>
            </a:rPr>
            <a:t>(</a:t>
          </a:r>
          <a:r>
            <a:rPr lang="zh-TW" altLang="en-US" sz="2400" b="1" dirty="0">
              <a:latin typeface="標楷體" pitchFamily="65" charset="-120"/>
              <a:ea typeface="標楷體" pitchFamily="65" charset="-120"/>
            </a:rPr>
            <a:t>新的福報可以滋息</a:t>
          </a:r>
          <a:r>
            <a:rPr lang="en-US" altLang="zh-TW" sz="2400" b="1" dirty="0">
              <a:latin typeface="標楷體" pitchFamily="65" charset="-120"/>
              <a:ea typeface="標楷體" pitchFamily="65" charset="-120"/>
            </a:rPr>
            <a:t>)</a:t>
          </a:r>
        </a:p>
      </dgm:t>
    </dgm:pt>
    <dgm:pt modelId="{58C33991-F1EC-4F1B-B50D-E3F2701A0308}" type="parTrans" cxnId="{56DE9364-2E6C-4166-92A7-E4EC83779871}">
      <dgm:prSet/>
      <dgm:spPr/>
      <dgm:t>
        <a:bodyPr/>
        <a:lstStyle/>
        <a:p>
          <a:endParaRPr lang="zh-TW" altLang="en-US"/>
        </a:p>
      </dgm:t>
    </dgm:pt>
    <dgm:pt modelId="{B7A66F85-A27D-4EC5-A828-3202930BFB49}" type="sibTrans" cxnId="{56DE9364-2E6C-4166-92A7-E4EC83779871}">
      <dgm:prSet/>
      <dgm:spPr/>
      <dgm:t>
        <a:bodyPr/>
        <a:lstStyle/>
        <a:p>
          <a:endParaRPr lang="zh-TW" altLang="en-US"/>
        </a:p>
      </dgm:t>
    </dgm:pt>
    <dgm:pt modelId="{D91E1F65-A699-4D5D-8C97-C5A5A8D0D68D}">
      <dgm:prSet custT="1"/>
      <dgm:spPr/>
      <dgm:t>
        <a:bodyPr/>
        <a:lstStyle/>
        <a:p>
          <a:r>
            <a:rPr lang="zh-TW" altLang="en-US" sz="2400" b="1" dirty="0">
              <a:latin typeface="標楷體" pitchFamily="65" charset="-120"/>
              <a:ea typeface="標楷體" pitchFamily="65" charset="-120"/>
            </a:rPr>
            <a:t>已生善令增長 </a:t>
          </a:r>
          <a:r>
            <a:rPr lang="en-US" altLang="zh-TW" sz="2400" b="1" dirty="0">
              <a:latin typeface="標楷體" pitchFamily="65" charset="-120"/>
              <a:ea typeface="標楷體" pitchFamily="65" charset="-120"/>
            </a:rPr>
            <a:t>+1</a:t>
          </a:r>
          <a:r>
            <a:rPr lang="zh-TW" altLang="en-US" sz="2400" b="1" dirty="0">
              <a:latin typeface="標楷體" pitchFamily="65" charset="-120"/>
              <a:ea typeface="標楷體" pitchFamily="65" charset="-120"/>
            </a:rPr>
            <a:t> </a:t>
          </a:r>
          <a:r>
            <a:rPr lang="en-US" altLang="zh-TW" sz="2400" b="1" dirty="0">
              <a:latin typeface="標楷體" pitchFamily="65" charset="-120"/>
              <a:ea typeface="標楷體" pitchFamily="65" charset="-120"/>
            </a:rPr>
            <a:t>(</a:t>
          </a:r>
          <a:r>
            <a:rPr lang="zh-TW" altLang="en-US" sz="2400" b="1" dirty="0">
              <a:latin typeface="標楷體" pitchFamily="65" charset="-120"/>
              <a:ea typeface="標楷體" pitchFamily="65" charset="-120"/>
            </a:rPr>
            <a:t>銀行利息低但穩定</a:t>
          </a:r>
          <a:r>
            <a:rPr lang="en-US" altLang="zh-TW" sz="2400" b="1" dirty="0">
              <a:latin typeface="標楷體" pitchFamily="65" charset="-120"/>
              <a:ea typeface="標楷體" pitchFamily="65" charset="-120"/>
            </a:rPr>
            <a:t>)</a:t>
          </a:r>
          <a:endParaRPr lang="zh-TW" altLang="en-US" sz="2400" dirty="0">
            <a:latin typeface="標楷體" pitchFamily="65" charset="-120"/>
            <a:ea typeface="標楷體" pitchFamily="65" charset="-120"/>
          </a:endParaRPr>
        </a:p>
      </dgm:t>
    </dgm:pt>
    <dgm:pt modelId="{D8E83968-F6CD-4EDC-933B-BA9541F3C359}" type="parTrans" cxnId="{8A5E7F12-E678-440B-9F26-D83B3090A2C2}">
      <dgm:prSet/>
      <dgm:spPr/>
      <dgm:t>
        <a:bodyPr/>
        <a:lstStyle/>
        <a:p>
          <a:endParaRPr lang="zh-TW" altLang="en-US"/>
        </a:p>
      </dgm:t>
    </dgm:pt>
    <dgm:pt modelId="{CC112BD0-8C06-4B95-A117-8712BE622317}" type="sibTrans" cxnId="{8A5E7F12-E678-440B-9F26-D83B3090A2C2}">
      <dgm:prSet/>
      <dgm:spPr/>
      <dgm:t>
        <a:bodyPr/>
        <a:lstStyle/>
        <a:p>
          <a:endParaRPr lang="zh-TW" altLang="en-US"/>
        </a:p>
      </dgm:t>
    </dgm:pt>
    <dgm:pt modelId="{E95061A7-A22D-4CA9-BD03-181EAE86FCAA}" type="pres">
      <dgm:prSet presAssocID="{93562B38-75BD-4FB8-BA7B-A2B73E797155}" presName="linear" presStyleCnt="0">
        <dgm:presLayoutVars>
          <dgm:dir/>
          <dgm:animLvl val="lvl"/>
          <dgm:resizeHandles val="exact"/>
        </dgm:presLayoutVars>
      </dgm:prSet>
      <dgm:spPr/>
    </dgm:pt>
    <dgm:pt modelId="{481F8EDF-00EC-492C-940A-DA0EFC46F728}" type="pres">
      <dgm:prSet presAssocID="{0C1C3EC2-CCCE-4A8A-8EC5-674352BADAA2}" presName="parentLin" presStyleCnt="0"/>
      <dgm:spPr/>
    </dgm:pt>
    <dgm:pt modelId="{19A55E14-67A9-4063-9E29-97FD394EEE2D}" type="pres">
      <dgm:prSet presAssocID="{0C1C3EC2-CCCE-4A8A-8EC5-674352BADAA2}" presName="parentLeftMargin" presStyleLbl="node1" presStyleIdx="0" presStyleCnt="4"/>
      <dgm:spPr/>
    </dgm:pt>
    <dgm:pt modelId="{9378E7E4-8EE9-42C2-9B3F-BE48B225D4A7}" type="pres">
      <dgm:prSet presAssocID="{0C1C3EC2-CCCE-4A8A-8EC5-674352BADAA2}" presName="parentText" presStyleLbl="node1" presStyleIdx="0" presStyleCnt="4" custScaleX="102621">
        <dgm:presLayoutVars>
          <dgm:chMax val="0"/>
          <dgm:bulletEnabled val="1"/>
        </dgm:presLayoutVars>
      </dgm:prSet>
      <dgm:spPr/>
    </dgm:pt>
    <dgm:pt modelId="{DB890168-9806-4EBC-9C16-4788EA2ADEDB}" type="pres">
      <dgm:prSet presAssocID="{0C1C3EC2-CCCE-4A8A-8EC5-674352BADAA2}" presName="negativeSpace" presStyleCnt="0"/>
      <dgm:spPr/>
    </dgm:pt>
    <dgm:pt modelId="{A2A3583E-792F-491C-A81C-0F935CB2F591}" type="pres">
      <dgm:prSet presAssocID="{0C1C3EC2-CCCE-4A8A-8EC5-674352BADAA2}" presName="childText" presStyleLbl="conFgAcc1" presStyleIdx="0" presStyleCnt="4">
        <dgm:presLayoutVars>
          <dgm:bulletEnabled val="1"/>
        </dgm:presLayoutVars>
      </dgm:prSet>
      <dgm:spPr/>
    </dgm:pt>
    <dgm:pt modelId="{B0A72DF7-0EAA-47E5-B3F3-73752EBC914E}" type="pres">
      <dgm:prSet presAssocID="{5CECB501-EDA5-417C-91C4-53847AE00391}" presName="spaceBetweenRectangles" presStyleCnt="0"/>
      <dgm:spPr/>
    </dgm:pt>
    <dgm:pt modelId="{6A954AA1-2C16-40E4-B8E6-DF0E2554864B}" type="pres">
      <dgm:prSet presAssocID="{1C195970-8061-4580-BA5C-4583B8281773}" presName="parentLin" presStyleCnt="0"/>
      <dgm:spPr/>
    </dgm:pt>
    <dgm:pt modelId="{6A271E18-5C43-417A-9576-A235D345468F}" type="pres">
      <dgm:prSet presAssocID="{1C195970-8061-4580-BA5C-4583B8281773}" presName="parentLeftMargin" presStyleLbl="node1" presStyleIdx="0" presStyleCnt="4"/>
      <dgm:spPr/>
    </dgm:pt>
    <dgm:pt modelId="{1A865D43-774C-4EE6-BEEE-BDFE581C8F45}" type="pres">
      <dgm:prSet presAssocID="{1C195970-8061-4580-BA5C-4583B8281773}" presName="parentText" presStyleLbl="node1" presStyleIdx="1" presStyleCnt="4" custScaleX="102622">
        <dgm:presLayoutVars>
          <dgm:chMax val="0"/>
          <dgm:bulletEnabled val="1"/>
        </dgm:presLayoutVars>
      </dgm:prSet>
      <dgm:spPr/>
    </dgm:pt>
    <dgm:pt modelId="{72424E86-E5EE-4D0C-B102-EFF819CC1009}" type="pres">
      <dgm:prSet presAssocID="{1C195970-8061-4580-BA5C-4583B8281773}" presName="negativeSpace" presStyleCnt="0"/>
      <dgm:spPr/>
    </dgm:pt>
    <dgm:pt modelId="{FD91A142-9180-4812-BD80-7BD4745239BE}" type="pres">
      <dgm:prSet presAssocID="{1C195970-8061-4580-BA5C-4583B8281773}" presName="childText" presStyleLbl="conFgAcc1" presStyleIdx="1" presStyleCnt="4">
        <dgm:presLayoutVars>
          <dgm:bulletEnabled val="1"/>
        </dgm:presLayoutVars>
      </dgm:prSet>
      <dgm:spPr/>
    </dgm:pt>
    <dgm:pt modelId="{02371FFA-E4BB-40C4-B0AD-E61C9F7D945D}" type="pres">
      <dgm:prSet presAssocID="{C66251E4-B382-4EDD-A0A2-49E4050FDDFA}" presName="spaceBetweenRectangles" presStyleCnt="0"/>
      <dgm:spPr/>
    </dgm:pt>
    <dgm:pt modelId="{E7359AD2-1D94-42A4-8154-C032E3894674}" type="pres">
      <dgm:prSet presAssocID="{E77A895F-6343-4481-A78A-8C596B70F787}" presName="parentLin" presStyleCnt="0"/>
      <dgm:spPr/>
    </dgm:pt>
    <dgm:pt modelId="{D00E19DF-9153-4DA7-8FC7-32AD7C317F77}" type="pres">
      <dgm:prSet presAssocID="{E77A895F-6343-4481-A78A-8C596B70F787}" presName="parentLeftMargin" presStyleLbl="node1" presStyleIdx="1" presStyleCnt="4"/>
      <dgm:spPr/>
    </dgm:pt>
    <dgm:pt modelId="{9A1D9D40-329D-46A5-B8E1-D63F5907F95F}" type="pres">
      <dgm:prSet presAssocID="{E77A895F-6343-4481-A78A-8C596B70F787}" presName="parentText" presStyleLbl="node1" presStyleIdx="2" presStyleCnt="4" custScaleX="102621">
        <dgm:presLayoutVars>
          <dgm:chMax val="0"/>
          <dgm:bulletEnabled val="1"/>
        </dgm:presLayoutVars>
      </dgm:prSet>
      <dgm:spPr/>
    </dgm:pt>
    <dgm:pt modelId="{6F0E80B4-F9E0-4851-BE25-06A7D59F471D}" type="pres">
      <dgm:prSet presAssocID="{E77A895F-6343-4481-A78A-8C596B70F787}" presName="negativeSpace" presStyleCnt="0"/>
      <dgm:spPr/>
    </dgm:pt>
    <dgm:pt modelId="{2EB7006D-8CFD-446E-AE4C-D862665D774D}" type="pres">
      <dgm:prSet presAssocID="{E77A895F-6343-4481-A78A-8C596B70F787}" presName="childText" presStyleLbl="conFgAcc1" presStyleIdx="2" presStyleCnt="4">
        <dgm:presLayoutVars>
          <dgm:bulletEnabled val="1"/>
        </dgm:presLayoutVars>
      </dgm:prSet>
      <dgm:spPr/>
    </dgm:pt>
    <dgm:pt modelId="{CFC20700-3976-4FC2-98B8-1314B4A8EB29}" type="pres">
      <dgm:prSet presAssocID="{B7A66F85-A27D-4EC5-A828-3202930BFB49}" presName="spaceBetweenRectangles" presStyleCnt="0"/>
      <dgm:spPr/>
    </dgm:pt>
    <dgm:pt modelId="{61939310-8E42-4BFC-9E72-0BA168EC8E3C}" type="pres">
      <dgm:prSet presAssocID="{D91E1F65-A699-4D5D-8C97-C5A5A8D0D68D}" presName="parentLin" presStyleCnt="0"/>
      <dgm:spPr/>
    </dgm:pt>
    <dgm:pt modelId="{9E8698E0-5F29-4305-A11B-4AC437A7DAA2}" type="pres">
      <dgm:prSet presAssocID="{D91E1F65-A699-4D5D-8C97-C5A5A8D0D68D}" presName="parentLeftMargin" presStyleLbl="node1" presStyleIdx="2" presStyleCnt="4"/>
      <dgm:spPr/>
    </dgm:pt>
    <dgm:pt modelId="{7ED17B1A-E851-4CEB-BCFE-EFF0CA18B4C4}" type="pres">
      <dgm:prSet presAssocID="{D91E1F65-A699-4D5D-8C97-C5A5A8D0D68D}" presName="parentText" presStyleLbl="node1" presStyleIdx="3" presStyleCnt="4" custScaleX="102622">
        <dgm:presLayoutVars>
          <dgm:chMax val="0"/>
          <dgm:bulletEnabled val="1"/>
        </dgm:presLayoutVars>
      </dgm:prSet>
      <dgm:spPr/>
    </dgm:pt>
    <dgm:pt modelId="{84197E78-7099-49EE-A855-FA0AD53CB3C7}" type="pres">
      <dgm:prSet presAssocID="{D91E1F65-A699-4D5D-8C97-C5A5A8D0D68D}" presName="negativeSpace" presStyleCnt="0"/>
      <dgm:spPr/>
    </dgm:pt>
    <dgm:pt modelId="{E6854886-B004-4CBA-B26D-7826443B3C8C}" type="pres">
      <dgm:prSet presAssocID="{D91E1F65-A699-4D5D-8C97-C5A5A8D0D68D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4058F600-C631-42E4-9C27-DEDDB2DA68DC}" type="presOf" srcId="{0C1C3EC2-CCCE-4A8A-8EC5-674352BADAA2}" destId="{19A55E14-67A9-4063-9E29-97FD394EEE2D}" srcOrd="0" destOrd="0" presId="urn:microsoft.com/office/officeart/2005/8/layout/list1"/>
    <dgm:cxn modelId="{8A5E7F12-E678-440B-9F26-D83B3090A2C2}" srcId="{93562B38-75BD-4FB8-BA7B-A2B73E797155}" destId="{D91E1F65-A699-4D5D-8C97-C5A5A8D0D68D}" srcOrd="3" destOrd="0" parTransId="{D8E83968-F6CD-4EDC-933B-BA9541F3C359}" sibTransId="{CC112BD0-8C06-4B95-A117-8712BE622317}"/>
    <dgm:cxn modelId="{B427BE1A-31AA-41B8-AED1-CE08C7F76F63}" type="presOf" srcId="{93562B38-75BD-4FB8-BA7B-A2B73E797155}" destId="{E95061A7-A22D-4CA9-BD03-181EAE86FCAA}" srcOrd="0" destOrd="0" presId="urn:microsoft.com/office/officeart/2005/8/layout/list1"/>
    <dgm:cxn modelId="{BFE6A832-7B25-429F-9D50-87C1019E1BA2}" type="presOf" srcId="{1C195970-8061-4580-BA5C-4583B8281773}" destId="{6A271E18-5C43-417A-9576-A235D345468F}" srcOrd="0" destOrd="0" presId="urn:microsoft.com/office/officeart/2005/8/layout/list1"/>
    <dgm:cxn modelId="{9E6F0440-2892-4648-9881-F7631EF5B207}" srcId="{93562B38-75BD-4FB8-BA7B-A2B73E797155}" destId="{0C1C3EC2-CCCE-4A8A-8EC5-674352BADAA2}" srcOrd="0" destOrd="0" parTransId="{B89D792C-042C-44EA-A9DE-A9DC1071DC6E}" sibTransId="{5CECB501-EDA5-417C-91C4-53847AE00391}"/>
    <dgm:cxn modelId="{56DE9364-2E6C-4166-92A7-E4EC83779871}" srcId="{93562B38-75BD-4FB8-BA7B-A2B73E797155}" destId="{E77A895F-6343-4481-A78A-8C596B70F787}" srcOrd="2" destOrd="0" parTransId="{58C33991-F1EC-4F1B-B50D-E3F2701A0308}" sibTransId="{B7A66F85-A27D-4EC5-A828-3202930BFB49}"/>
    <dgm:cxn modelId="{11E30486-DB26-4B91-92E7-BCD598211801}" type="presOf" srcId="{E77A895F-6343-4481-A78A-8C596B70F787}" destId="{9A1D9D40-329D-46A5-B8E1-D63F5907F95F}" srcOrd="1" destOrd="0" presId="urn:microsoft.com/office/officeart/2005/8/layout/list1"/>
    <dgm:cxn modelId="{D3BCE290-30BD-4DE9-9FAE-D3D05EE57FA5}" srcId="{93562B38-75BD-4FB8-BA7B-A2B73E797155}" destId="{1C195970-8061-4580-BA5C-4583B8281773}" srcOrd="1" destOrd="0" parTransId="{2685B3B1-B229-4B61-B2AF-43D0F61B00AC}" sibTransId="{C66251E4-B382-4EDD-A0A2-49E4050FDDFA}"/>
    <dgm:cxn modelId="{44E1BCB4-E8F9-4189-AE7C-52C1A96BC9A7}" type="presOf" srcId="{1C195970-8061-4580-BA5C-4583B8281773}" destId="{1A865D43-774C-4EE6-BEEE-BDFE581C8F45}" srcOrd="1" destOrd="0" presId="urn:microsoft.com/office/officeart/2005/8/layout/list1"/>
    <dgm:cxn modelId="{E0EC9ABA-6702-46B1-B609-7A0E17261DD0}" type="presOf" srcId="{D91E1F65-A699-4D5D-8C97-C5A5A8D0D68D}" destId="{7ED17B1A-E851-4CEB-BCFE-EFF0CA18B4C4}" srcOrd="1" destOrd="0" presId="urn:microsoft.com/office/officeart/2005/8/layout/list1"/>
    <dgm:cxn modelId="{D9C018D1-E909-4A48-8212-BE11E94B8F15}" type="presOf" srcId="{D91E1F65-A699-4D5D-8C97-C5A5A8D0D68D}" destId="{9E8698E0-5F29-4305-A11B-4AC437A7DAA2}" srcOrd="0" destOrd="0" presId="urn:microsoft.com/office/officeart/2005/8/layout/list1"/>
    <dgm:cxn modelId="{9787A5D4-E868-4128-8FCF-7C6C65BF38C0}" type="presOf" srcId="{0C1C3EC2-CCCE-4A8A-8EC5-674352BADAA2}" destId="{9378E7E4-8EE9-42C2-9B3F-BE48B225D4A7}" srcOrd="1" destOrd="0" presId="urn:microsoft.com/office/officeart/2005/8/layout/list1"/>
    <dgm:cxn modelId="{6FFBD7D8-EAA1-4605-A4F0-DA232A81551C}" type="presOf" srcId="{E77A895F-6343-4481-A78A-8C596B70F787}" destId="{D00E19DF-9153-4DA7-8FC7-32AD7C317F77}" srcOrd="0" destOrd="0" presId="urn:microsoft.com/office/officeart/2005/8/layout/list1"/>
    <dgm:cxn modelId="{0677DC12-9A70-4669-BFFA-38EACD82530D}" type="presParOf" srcId="{E95061A7-A22D-4CA9-BD03-181EAE86FCAA}" destId="{481F8EDF-00EC-492C-940A-DA0EFC46F728}" srcOrd="0" destOrd="0" presId="urn:microsoft.com/office/officeart/2005/8/layout/list1"/>
    <dgm:cxn modelId="{DA86176B-373D-40A1-8ADF-4124A667C5C8}" type="presParOf" srcId="{481F8EDF-00EC-492C-940A-DA0EFC46F728}" destId="{19A55E14-67A9-4063-9E29-97FD394EEE2D}" srcOrd="0" destOrd="0" presId="urn:microsoft.com/office/officeart/2005/8/layout/list1"/>
    <dgm:cxn modelId="{12F014CC-8461-46A1-B485-CF98044235A3}" type="presParOf" srcId="{481F8EDF-00EC-492C-940A-DA0EFC46F728}" destId="{9378E7E4-8EE9-42C2-9B3F-BE48B225D4A7}" srcOrd="1" destOrd="0" presId="urn:microsoft.com/office/officeart/2005/8/layout/list1"/>
    <dgm:cxn modelId="{018FFD34-E250-4C84-946D-BC394CB982BC}" type="presParOf" srcId="{E95061A7-A22D-4CA9-BD03-181EAE86FCAA}" destId="{DB890168-9806-4EBC-9C16-4788EA2ADEDB}" srcOrd="1" destOrd="0" presId="urn:microsoft.com/office/officeart/2005/8/layout/list1"/>
    <dgm:cxn modelId="{A635020D-6786-483A-89B8-8D46A491FDE6}" type="presParOf" srcId="{E95061A7-A22D-4CA9-BD03-181EAE86FCAA}" destId="{A2A3583E-792F-491C-A81C-0F935CB2F591}" srcOrd="2" destOrd="0" presId="urn:microsoft.com/office/officeart/2005/8/layout/list1"/>
    <dgm:cxn modelId="{CA83B5A1-CCFA-419E-A52B-014234B02094}" type="presParOf" srcId="{E95061A7-A22D-4CA9-BD03-181EAE86FCAA}" destId="{B0A72DF7-0EAA-47E5-B3F3-73752EBC914E}" srcOrd="3" destOrd="0" presId="urn:microsoft.com/office/officeart/2005/8/layout/list1"/>
    <dgm:cxn modelId="{41BCFFEB-9E93-4550-B1D1-03FF01530EDC}" type="presParOf" srcId="{E95061A7-A22D-4CA9-BD03-181EAE86FCAA}" destId="{6A954AA1-2C16-40E4-B8E6-DF0E2554864B}" srcOrd="4" destOrd="0" presId="urn:microsoft.com/office/officeart/2005/8/layout/list1"/>
    <dgm:cxn modelId="{573590CA-702F-487A-8BCE-80C29B971009}" type="presParOf" srcId="{6A954AA1-2C16-40E4-B8E6-DF0E2554864B}" destId="{6A271E18-5C43-417A-9576-A235D345468F}" srcOrd="0" destOrd="0" presId="urn:microsoft.com/office/officeart/2005/8/layout/list1"/>
    <dgm:cxn modelId="{63FC6546-F52C-42F6-AB52-2341C8B29531}" type="presParOf" srcId="{6A954AA1-2C16-40E4-B8E6-DF0E2554864B}" destId="{1A865D43-774C-4EE6-BEEE-BDFE581C8F45}" srcOrd="1" destOrd="0" presId="urn:microsoft.com/office/officeart/2005/8/layout/list1"/>
    <dgm:cxn modelId="{07BCB4B7-2F89-4A38-BF5D-CE4EB26215D6}" type="presParOf" srcId="{E95061A7-A22D-4CA9-BD03-181EAE86FCAA}" destId="{72424E86-E5EE-4D0C-B102-EFF819CC1009}" srcOrd="5" destOrd="0" presId="urn:microsoft.com/office/officeart/2005/8/layout/list1"/>
    <dgm:cxn modelId="{22D9BD57-B22E-4EE9-A644-B52C52834AD4}" type="presParOf" srcId="{E95061A7-A22D-4CA9-BD03-181EAE86FCAA}" destId="{FD91A142-9180-4812-BD80-7BD4745239BE}" srcOrd="6" destOrd="0" presId="urn:microsoft.com/office/officeart/2005/8/layout/list1"/>
    <dgm:cxn modelId="{D795E305-5DCE-4B05-B75E-40D838E86A95}" type="presParOf" srcId="{E95061A7-A22D-4CA9-BD03-181EAE86FCAA}" destId="{02371FFA-E4BB-40C4-B0AD-E61C9F7D945D}" srcOrd="7" destOrd="0" presId="urn:microsoft.com/office/officeart/2005/8/layout/list1"/>
    <dgm:cxn modelId="{E3A146CA-6047-45DA-BBA6-9669CC53A9BD}" type="presParOf" srcId="{E95061A7-A22D-4CA9-BD03-181EAE86FCAA}" destId="{E7359AD2-1D94-42A4-8154-C032E3894674}" srcOrd="8" destOrd="0" presId="urn:microsoft.com/office/officeart/2005/8/layout/list1"/>
    <dgm:cxn modelId="{4F2CCB2A-EE31-4F38-8D27-5944C94F4145}" type="presParOf" srcId="{E7359AD2-1D94-42A4-8154-C032E3894674}" destId="{D00E19DF-9153-4DA7-8FC7-32AD7C317F77}" srcOrd="0" destOrd="0" presId="urn:microsoft.com/office/officeart/2005/8/layout/list1"/>
    <dgm:cxn modelId="{AB3746B0-F46D-4D17-AF79-7F7CFCD601F6}" type="presParOf" srcId="{E7359AD2-1D94-42A4-8154-C032E3894674}" destId="{9A1D9D40-329D-46A5-B8E1-D63F5907F95F}" srcOrd="1" destOrd="0" presId="urn:microsoft.com/office/officeart/2005/8/layout/list1"/>
    <dgm:cxn modelId="{8AE9547F-571B-477C-9439-F2653C1CB67D}" type="presParOf" srcId="{E95061A7-A22D-4CA9-BD03-181EAE86FCAA}" destId="{6F0E80B4-F9E0-4851-BE25-06A7D59F471D}" srcOrd="9" destOrd="0" presId="urn:microsoft.com/office/officeart/2005/8/layout/list1"/>
    <dgm:cxn modelId="{3A2619EA-333D-432D-A721-750F4A634661}" type="presParOf" srcId="{E95061A7-A22D-4CA9-BD03-181EAE86FCAA}" destId="{2EB7006D-8CFD-446E-AE4C-D862665D774D}" srcOrd="10" destOrd="0" presId="urn:microsoft.com/office/officeart/2005/8/layout/list1"/>
    <dgm:cxn modelId="{9996F031-DB01-4F5C-91CD-F851799C12C7}" type="presParOf" srcId="{E95061A7-A22D-4CA9-BD03-181EAE86FCAA}" destId="{CFC20700-3976-4FC2-98B8-1314B4A8EB29}" srcOrd="11" destOrd="0" presId="urn:microsoft.com/office/officeart/2005/8/layout/list1"/>
    <dgm:cxn modelId="{611FC82C-DC56-4CC6-BFB6-1FDCE8E1A30D}" type="presParOf" srcId="{E95061A7-A22D-4CA9-BD03-181EAE86FCAA}" destId="{61939310-8E42-4BFC-9E72-0BA168EC8E3C}" srcOrd="12" destOrd="0" presId="urn:microsoft.com/office/officeart/2005/8/layout/list1"/>
    <dgm:cxn modelId="{DD002452-DBFA-4385-A54B-8A2821405478}" type="presParOf" srcId="{61939310-8E42-4BFC-9E72-0BA168EC8E3C}" destId="{9E8698E0-5F29-4305-A11B-4AC437A7DAA2}" srcOrd="0" destOrd="0" presId="urn:microsoft.com/office/officeart/2005/8/layout/list1"/>
    <dgm:cxn modelId="{7C281562-D2F4-4F6B-A0B6-4D53A212697C}" type="presParOf" srcId="{61939310-8E42-4BFC-9E72-0BA168EC8E3C}" destId="{7ED17B1A-E851-4CEB-BCFE-EFF0CA18B4C4}" srcOrd="1" destOrd="0" presId="urn:microsoft.com/office/officeart/2005/8/layout/list1"/>
    <dgm:cxn modelId="{B7E58386-1471-41F1-87D2-36B657A6EC8E}" type="presParOf" srcId="{E95061A7-A22D-4CA9-BD03-181EAE86FCAA}" destId="{84197E78-7099-49EE-A855-FA0AD53CB3C7}" srcOrd="13" destOrd="0" presId="urn:microsoft.com/office/officeart/2005/8/layout/list1"/>
    <dgm:cxn modelId="{11C8B4EE-AD82-4610-82CC-21EBE0CDDA35}" type="presParOf" srcId="{E95061A7-A22D-4CA9-BD03-181EAE86FCAA}" destId="{E6854886-B004-4CBA-B26D-7826443B3C8C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7FC359-026F-40C9-B2C3-639E53827584}" type="doc">
      <dgm:prSet loTypeId="urn:microsoft.com/office/officeart/2005/8/layout/radial6" loCatId="cycle" qsTypeId="urn:microsoft.com/office/officeart/2005/8/quickstyle/simple1" qsCatId="simple" csTypeId="urn:microsoft.com/office/officeart/2005/8/colors/colorful1#22" csCatId="colorful" phldr="1"/>
      <dgm:spPr/>
      <dgm:t>
        <a:bodyPr/>
        <a:lstStyle/>
        <a:p>
          <a:endParaRPr lang="zh-TW" altLang="en-US"/>
        </a:p>
      </dgm:t>
    </dgm:pt>
    <dgm:pt modelId="{F14916C0-7579-4A48-AA71-2F24CE75AF02}">
      <dgm:prSet phldrT="[文字]" custT="1"/>
      <dgm:spPr/>
      <dgm:t>
        <a:bodyPr/>
        <a:lstStyle/>
        <a:p>
          <a:r>
            <a:rPr lang="zh-TW" altLang="en-US" sz="3200" dirty="0">
              <a:latin typeface="標楷體" pitchFamily="65" charset="-120"/>
              <a:ea typeface="標楷體" pitchFamily="65" charset="-120"/>
            </a:rPr>
            <a:t>四如意足</a:t>
          </a:r>
        </a:p>
      </dgm:t>
    </dgm:pt>
    <dgm:pt modelId="{0D901E23-DAEB-4EEE-A182-2CDB609AC79B}" type="parTrans" cxnId="{7117D5A3-7BE1-4818-9AD3-8EA453D1E93F}">
      <dgm:prSet/>
      <dgm:spPr/>
      <dgm:t>
        <a:bodyPr/>
        <a:lstStyle/>
        <a:p>
          <a:endParaRPr lang="zh-TW" altLang="en-US"/>
        </a:p>
      </dgm:t>
    </dgm:pt>
    <dgm:pt modelId="{BEE2F904-05AF-420E-8F73-BA9664BE4D1E}" type="sibTrans" cxnId="{7117D5A3-7BE1-4818-9AD3-8EA453D1E93F}">
      <dgm:prSet/>
      <dgm:spPr/>
      <dgm:t>
        <a:bodyPr/>
        <a:lstStyle/>
        <a:p>
          <a:endParaRPr lang="zh-TW" altLang="en-US"/>
        </a:p>
      </dgm:t>
    </dgm:pt>
    <dgm:pt modelId="{1323AA69-093C-4C6E-8516-FD1F8BB14A44}">
      <dgm:prSet phldrT="[文字]" custT="1"/>
      <dgm:spPr/>
      <dgm:t>
        <a:bodyPr/>
        <a:lstStyle/>
        <a:p>
          <a:r>
            <a:rPr lang="zh-TW" altLang="en-US" sz="2400" dirty="0">
              <a:latin typeface="標楷體" pitchFamily="65" charset="-120"/>
              <a:ea typeface="標楷體" pitchFamily="65" charset="-120"/>
            </a:rPr>
            <a:t>欲如意足</a:t>
          </a:r>
        </a:p>
      </dgm:t>
    </dgm:pt>
    <dgm:pt modelId="{F13B3BA8-6845-42A7-90A5-C005FBA74FBE}" type="parTrans" cxnId="{5DF724E3-AEF6-4536-B442-09B86302DAFB}">
      <dgm:prSet/>
      <dgm:spPr/>
      <dgm:t>
        <a:bodyPr/>
        <a:lstStyle/>
        <a:p>
          <a:endParaRPr lang="zh-TW" altLang="en-US"/>
        </a:p>
      </dgm:t>
    </dgm:pt>
    <dgm:pt modelId="{758402E8-7E0F-4B57-84D6-E1FD211AF9CD}" type="sibTrans" cxnId="{5DF724E3-AEF6-4536-B442-09B86302DAFB}">
      <dgm:prSet/>
      <dgm:spPr/>
      <dgm:t>
        <a:bodyPr/>
        <a:lstStyle/>
        <a:p>
          <a:endParaRPr lang="zh-TW" altLang="en-US"/>
        </a:p>
      </dgm:t>
    </dgm:pt>
    <dgm:pt modelId="{8DDDC56B-4614-4E96-97CC-5E5007A18FEB}">
      <dgm:prSet phldrT="[文字]" custT="1"/>
      <dgm:spPr/>
      <dgm:t>
        <a:bodyPr/>
        <a:lstStyle/>
        <a:p>
          <a:r>
            <a:rPr lang="zh-TW" altLang="en-US" sz="2400" dirty="0">
              <a:latin typeface="標楷體" pitchFamily="65" charset="-120"/>
              <a:ea typeface="標楷體" pitchFamily="65" charset="-120"/>
            </a:rPr>
            <a:t>念如意足</a:t>
          </a:r>
        </a:p>
      </dgm:t>
    </dgm:pt>
    <dgm:pt modelId="{23319473-18F1-4A80-ABA0-2FC22B807BE5}" type="parTrans" cxnId="{20C748CE-7EC3-41D6-A2BF-E07953D579F4}">
      <dgm:prSet/>
      <dgm:spPr/>
      <dgm:t>
        <a:bodyPr/>
        <a:lstStyle/>
        <a:p>
          <a:endParaRPr lang="zh-TW" altLang="en-US"/>
        </a:p>
      </dgm:t>
    </dgm:pt>
    <dgm:pt modelId="{734A8E47-4801-4A8E-93CF-CCBDBE1E419A}" type="sibTrans" cxnId="{20C748CE-7EC3-41D6-A2BF-E07953D579F4}">
      <dgm:prSet/>
      <dgm:spPr/>
      <dgm:t>
        <a:bodyPr/>
        <a:lstStyle/>
        <a:p>
          <a:endParaRPr lang="zh-TW" altLang="en-US"/>
        </a:p>
      </dgm:t>
    </dgm:pt>
    <dgm:pt modelId="{6A62F351-601E-4870-ADCE-01643ED3E238}">
      <dgm:prSet phldrT="[文字]" custT="1"/>
      <dgm:spPr/>
      <dgm:t>
        <a:bodyPr/>
        <a:lstStyle/>
        <a:p>
          <a:r>
            <a:rPr lang="zh-TW" altLang="en-US" sz="2400" dirty="0">
              <a:latin typeface="標楷體" pitchFamily="65" charset="-120"/>
              <a:ea typeface="標楷體" pitchFamily="65" charset="-120"/>
            </a:rPr>
            <a:t>進如意足</a:t>
          </a:r>
        </a:p>
      </dgm:t>
    </dgm:pt>
    <dgm:pt modelId="{27D9D496-9705-431E-AC73-F9CD8BC89F0D}" type="parTrans" cxnId="{A35B8CA2-2DD4-4369-BE08-D6B64574CDDD}">
      <dgm:prSet/>
      <dgm:spPr/>
      <dgm:t>
        <a:bodyPr/>
        <a:lstStyle/>
        <a:p>
          <a:endParaRPr lang="zh-TW" altLang="en-US"/>
        </a:p>
      </dgm:t>
    </dgm:pt>
    <dgm:pt modelId="{2B0FACD7-5A53-4DF8-90D1-16E123E6458C}" type="sibTrans" cxnId="{A35B8CA2-2DD4-4369-BE08-D6B64574CDDD}">
      <dgm:prSet/>
      <dgm:spPr/>
      <dgm:t>
        <a:bodyPr/>
        <a:lstStyle/>
        <a:p>
          <a:endParaRPr lang="zh-TW" altLang="en-US"/>
        </a:p>
      </dgm:t>
    </dgm:pt>
    <dgm:pt modelId="{EDCA90A8-7BCC-4395-A3A1-66CA2E4C8A94}">
      <dgm:prSet phldrT="[文字]" custT="1"/>
      <dgm:spPr/>
      <dgm:t>
        <a:bodyPr/>
        <a:lstStyle/>
        <a:p>
          <a:r>
            <a:rPr lang="zh-TW" altLang="en-US" sz="2400" dirty="0">
              <a:latin typeface="標楷體" pitchFamily="65" charset="-120"/>
              <a:ea typeface="標楷體" pitchFamily="65" charset="-120"/>
            </a:rPr>
            <a:t>慧如意足</a:t>
          </a:r>
        </a:p>
      </dgm:t>
    </dgm:pt>
    <dgm:pt modelId="{79C5B84C-3C93-4CD2-A66C-FA6F93418177}" type="parTrans" cxnId="{DAAAB995-6CD4-4A92-9834-9B12D10E92C1}">
      <dgm:prSet/>
      <dgm:spPr/>
      <dgm:t>
        <a:bodyPr/>
        <a:lstStyle/>
        <a:p>
          <a:endParaRPr lang="zh-TW" altLang="en-US"/>
        </a:p>
      </dgm:t>
    </dgm:pt>
    <dgm:pt modelId="{B6BE88D3-863D-499D-99B8-E2ABC13345CF}" type="sibTrans" cxnId="{DAAAB995-6CD4-4A92-9834-9B12D10E92C1}">
      <dgm:prSet/>
      <dgm:spPr/>
      <dgm:t>
        <a:bodyPr/>
        <a:lstStyle/>
        <a:p>
          <a:endParaRPr lang="zh-TW" altLang="en-US"/>
        </a:p>
      </dgm:t>
    </dgm:pt>
    <dgm:pt modelId="{A59FBEF0-3544-4B87-862C-6BCCB7D0D11D}" type="pres">
      <dgm:prSet presAssocID="{717FC359-026F-40C9-B2C3-639E53827584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B624EFB-615F-45F5-8847-11E5DF8C4FE4}" type="pres">
      <dgm:prSet presAssocID="{F14916C0-7579-4A48-AA71-2F24CE75AF02}" presName="centerShape" presStyleLbl="node0" presStyleIdx="0" presStyleCnt="1"/>
      <dgm:spPr/>
    </dgm:pt>
    <dgm:pt modelId="{2A58D145-2076-442E-8B88-828EED261B58}" type="pres">
      <dgm:prSet presAssocID="{1323AA69-093C-4C6E-8516-FD1F8BB14A44}" presName="node" presStyleLbl="node1" presStyleIdx="0" presStyleCnt="4">
        <dgm:presLayoutVars>
          <dgm:bulletEnabled val="1"/>
        </dgm:presLayoutVars>
      </dgm:prSet>
      <dgm:spPr/>
    </dgm:pt>
    <dgm:pt modelId="{0B205AB5-F456-4B69-8E08-15CF945B8B0E}" type="pres">
      <dgm:prSet presAssocID="{1323AA69-093C-4C6E-8516-FD1F8BB14A44}" presName="dummy" presStyleCnt="0"/>
      <dgm:spPr/>
    </dgm:pt>
    <dgm:pt modelId="{C8B2C6DB-C733-4F39-A500-04BD3A7E001A}" type="pres">
      <dgm:prSet presAssocID="{758402E8-7E0F-4B57-84D6-E1FD211AF9CD}" presName="sibTrans" presStyleLbl="sibTrans2D1" presStyleIdx="0" presStyleCnt="4"/>
      <dgm:spPr/>
    </dgm:pt>
    <dgm:pt modelId="{AE0D7390-E208-40B7-AAB6-48FAB88BA6BB}" type="pres">
      <dgm:prSet presAssocID="{8DDDC56B-4614-4E96-97CC-5E5007A18FEB}" presName="node" presStyleLbl="node1" presStyleIdx="1" presStyleCnt="4">
        <dgm:presLayoutVars>
          <dgm:bulletEnabled val="1"/>
        </dgm:presLayoutVars>
      </dgm:prSet>
      <dgm:spPr/>
    </dgm:pt>
    <dgm:pt modelId="{B4988C0C-91C5-493E-A9F4-44EAD0342959}" type="pres">
      <dgm:prSet presAssocID="{8DDDC56B-4614-4E96-97CC-5E5007A18FEB}" presName="dummy" presStyleCnt="0"/>
      <dgm:spPr/>
    </dgm:pt>
    <dgm:pt modelId="{005DEEDB-053E-4768-9AFE-DF42E32329AD}" type="pres">
      <dgm:prSet presAssocID="{734A8E47-4801-4A8E-93CF-CCBDBE1E419A}" presName="sibTrans" presStyleLbl="sibTrans2D1" presStyleIdx="1" presStyleCnt="4"/>
      <dgm:spPr/>
    </dgm:pt>
    <dgm:pt modelId="{FB3BD6EF-12B4-4A7D-AA9F-4E527DFCC41E}" type="pres">
      <dgm:prSet presAssocID="{6A62F351-601E-4870-ADCE-01643ED3E238}" presName="node" presStyleLbl="node1" presStyleIdx="2" presStyleCnt="4">
        <dgm:presLayoutVars>
          <dgm:bulletEnabled val="1"/>
        </dgm:presLayoutVars>
      </dgm:prSet>
      <dgm:spPr/>
    </dgm:pt>
    <dgm:pt modelId="{EE0B0B2A-EBF3-4CCF-BA8B-B9A29642BC41}" type="pres">
      <dgm:prSet presAssocID="{6A62F351-601E-4870-ADCE-01643ED3E238}" presName="dummy" presStyleCnt="0"/>
      <dgm:spPr/>
    </dgm:pt>
    <dgm:pt modelId="{4439AEBD-2CBD-49FA-A94E-77625A00DA96}" type="pres">
      <dgm:prSet presAssocID="{2B0FACD7-5A53-4DF8-90D1-16E123E6458C}" presName="sibTrans" presStyleLbl="sibTrans2D1" presStyleIdx="2" presStyleCnt="4"/>
      <dgm:spPr/>
    </dgm:pt>
    <dgm:pt modelId="{F2612A42-DC09-4386-BCED-F625B4A49042}" type="pres">
      <dgm:prSet presAssocID="{EDCA90A8-7BCC-4395-A3A1-66CA2E4C8A94}" presName="node" presStyleLbl="node1" presStyleIdx="3" presStyleCnt="4">
        <dgm:presLayoutVars>
          <dgm:bulletEnabled val="1"/>
        </dgm:presLayoutVars>
      </dgm:prSet>
      <dgm:spPr/>
    </dgm:pt>
    <dgm:pt modelId="{1A96F65E-84A8-4AF7-BE7F-E16056CCDA0C}" type="pres">
      <dgm:prSet presAssocID="{EDCA90A8-7BCC-4395-A3A1-66CA2E4C8A94}" presName="dummy" presStyleCnt="0"/>
      <dgm:spPr/>
    </dgm:pt>
    <dgm:pt modelId="{D1BAD2B3-73D7-4A0A-88EE-02340E226E89}" type="pres">
      <dgm:prSet presAssocID="{B6BE88D3-863D-499D-99B8-E2ABC13345CF}" presName="sibTrans" presStyleLbl="sibTrans2D1" presStyleIdx="3" presStyleCnt="4"/>
      <dgm:spPr/>
    </dgm:pt>
  </dgm:ptLst>
  <dgm:cxnLst>
    <dgm:cxn modelId="{3E16B430-D66C-473D-92D2-8E3D92094BD1}" type="presOf" srcId="{B6BE88D3-863D-499D-99B8-E2ABC13345CF}" destId="{D1BAD2B3-73D7-4A0A-88EE-02340E226E89}" srcOrd="0" destOrd="0" presId="urn:microsoft.com/office/officeart/2005/8/layout/radial6"/>
    <dgm:cxn modelId="{B2D71266-7349-4E47-91C1-6F9C6BABF622}" type="presOf" srcId="{734A8E47-4801-4A8E-93CF-CCBDBE1E419A}" destId="{005DEEDB-053E-4768-9AFE-DF42E32329AD}" srcOrd="0" destOrd="0" presId="urn:microsoft.com/office/officeart/2005/8/layout/radial6"/>
    <dgm:cxn modelId="{56CBE450-25DF-4478-ACE3-F096E4C6A55D}" type="presOf" srcId="{1323AA69-093C-4C6E-8516-FD1F8BB14A44}" destId="{2A58D145-2076-442E-8B88-828EED261B58}" srcOrd="0" destOrd="0" presId="urn:microsoft.com/office/officeart/2005/8/layout/radial6"/>
    <dgm:cxn modelId="{6DA84B51-6971-43F2-8E48-4490551453DA}" type="presOf" srcId="{EDCA90A8-7BCC-4395-A3A1-66CA2E4C8A94}" destId="{F2612A42-DC09-4386-BCED-F625B4A49042}" srcOrd="0" destOrd="0" presId="urn:microsoft.com/office/officeart/2005/8/layout/radial6"/>
    <dgm:cxn modelId="{3D00B151-BC92-40D8-97A9-81741A1DB867}" type="presOf" srcId="{6A62F351-601E-4870-ADCE-01643ED3E238}" destId="{FB3BD6EF-12B4-4A7D-AA9F-4E527DFCC41E}" srcOrd="0" destOrd="0" presId="urn:microsoft.com/office/officeart/2005/8/layout/radial6"/>
    <dgm:cxn modelId="{3B1A108F-EFEE-4BD5-B762-F2739965C46D}" type="presOf" srcId="{F14916C0-7579-4A48-AA71-2F24CE75AF02}" destId="{9B624EFB-615F-45F5-8847-11E5DF8C4FE4}" srcOrd="0" destOrd="0" presId="urn:microsoft.com/office/officeart/2005/8/layout/radial6"/>
    <dgm:cxn modelId="{DAAAB995-6CD4-4A92-9834-9B12D10E92C1}" srcId="{F14916C0-7579-4A48-AA71-2F24CE75AF02}" destId="{EDCA90A8-7BCC-4395-A3A1-66CA2E4C8A94}" srcOrd="3" destOrd="0" parTransId="{79C5B84C-3C93-4CD2-A66C-FA6F93418177}" sibTransId="{B6BE88D3-863D-499D-99B8-E2ABC13345CF}"/>
    <dgm:cxn modelId="{8C6FA298-F7B6-4C37-B072-841D3452B8D7}" type="presOf" srcId="{758402E8-7E0F-4B57-84D6-E1FD211AF9CD}" destId="{C8B2C6DB-C733-4F39-A500-04BD3A7E001A}" srcOrd="0" destOrd="0" presId="urn:microsoft.com/office/officeart/2005/8/layout/radial6"/>
    <dgm:cxn modelId="{A35B8CA2-2DD4-4369-BE08-D6B64574CDDD}" srcId="{F14916C0-7579-4A48-AA71-2F24CE75AF02}" destId="{6A62F351-601E-4870-ADCE-01643ED3E238}" srcOrd="2" destOrd="0" parTransId="{27D9D496-9705-431E-AC73-F9CD8BC89F0D}" sibTransId="{2B0FACD7-5A53-4DF8-90D1-16E123E6458C}"/>
    <dgm:cxn modelId="{7117D5A3-7BE1-4818-9AD3-8EA453D1E93F}" srcId="{717FC359-026F-40C9-B2C3-639E53827584}" destId="{F14916C0-7579-4A48-AA71-2F24CE75AF02}" srcOrd="0" destOrd="0" parTransId="{0D901E23-DAEB-4EEE-A182-2CDB609AC79B}" sibTransId="{BEE2F904-05AF-420E-8F73-BA9664BE4D1E}"/>
    <dgm:cxn modelId="{DFA37DA7-4CED-4CD3-B95B-C0AE2290F718}" type="presOf" srcId="{717FC359-026F-40C9-B2C3-639E53827584}" destId="{A59FBEF0-3544-4B87-862C-6BCCB7D0D11D}" srcOrd="0" destOrd="0" presId="urn:microsoft.com/office/officeart/2005/8/layout/radial6"/>
    <dgm:cxn modelId="{20C748CE-7EC3-41D6-A2BF-E07953D579F4}" srcId="{F14916C0-7579-4A48-AA71-2F24CE75AF02}" destId="{8DDDC56B-4614-4E96-97CC-5E5007A18FEB}" srcOrd="1" destOrd="0" parTransId="{23319473-18F1-4A80-ABA0-2FC22B807BE5}" sibTransId="{734A8E47-4801-4A8E-93CF-CCBDBE1E419A}"/>
    <dgm:cxn modelId="{5DF724E3-AEF6-4536-B442-09B86302DAFB}" srcId="{F14916C0-7579-4A48-AA71-2F24CE75AF02}" destId="{1323AA69-093C-4C6E-8516-FD1F8BB14A44}" srcOrd="0" destOrd="0" parTransId="{F13B3BA8-6845-42A7-90A5-C005FBA74FBE}" sibTransId="{758402E8-7E0F-4B57-84D6-E1FD211AF9CD}"/>
    <dgm:cxn modelId="{246887E6-3B0E-4B1A-BD9B-16191D89E19F}" type="presOf" srcId="{8DDDC56B-4614-4E96-97CC-5E5007A18FEB}" destId="{AE0D7390-E208-40B7-AAB6-48FAB88BA6BB}" srcOrd="0" destOrd="0" presId="urn:microsoft.com/office/officeart/2005/8/layout/radial6"/>
    <dgm:cxn modelId="{E72A87ED-C2C9-4A8C-99A8-6549E02CA04E}" type="presOf" srcId="{2B0FACD7-5A53-4DF8-90D1-16E123E6458C}" destId="{4439AEBD-2CBD-49FA-A94E-77625A00DA96}" srcOrd="0" destOrd="0" presId="urn:microsoft.com/office/officeart/2005/8/layout/radial6"/>
    <dgm:cxn modelId="{FAE825A2-00A7-4BCD-BF1F-569DF073DBAE}" type="presParOf" srcId="{A59FBEF0-3544-4B87-862C-6BCCB7D0D11D}" destId="{9B624EFB-615F-45F5-8847-11E5DF8C4FE4}" srcOrd="0" destOrd="0" presId="urn:microsoft.com/office/officeart/2005/8/layout/radial6"/>
    <dgm:cxn modelId="{D5771C4C-6E07-4631-AE7C-9FBCF898792A}" type="presParOf" srcId="{A59FBEF0-3544-4B87-862C-6BCCB7D0D11D}" destId="{2A58D145-2076-442E-8B88-828EED261B58}" srcOrd="1" destOrd="0" presId="urn:microsoft.com/office/officeart/2005/8/layout/radial6"/>
    <dgm:cxn modelId="{896265D3-0FDF-4ED4-8DF4-65C6AF5646A2}" type="presParOf" srcId="{A59FBEF0-3544-4B87-862C-6BCCB7D0D11D}" destId="{0B205AB5-F456-4B69-8E08-15CF945B8B0E}" srcOrd="2" destOrd="0" presId="urn:microsoft.com/office/officeart/2005/8/layout/radial6"/>
    <dgm:cxn modelId="{DF5625B2-7B84-43F6-B5E7-791E30E1D92E}" type="presParOf" srcId="{A59FBEF0-3544-4B87-862C-6BCCB7D0D11D}" destId="{C8B2C6DB-C733-4F39-A500-04BD3A7E001A}" srcOrd="3" destOrd="0" presId="urn:microsoft.com/office/officeart/2005/8/layout/radial6"/>
    <dgm:cxn modelId="{497923DF-ADA1-41F7-A46A-DAA095CC095D}" type="presParOf" srcId="{A59FBEF0-3544-4B87-862C-6BCCB7D0D11D}" destId="{AE0D7390-E208-40B7-AAB6-48FAB88BA6BB}" srcOrd="4" destOrd="0" presId="urn:microsoft.com/office/officeart/2005/8/layout/radial6"/>
    <dgm:cxn modelId="{4189FA14-32B2-4ECF-A083-19D671CC4ACA}" type="presParOf" srcId="{A59FBEF0-3544-4B87-862C-6BCCB7D0D11D}" destId="{B4988C0C-91C5-493E-A9F4-44EAD0342959}" srcOrd="5" destOrd="0" presId="urn:microsoft.com/office/officeart/2005/8/layout/radial6"/>
    <dgm:cxn modelId="{6C7F3450-6745-4359-9347-0A612D7E8CFA}" type="presParOf" srcId="{A59FBEF0-3544-4B87-862C-6BCCB7D0D11D}" destId="{005DEEDB-053E-4768-9AFE-DF42E32329AD}" srcOrd="6" destOrd="0" presId="urn:microsoft.com/office/officeart/2005/8/layout/radial6"/>
    <dgm:cxn modelId="{BB7F3B26-1C5E-466E-87CE-A300CCFC252E}" type="presParOf" srcId="{A59FBEF0-3544-4B87-862C-6BCCB7D0D11D}" destId="{FB3BD6EF-12B4-4A7D-AA9F-4E527DFCC41E}" srcOrd="7" destOrd="0" presId="urn:microsoft.com/office/officeart/2005/8/layout/radial6"/>
    <dgm:cxn modelId="{13165BB6-08EC-4F35-B5F3-C5B1AF466639}" type="presParOf" srcId="{A59FBEF0-3544-4B87-862C-6BCCB7D0D11D}" destId="{EE0B0B2A-EBF3-4CCF-BA8B-B9A29642BC41}" srcOrd="8" destOrd="0" presId="urn:microsoft.com/office/officeart/2005/8/layout/radial6"/>
    <dgm:cxn modelId="{532957F4-7C0B-41A6-AF26-7C8716C30604}" type="presParOf" srcId="{A59FBEF0-3544-4B87-862C-6BCCB7D0D11D}" destId="{4439AEBD-2CBD-49FA-A94E-77625A00DA96}" srcOrd="9" destOrd="0" presId="urn:microsoft.com/office/officeart/2005/8/layout/radial6"/>
    <dgm:cxn modelId="{A0A4C7A8-8C50-4453-B1CA-6A1E75AB4313}" type="presParOf" srcId="{A59FBEF0-3544-4B87-862C-6BCCB7D0D11D}" destId="{F2612A42-DC09-4386-BCED-F625B4A49042}" srcOrd="10" destOrd="0" presId="urn:microsoft.com/office/officeart/2005/8/layout/radial6"/>
    <dgm:cxn modelId="{00AB487D-1562-4DBA-8D81-37D80A8C4926}" type="presParOf" srcId="{A59FBEF0-3544-4B87-862C-6BCCB7D0D11D}" destId="{1A96F65E-84A8-4AF7-BE7F-E16056CCDA0C}" srcOrd="11" destOrd="0" presId="urn:microsoft.com/office/officeart/2005/8/layout/radial6"/>
    <dgm:cxn modelId="{F80CD06E-4105-473C-995E-6DC1E5895E1F}" type="presParOf" srcId="{A59FBEF0-3544-4B87-862C-6BCCB7D0D11D}" destId="{D1BAD2B3-73D7-4A0A-88EE-02340E226E89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7FC359-026F-40C9-B2C3-639E53827584}" type="doc">
      <dgm:prSet loTypeId="urn:microsoft.com/office/officeart/2005/8/layout/radial6" loCatId="cycle" qsTypeId="urn:microsoft.com/office/officeart/2005/8/quickstyle/simple1" qsCatId="simple" csTypeId="urn:microsoft.com/office/officeart/2005/8/colors/colorful1#23" csCatId="colorful" phldr="1"/>
      <dgm:spPr/>
      <dgm:t>
        <a:bodyPr/>
        <a:lstStyle/>
        <a:p>
          <a:endParaRPr lang="zh-TW" altLang="en-US"/>
        </a:p>
      </dgm:t>
    </dgm:pt>
    <dgm:pt modelId="{F14916C0-7579-4A48-AA71-2F24CE75AF02}">
      <dgm:prSet phldrT="[文字]" custT="1"/>
      <dgm:spPr/>
      <dgm:t>
        <a:bodyPr/>
        <a:lstStyle/>
        <a:p>
          <a:r>
            <a:rPr lang="zh-TW" altLang="en-US" sz="3200" dirty="0">
              <a:latin typeface="標楷體" pitchFamily="65" charset="-120"/>
              <a:ea typeface="標楷體" pitchFamily="65" charset="-120"/>
            </a:rPr>
            <a:t>四如意足</a:t>
          </a:r>
        </a:p>
      </dgm:t>
    </dgm:pt>
    <dgm:pt modelId="{0D901E23-DAEB-4EEE-A182-2CDB609AC79B}" type="parTrans" cxnId="{7117D5A3-7BE1-4818-9AD3-8EA453D1E93F}">
      <dgm:prSet/>
      <dgm:spPr/>
      <dgm:t>
        <a:bodyPr/>
        <a:lstStyle/>
        <a:p>
          <a:endParaRPr lang="zh-TW" altLang="en-US"/>
        </a:p>
      </dgm:t>
    </dgm:pt>
    <dgm:pt modelId="{BEE2F904-05AF-420E-8F73-BA9664BE4D1E}" type="sibTrans" cxnId="{7117D5A3-7BE1-4818-9AD3-8EA453D1E93F}">
      <dgm:prSet/>
      <dgm:spPr/>
      <dgm:t>
        <a:bodyPr/>
        <a:lstStyle/>
        <a:p>
          <a:endParaRPr lang="zh-TW" altLang="en-US"/>
        </a:p>
      </dgm:t>
    </dgm:pt>
    <dgm:pt modelId="{1323AA69-093C-4C6E-8516-FD1F8BB14A44}">
      <dgm:prSet phldrT="[文字]" custT="1"/>
      <dgm:spPr/>
      <dgm:t>
        <a:bodyPr/>
        <a:lstStyle/>
        <a:p>
          <a:r>
            <a:rPr lang="zh-TW" altLang="en-US" sz="2400" dirty="0">
              <a:latin typeface="標楷體" pitchFamily="65" charset="-120"/>
              <a:ea typeface="標楷體" pitchFamily="65" charset="-120"/>
            </a:rPr>
            <a:t>欲如意足</a:t>
          </a:r>
        </a:p>
      </dgm:t>
    </dgm:pt>
    <dgm:pt modelId="{F13B3BA8-6845-42A7-90A5-C005FBA74FBE}" type="parTrans" cxnId="{5DF724E3-AEF6-4536-B442-09B86302DAFB}">
      <dgm:prSet/>
      <dgm:spPr/>
      <dgm:t>
        <a:bodyPr/>
        <a:lstStyle/>
        <a:p>
          <a:endParaRPr lang="zh-TW" altLang="en-US"/>
        </a:p>
      </dgm:t>
    </dgm:pt>
    <dgm:pt modelId="{758402E8-7E0F-4B57-84D6-E1FD211AF9CD}" type="sibTrans" cxnId="{5DF724E3-AEF6-4536-B442-09B86302DAFB}">
      <dgm:prSet/>
      <dgm:spPr/>
      <dgm:t>
        <a:bodyPr/>
        <a:lstStyle/>
        <a:p>
          <a:endParaRPr lang="zh-TW" altLang="en-US"/>
        </a:p>
      </dgm:t>
    </dgm:pt>
    <dgm:pt modelId="{8DDDC56B-4614-4E96-97CC-5E5007A18FEB}">
      <dgm:prSet phldrT="[文字]" custT="1"/>
      <dgm:spPr/>
      <dgm:t>
        <a:bodyPr/>
        <a:lstStyle/>
        <a:p>
          <a:r>
            <a:rPr lang="zh-TW" altLang="en-US" sz="2400" dirty="0">
              <a:latin typeface="標楷體" pitchFamily="65" charset="-120"/>
              <a:ea typeface="標楷體" pitchFamily="65" charset="-120"/>
            </a:rPr>
            <a:t>念如意足</a:t>
          </a:r>
        </a:p>
      </dgm:t>
    </dgm:pt>
    <dgm:pt modelId="{23319473-18F1-4A80-ABA0-2FC22B807BE5}" type="parTrans" cxnId="{20C748CE-7EC3-41D6-A2BF-E07953D579F4}">
      <dgm:prSet/>
      <dgm:spPr/>
      <dgm:t>
        <a:bodyPr/>
        <a:lstStyle/>
        <a:p>
          <a:endParaRPr lang="zh-TW" altLang="en-US"/>
        </a:p>
      </dgm:t>
    </dgm:pt>
    <dgm:pt modelId="{734A8E47-4801-4A8E-93CF-CCBDBE1E419A}" type="sibTrans" cxnId="{20C748CE-7EC3-41D6-A2BF-E07953D579F4}">
      <dgm:prSet/>
      <dgm:spPr/>
      <dgm:t>
        <a:bodyPr/>
        <a:lstStyle/>
        <a:p>
          <a:endParaRPr lang="zh-TW" altLang="en-US"/>
        </a:p>
      </dgm:t>
    </dgm:pt>
    <dgm:pt modelId="{6A62F351-601E-4870-ADCE-01643ED3E238}">
      <dgm:prSet phldrT="[文字]" custT="1"/>
      <dgm:spPr/>
      <dgm:t>
        <a:bodyPr/>
        <a:lstStyle/>
        <a:p>
          <a:r>
            <a:rPr lang="zh-TW" altLang="en-US" sz="2400" dirty="0">
              <a:latin typeface="標楷體" pitchFamily="65" charset="-120"/>
              <a:ea typeface="標楷體" pitchFamily="65" charset="-120"/>
            </a:rPr>
            <a:t>進如意足</a:t>
          </a:r>
        </a:p>
      </dgm:t>
    </dgm:pt>
    <dgm:pt modelId="{27D9D496-9705-431E-AC73-F9CD8BC89F0D}" type="parTrans" cxnId="{A35B8CA2-2DD4-4369-BE08-D6B64574CDDD}">
      <dgm:prSet/>
      <dgm:spPr/>
      <dgm:t>
        <a:bodyPr/>
        <a:lstStyle/>
        <a:p>
          <a:endParaRPr lang="zh-TW" altLang="en-US"/>
        </a:p>
      </dgm:t>
    </dgm:pt>
    <dgm:pt modelId="{2B0FACD7-5A53-4DF8-90D1-16E123E6458C}" type="sibTrans" cxnId="{A35B8CA2-2DD4-4369-BE08-D6B64574CDDD}">
      <dgm:prSet/>
      <dgm:spPr/>
      <dgm:t>
        <a:bodyPr/>
        <a:lstStyle/>
        <a:p>
          <a:endParaRPr lang="zh-TW" altLang="en-US"/>
        </a:p>
      </dgm:t>
    </dgm:pt>
    <dgm:pt modelId="{EDCA90A8-7BCC-4395-A3A1-66CA2E4C8A94}">
      <dgm:prSet phldrT="[文字]" custT="1"/>
      <dgm:spPr/>
      <dgm:t>
        <a:bodyPr/>
        <a:lstStyle/>
        <a:p>
          <a:r>
            <a:rPr lang="zh-TW" altLang="en-US" sz="2400" dirty="0">
              <a:latin typeface="標楷體" pitchFamily="65" charset="-120"/>
              <a:ea typeface="標楷體" pitchFamily="65" charset="-120"/>
            </a:rPr>
            <a:t>慧如意足</a:t>
          </a:r>
        </a:p>
      </dgm:t>
    </dgm:pt>
    <dgm:pt modelId="{79C5B84C-3C93-4CD2-A66C-FA6F93418177}" type="parTrans" cxnId="{DAAAB995-6CD4-4A92-9834-9B12D10E92C1}">
      <dgm:prSet/>
      <dgm:spPr/>
      <dgm:t>
        <a:bodyPr/>
        <a:lstStyle/>
        <a:p>
          <a:endParaRPr lang="zh-TW" altLang="en-US"/>
        </a:p>
      </dgm:t>
    </dgm:pt>
    <dgm:pt modelId="{B6BE88D3-863D-499D-99B8-E2ABC13345CF}" type="sibTrans" cxnId="{DAAAB995-6CD4-4A92-9834-9B12D10E92C1}">
      <dgm:prSet/>
      <dgm:spPr/>
      <dgm:t>
        <a:bodyPr/>
        <a:lstStyle/>
        <a:p>
          <a:endParaRPr lang="zh-TW" altLang="en-US"/>
        </a:p>
      </dgm:t>
    </dgm:pt>
    <dgm:pt modelId="{A59FBEF0-3544-4B87-862C-6BCCB7D0D11D}" type="pres">
      <dgm:prSet presAssocID="{717FC359-026F-40C9-B2C3-639E53827584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B624EFB-615F-45F5-8847-11E5DF8C4FE4}" type="pres">
      <dgm:prSet presAssocID="{F14916C0-7579-4A48-AA71-2F24CE75AF02}" presName="centerShape" presStyleLbl="node0" presStyleIdx="0" presStyleCnt="1"/>
      <dgm:spPr/>
    </dgm:pt>
    <dgm:pt modelId="{2A58D145-2076-442E-8B88-828EED261B58}" type="pres">
      <dgm:prSet presAssocID="{1323AA69-093C-4C6E-8516-FD1F8BB14A44}" presName="node" presStyleLbl="node1" presStyleIdx="0" presStyleCnt="4">
        <dgm:presLayoutVars>
          <dgm:bulletEnabled val="1"/>
        </dgm:presLayoutVars>
      </dgm:prSet>
      <dgm:spPr/>
    </dgm:pt>
    <dgm:pt modelId="{0B205AB5-F456-4B69-8E08-15CF945B8B0E}" type="pres">
      <dgm:prSet presAssocID="{1323AA69-093C-4C6E-8516-FD1F8BB14A44}" presName="dummy" presStyleCnt="0"/>
      <dgm:spPr/>
    </dgm:pt>
    <dgm:pt modelId="{C8B2C6DB-C733-4F39-A500-04BD3A7E001A}" type="pres">
      <dgm:prSet presAssocID="{758402E8-7E0F-4B57-84D6-E1FD211AF9CD}" presName="sibTrans" presStyleLbl="sibTrans2D1" presStyleIdx="0" presStyleCnt="4"/>
      <dgm:spPr/>
    </dgm:pt>
    <dgm:pt modelId="{AE0D7390-E208-40B7-AAB6-48FAB88BA6BB}" type="pres">
      <dgm:prSet presAssocID="{8DDDC56B-4614-4E96-97CC-5E5007A18FEB}" presName="node" presStyleLbl="node1" presStyleIdx="1" presStyleCnt="4">
        <dgm:presLayoutVars>
          <dgm:bulletEnabled val="1"/>
        </dgm:presLayoutVars>
      </dgm:prSet>
      <dgm:spPr/>
    </dgm:pt>
    <dgm:pt modelId="{B4988C0C-91C5-493E-A9F4-44EAD0342959}" type="pres">
      <dgm:prSet presAssocID="{8DDDC56B-4614-4E96-97CC-5E5007A18FEB}" presName="dummy" presStyleCnt="0"/>
      <dgm:spPr/>
    </dgm:pt>
    <dgm:pt modelId="{005DEEDB-053E-4768-9AFE-DF42E32329AD}" type="pres">
      <dgm:prSet presAssocID="{734A8E47-4801-4A8E-93CF-CCBDBE1E419A}" presName="sibTrans" presStyleLbl="sibTrans2D1" presStyleIdx="1" presStyleCnt="4"/>
      <dgm:spPr/>
    </dgm:pt>
    <dgm:pt modelId="{FB3BD6EF-12B4-4A7D-AA9F-4E527DFCC41E}" type="pres">
      <dgm:prSet presAssocID="{6A62F351-601E-4870-ADCE-01643ED3E238}" presName="node" presStyleLbl="node1" presStyleIdx="2" presStyleCnt="4">
        <dgm:presLayoutVars>
          <dgm:bulletEnabled val="1"/>
        </dgm:presLayoutVars>
      </dgm:prSet>
      <dgm:spPr/>
    </dgm:pt>
    <dgm:pt modelId="{EE0B0B2A-EBF3-4CCF-BA8B-B9A29642BC41}" type="pres">
      <dgm:prSet presAssocID="{6A62F351-601E-4870-ADCE-01643ED3E238}" presName="dummy" presStyleCnt="0"/>
      <dgm:spPr/>
    </dgm:pt>
    <dgm:pt modelId="{4439AEBD-2CBD-49FA-A94E-77625A00DA96}" type="pres">
      <dgm:prSet presAssocID="{2B0FACD7-5A53-4DF8-90D1-16E123E6458C}" presName="sibTrans" presStyleLbl="sibTrans2D1" presStyleIdx="2" presStyleCnt="4"/>
      <dgm:spPr/>
    </dgm:pt>
    <dgm:pt modelId="{F2612A42-DC09-4386-BCED-F625B4A49042}" type="pres">
      <dgm:prSet presAssocID="{EDCA90A8-7BCC-4395-A3A1-66CA2E4C8A94}" presName="node" presStyleLbl="node1" presStyleIdx="3" presStyleCnt="4">
        <dgm:presLayoutVars>
          <dgm:bulletEnabled val="1"/>
        </dgm:presLayoutVars>
      </dgm:prSet>
      <dgm:spPr/>
    </dgm:pt>
    <dgm:pt modelId="{1A96F65E-84A8-4AF7-BE7F-E16056CCDA0C}" type="pres">
      <dgm:prSet presAssocID="{EDCA90A8-7BCC-4395-A3A1-66CA2E4C8A94}" presName="dummy" presStyleCnt="0"/>
      <dgm:spPr/>
    </dgm:pt>
    <dgm:pt modelId="{D1BAD2B3-73D7-4A0A-88EE-02340E226E89}" type="pres">
      <dgm:prSet presAssocID="{B6BE88D3-863D-499D-99B8-E2ABC13345CF}" presName="sibTrans" presStyleLbl="sibTrans2D1" presStyleIdx="3" presStyleCnt="4"/>
      <dgm:spPr/>
    </dgm:pt>
  </dgm:ptLst>
  <dgm:cxnLst>
    <dgm:cxn modelId="{630BEC01-7842-478A-AF07-5D9A73D3BDDD}" type="presOf" srcId="{717FC359-026F-40C9-B2C3-639E53827584}" destId="{A59FBEF0-3544-4B87-862C-6BCCB7D0D11D}" srcOrd="0" destOrd="0" presId="urn:microsoft.com/office/officeart/2005/8/layout/radial6"/>
    <dgm:cxn modelId="{B482760A-E2E4-4F7E-8235-B7B5F4FC52E2}" type="presOf" srcId="{EDCA90A8-7BCC-4395-A3A1-66CA2E4C8A94}" destId="{F2612A42-DC09-4386-BCED-F625B4A49042}" srcOrd="0" destOrd="0" presId="urn:microsoft.com/office/officeart/2005/8/layout/radial6"/>
    <dgm:cxn modelId="{119DBC19-0905-4E34-9549-7287CDF84883}" type="presOf" srcId="{758402E8-7E0F-4B57-84D6-E1FD211AF9CD}" destId="{C8B2C6DB-C733-4F39-A500-04BD3A7E001A}" srcOrd="0" destOrd="0" presId="urn:microsoft.com/office/officeart/2005/8/layout/radial6"/>
    <dgm:cxn modelId="{D3EC592B-8FD1-4554-B0EB-692E8D33E40F}" type="presOf" srcId="{B6BE88D3-863D-499D-99B8-E2ABC13345CF}" destId="{D1BAD2B3-73D7-4A0A-88EE-02340E226E89}" srcOrd="0" destOrd="0" presId="urn:microsoft.com/office/officeart/2005/8/layout/radial6"/>
    <dgm:cxn modelId="{0A226344-F180-4034-BD4C-9EAC0B149CAB}" type="presOf" srcId="{1323AA69-093C-4C6E-8516-FD1F8BB14A44}" destId="{2A58D145-2076-442E-8B88-828EED261B58}" srcOrd="0" destOrd="0" presId="urn:microsoft.com/office/officeart/2005/8/layout/radial6"/>
    <dgm:cxn modelId="{15452168-A105-4A61-B599-CB3F400F80D0}" type="presOf" srcId="{8DDDC56B-4614-4E96-97CC-5E5007A18FEB}" destId="{AE0D7390-E208-40B7-AAB6-48FAB88BA6BB}" srcOrd="0" destOrd="0" presId="urn:microsoft.com/office/officeart/2005/8/layout/radial6"/>
    <dgm:cxn modelId="{4E99A474-9289-4BB6-B5C0-35B17A3E50EE}" type="presOf" srcId="{F14916C0-7579-4A48-AA71-2F24CE75AF02}" destId="{9B624EFB-615F-45F5-8847-11E5DF8C4FE4}" srcOrd="0" destOrd="0" presId="urn:microsoft.com/office/officeart/2005/8/layout/radial6"/>
    <dgm:cxn modelId="{1CA5EB75-A070-49BB-B1A8-2DB16A964126}" type="presOf" srcId="{734A8E47-4801-4A8E-93CF-CCBDBE1E419A}" destId="{005DEEDB-053E-4768-9AFE-DF42E32329AD}" srcOrd="0" destOrd="0" presId="urn:microsoft.com/office/officeart/2005/8/layout/radial6"/>
    <dgm:cxn modelId="{DAAAB995-6CD4-4A92-9834-9B12D10E92C1}" srcId="{F14916C0-7579-4A48-AA71-2F24CE75AF02}" destId="{EDCA90A8-7BCC-4395-A3A1-66CA2E4C8A94}" srcOrd="3" destOrd="0" parTransId="{79C5B84C-3C93-4CD2-A66C-FA6F93418177}" sibTransId="{B6BE88D3-863D-499D-99B8-E2ABC13345CF}"/>
    <dgm:cxn modelId="{CFD1FD96-BCC8-497B-9B71-22D10396CD9D}" type="presOf" srcId="{2B0FACD7-5A53-4DF8-90D1-16E123E6458C}" destId="{4439AEBD-2CBD-49FA-A94E-77625A00DA96}" srcOrd="0" destOrd="0" presId="urn:microsoft.com/office/officeart/2005/8/layout/radial6"/>
    <dgm:cxn modelId="{A35B8CA2-2DD4-4369-BE08-D6B64574CDDD}" srcId="{F14916C0-7579-4A48-AA71-2F24CE75AF02}" destId="{6A62F351-601E-4870-ADCE-01643ED3E238}" srcOrd="2" destOrd="0" parTransId="{27D9D496-9705-431E-AC73-F9CD8BC89F0D}" sibTransId="{2B0FACD7-5A53-4DF8-90D1-16E123E6458C}"/>
    <dgm:cxn modelId="{7117D5A3-7BE1-4818-9AD3-8EA453D1E93F}" srcId="{717FC359-026F-40C9-B2C3-639E53827584}" destId="{F14916C0-7579-4A48-AA71-2F24CE75AF02}" srcOrd="0" destOrd="0" parTransId="{0D901E23-DAEB-4EEE-A182-2CDB609AC79B}" sibTransId="{BEE2F904-05AF-420E-8F73-BA9664BE4D1E}"/>
    <dgm:cxn modelId="{20C748CE-7EC3-41D6-A2BF-E07953D579F4}" srcId="{F14916C0-7579-4A48-AA71-2F24CE75AF02}" destId="{8DDDC56B-4614-4E96-97CC-5E5007A18FEB}" srcOrd="1" destOrd="0" parTransId="{23319473-18F1-4A80-ABA0-2FC22B807BE5}" sibTransId="{734A8E47-4801-4A8E-93CF-CCBDBE1E419A}"/>
    <dgm:cxn modelId="{5DF724E3-AEF6-4536-B442-09B86302DAFB}" srcId="{F14916C0-7579-4A48-AA71-2F24CE75AF02}" destId="{1323AA69-093C-4C6E-8516-FD1F8BB14A44}" srcOrd="0" destOrd="0" parTransId="{F13B3BA8-6845-42A7-90A5-C005FBA74FBE}" sibTransId="{758402E8-7E0F-4B57-84D6-E1FD211AF9CD}"/>
    <dgm:cxn modelId="{5EE710EC-3D72-4338-AAAD-65F0A1C284EF}" type="presOf" srcId="{6A62F351-601E-4870-ADCE-01643ED3E238}" destId="{FB3BD6EF-12B4-4A7D-AA9F-4E527DFCC41E}" srcOrd="0" destOrd="0" presId="urn:microsoft.com/office/officeart/2005/8/layout/radial6"/>
    <dgm:cxn modelId="{685A7239-4D85-462E-95C8-3400BADC3DD9}" type="presParOf" srcId="{A59FBEF0-3544-4B87-862C-6BCCB7D0D11D}" destId="{9B624EFB-615F-45F5-8847-11E5DF8C4FE4}" srcOrd="0" destOrd="0" presId="urn:microsoft.com/office/officeart/2005/8/layout/radial6"/>
    <dgm:cxn modelId="{183ECD09-C0DB-4B5A-81B5-7FA25237E673}" type="presParOf" srcId="{A59FBEF0-3544-4B87-862C-6BCCB7D0D11D}" destId="{2A58D145-2076-442E-8B88-828EED261B58}" srcOrd="1" destOrd="0" presId="urn:microsoft.com/office/officeart/2005/8/layout/radial6"/>
    <dgm:cxn modelId="{70B204EE-CF6D-4078-BE8D-98966B427959}" type="presParOf" srcId="{A59FBEF0-3544-4B87-862C-6BCCB7D0D11D}" destId="{0B205AB5-F456-4B69-8E08-15CF945B8B0E}" srcOrd="2" destOrd="0" presId="urn:microsoft.com/office/officeart/2005/8/layout/radial6"/>
    <dgm:cxn modelId="{A4DEAB2B-23EC-4982-A066-A64B241023D5}" type="presParOf" srcId="{A59FBEF0-3544-4B87-862C-6BCCB7D0D11D}" destId="{C8B2C6DB-C733-4F39-A500-04BD3A7E001A}" srcOrd="3" destOrd="0" presId="urn:microsoft.com/office/officeart/2005/8/layout/radial6"/>
    <dgm:cxn modelId="{EFAAB41E-87A0-4B20-99A6-024701BDF7A0}" type="presParOf" srcId="{A59FBEF0-3544-4B87-862C-6BCCB7D0D11D}" destId="{AE0D7390-E208-40B7-AAB6-48FAB88BA6BB}" srcOrd="4" destOrd="0" presId="urn:microsoft.com/office/officeart/2005/8/layout/radial6"/>
    <dgm:cxn modelId="{31360E1C-D213-474E-B3F2-06BCE51B97E6}" type="presParOf" srcId="{A59FBEF0-3544-4B87-862C-6BCCB7D0D11D}" destId="{B4988C0C-91C5-493E-A9F4-44EAD0342959}" srcOrd="5" destOrd="0" presId="urn:microsoft.com/office/officeart/2005/8/layout/radial6"/>
    <dgm:cxn modelId="{34E5A020-D23C-4435-BD04-648B7E10D596}" type="presParOf" srcId="{A59FBEF0-3544-4B87-862C-6BCCB7D0D11D}" destId="{005DEEDB-053E-4768-9AFE-DF42E32329AD}" srcOrd="6" destOrd="0" presId="urn:microsoft.com/office/officeart/2005/8/layout/radial6"/>
    <dgm:cxn modelId="{34611F45-AAA7-4424-A14D-CB1BD85DCBEB}" type="presParOf" srcId="{A59FBEF0-3544-4B87-862C-6BCCB7D0D11D}" destId="{FB3BD6EF-12B4-4A7D-AA9F-4E527DFCC41E}" srcOrd="7" destOrd="0" presId="urn:microsoft.com/office/officeart/2005/8/layout/radial6"/>
    <dgm:cxn modelId="{BBB343AE-5B75-441F-8245-EF1FA987DEAC}" type="presParOf" srcId="{A59FBEF0-3544-4B87-862C-6BCCB7D0D11D}" destId="{EE0B0B2A-EBF3-4CCF-BA8B-B9A29642BC41}" srcOrd="8" destOrd="0" presId="urn:microsoft.com/office/officeart/2005/8/layout/radial6"/>
    <dgm:cxn modelId="{210E1580-0905-4F49-B594-23181D453C5D}" type="presParOf" srcId="{A59FBEF0-3544-4B87-862C-6BCCB7D0D11D}" destId="{4439AEBD-2CBD-49FA-A94E-77625A00DA96}" srcOrd="9" destOrd="0" presId="urn:microsoft.com/office/officeart/2005/8/layout/radial6"/>
    <dgm:cxn modelId="{56C678B6-3C36-4438-B2E1-93B340A8A0D5}" type="presParOf" srcId="{A59FBEF0-3544-4B87-862C-6BCCB7D0D11D}" destId="{F2612A42-DC09-4386-BCED-F625B4A49042}" srcOrd="10" destOrd="0" presId="urn:microsoft.com/office/officeart/2005/8/layout/radial6"/>
    <dgm:cxn modelId="{BB8A6B36-F42A-48C2-BE95-B31410A73A73}" type="presParOf" srcId="{A59FBEF0-3544-4B87-862C-6BCCB7D0D11D}" destId="{1A96F65E-84A8-4AF7-BE7F-E16056CCDA0C}" srcOrd="11" destOrd="0" presId="urn:microsoft.com/office/officeart/2005/8/layout/radial6"/>
    <dgm:cxn modelId="{3B7556C0-E610-4D4E-A936-8A2E0E8D4235}" type="presParOf" srcId="{A59FBEF0-3544-4B87-862C-6BCCB7D0D11D}" destId="{D1BAD2B3-73D7-4A0A-88EE-02340E226E89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9982AEC-BAAF-42A4-982D-E6233DB5E8E0}" type="doc">
      <dgm:prSet loTypeId="urn:microsoft.com/office/officeart/2005/8/layout/hProcess9" loCatId="process" qsTypeId="urn:microsoft.com/office/officeart/2005/8/quickstyle/simple1" qsCatId="simple" csTypeId="urn:microsoft.com/office/officeart/2005/8/colors/colorful1#24" csCatId="colorful" phldr="1"/>
      <dgm:spPr/>
    </dgm:pt>
    <dgm:pt modelId="{4A4C2030-6873-4B97-9348-7ACEF6702B28}">
      <dgm:prSet phldrT="[文字]" custT="1"/>
      <dgm:spPr/>
      <dgm:t>
        <a:bodyPr/>
        <a:lstStyle/>
        <a:p>
          <a:r>
            <a:rPr lang="zh-TW" altLang="en-US" sz="3600" b="1" dirty="0">
              <a:latin typeface="標楷體" pitchFamily="65" charset="-120"/>
              <a:ea typeface="標楷體" pitchFamily="65" charset="-120"/>
            </a:rPr>
            <a:t>欲如意足</a:t>
          </a:r>
          <a:endParaRPr lang="zh-TW" altLang="en-US" sz="3600" dirty="0">
            <a:latin typeface="標楷體" pitchFamily="65" charset="-120"/>
            <a:ea typeface="標楷體" pitchFamily="65" charset="-120"/>
          </a:endParaRPr>
        </a:p>
      </dgm:t>
    </dgm:pt>
    <dgm:pt modelId="{F40B8D0A-BF8D-46E4-AF34-4FBC9C360729}" type="parTrans" cxnId="{65F84159-09D7-4564-99C0-CF3335E4EF8B}">
      <dgm:prSet/>
      <dgm:spPr/>
      <dgm:t>
        <a:bodyPr/>
        <a:lstStyle/>
        <a:p>
          <a:endParaRPr lang="zh-TW" altLang="en-US"/>
        </a:p>
      </dgm:t>
    </dgm:pt>
    <dgm:pt modelId="{BF4F3F41-F508-4E8F-9D77-D6FE0B1396EB}" type="sibTrans" cxnId="{65F84159-09D7-4564-99C0-CF3335E4EF8B}">
      <dgm:prSet/>
      <dgm:spPr/>
      <dgm:t>
        <a:bodyPr/>
        <a:lstStyle/>
        <a:p>
          <a:endParaRPr lang="zh-TW" altLang="en-US"/>
        </a:p>
      </dgm:t>
    </dgm:pt>
    <dgm:pt modelId="{DE02D9CA-A21B-4A38-9925-DCADB1A37837}">
      <dgm:prSet custT="1"/>
      <dgm:spPr/>
      <dgm:t>
        <a:bodyPr/>
        <a:lstStyle/>
        <a:p>
          <a:r>
            <a:rPr lang="zh-TW" altLang="zh-TW" sz="3600" b="1" dirty="0">
              <a:latin typeface="標楷體" pitchFamily="65" charset="-120"/>
              <a:ea typeface="標楷體" pitchFamily="65" charset="-120"/>
            </a:rPr>
            <a:t>念如意足</a:t>
          </a:r>
          <a:endParaRPr lang="en-US" altLang="zh-TW" sz="3600" b="1" dirty="0">
            <a:latin typeface="標楷體" pitchFamily="65" charset="-120"/>
            <a:ea typeface="標楷體" pitchFamily="65" charset="-120"/>
          </a:endParaRPr>
        </a:p>
      </dgm:t>
    </dgm:pt>
    <dgm:pt modelId="{FBEF6CAA-A491-493E-8D52-EF191E264200}" type="parTrans" cxnId="{212C09B2-AD53-4C50-A235-3D71428A3D9D}">
      <dgm:prSet/>
      <dgm:spPr/>
      <dgm:t>
        <a:bodyPr/>
        <a:lstStyle/>
        <a:p>
          <a:endParaRPr lang="zh-TW" altLang="en-US"/>
        </a:p>
      </dgm:t>
    </dgm:pt>
    <dgm:pt modelId="{ECB392B6-41BE-41C4-A4FB-ED08C5EF7930}" type="sibTrans" cxnId="{212C09B2-AD53-4C50-A235-3D71428A3D9D}">
      <dgm:prSet/>
      <dgm:spPr/>
      <dgm:t>
        <a:bodyPr/>
        <a:lstStyle/>
        <a:p>
          <a:endParaRPr lang="zh-TW" altLang="en-US"/>
        </a:p>
      </dgm:t>
    </dgm:pt>
    <dgm:pt modelId="{5B8DCCC1-9039-4979-B022-37202D7812CF}">
      <dgm:prSet custT="1"/>
      <dgm:spPr/>
      <dgm:t>
        <a:bodyPr/>
        <a:lstStyle/>
        <a:p>
          <a:r>
            <a:rPr lang="zh-TW" altLang="zh-TW" sz="3600" b="1">
              <a:latin typeface="標楷體" pitchFamily="65" charset="-120"/>
              <a:ea typeface="標楷體" pitchFamily="65" charset="-120"/>
            </a:rPr>
            <a:t>進如意足</a:t>
          </a:r>
          <a:endParaRPr lang="en-US" altLang="zh-TW" sz="3600" b="1" dirty="0">
            <a:latin typeface="標楷體" pitchFamily="65" charset="-120"/>
            <a:ea typeface="標楷體" pitchFamily="65" charset="-120"/>
          </a:endParaRPr>
        </a:p>
      </dgm:t>
    </dgm:pt>
    <dgm:pt modelId="{F91192EC-EDCA-4959-8A18-473BFCD30F98}" type="parTrans" cxnId="{B989AAA3-FEA9-48CA-9E57-E97C73A9325D}">
      <dgm:prSet/>
      <dgm:spPr/>
      <dgm:t>
        <a:bodyPr/>
        <a:lstStyle/>
        <a:p>
          <a:endParaRPr lang="zh-TW" altLang="en-US"/>
        </a:p>
      </dgm:t>
    </dgm:pt>
    <dgm:pt modelId="{5FD0E997-3993-48F4-AD39-A17795B7A72F}" type="sibTrans" cxnId="{B989AAA3-FEA9-48CA-9E57-E97C73A9325D}">
      <dgm:prSet/>
      <dgm:spPr/>
      <dgm:t>
        <a:bodyPr/>
        <a:lstStyle/>
        <a:p>
          <a:endParaRPr lang="zh-TW" altLang="en-US"/>
        </a:p>
      </dgm:t>
    </dgm:pt>
    <dgm:pt modelId="{140C8316-2077-4206-BFC5-E78B296CD5A4}">
      <dgm:prSet custT="1"/>
      <dgm:spPr/>
      <dgm:t>
        <a:bodyPr/>
        <a:lstStyle/>
        <a:p>
          <a:r>
            <a:rPr lang="zh-TW" altLang="zh-TW" sz="3600" b="1" dirty="0">
              <a:latin typeface="標楷體" pitchFamily="65" charset="-120"/>
              <a:ea typeface="標楷體" pitchFamily="65" charset="-120"/>
            </a:rPr>
            <a:t>慧如意足</a:t>
          </a:r>
          <a:r>
            <a:rPr lang="en-US" altLang="zh-TW" sz="3600" b="1" dirty="0">
              <a:latin typeface="標楷體" pitchFamily="65" charset="-120"/>
              <a:ea typeface="標楷體" pitchFamily="65" charset="-120"/>
            </a:rPr>
            <a:t> </a:t>
          </a:r>
          <a:endParaRPr lang="zh-TW" altLang="zh-TW" sz="3600" b="1" dirty="0">
            <a:latin typeface="標楷體" pitchFamily="65" charset="-120"/>
            <a:ea typeface="標楷體" pitchFamily="65" charset="-120"/>
          </a:endParaRPr>
        </a:p>
      </dgm:t>
    </dgm:pt>
    <dgm:pt modelId="{888D0F90-576D-48F5-86BC-56E9DA906DC0}" type="parTrans" cxnId="{EDA00428-4989-482E-B9B2-016733C58107}">
      <dgm:prSet/>
      <dgm:spPr/>
      <dgm:t>
        <a:bodyPr/>
        <a:lstStyle/>
        <a:p>
          <a:endParaRPr lang="zh-TW" altLang="en-US"/>
        </a:p>
      </dgm:t>
    </dgm:pt>
    <dgm:pt modelId="{ACF0313D-48FE-4155-AD04-ABE8C5F9AF36}" type="sibTrans" cxnId="{EDA00428-4989-482E-B9B2-016733C58107}">
      <dgm:prSet/>
      <dgm:spPr/>
      <dgm:t>
        <a:bodyPr/>
        <a:lstStyle/>
        <a:p>
          <a:endParaRPr lang="zh-TW" altLang="en-US"/>
        </a:p>
      </dgm:t>
    </dgm:pt>
    <dgm:pt modelId="{6634B570-B8F1-40BC-AB5B-2718DAC33290}" type="pres">
      <dgm:prSet presAssocID="{89982AEC-BAAF-42A4-982D-E6233DB5E8E0}" presName="CompostProcess" presStyleCnt="0">
        <dgm:presLayoutVars>
          <dgm:dir/>
          <dgm:resizeHandles val="exact"/>
        </dgm:presLayoutVars>
      </dgm:prSet>
      <dgm:spPr/>
    </dgm:pt>
    <dgm:pt modelId="{816D74F2-93FE-470C-A003-15EDDC38F39D}" type="pres">
      <dgm:prSet presAssocID="{89982AEC-BAAF-42A4-982D-E6233DB5E8E0}" presName="arrow" presStyleLbl="bgShp" presStyleIdx="0" presStyleCnt="1"/>
      <dgm:spPr/>
    </dgm:pt>
    <dgm:pt modelId="{4400888A-69D1-4664-A8C0-B47315B14EE9}" type="pres">
      <dgm:prSet presAssocID="{89982AEC-BAAF-42A4-982D-E6233DB5E8E0}" presName="linearProcess" presStyleCnt="0"/>
      <dgm:spPr/>
    </dgm:pt>
    <dgm:pt modelId="{0012B678-0B6C-4D71-BC38-BFF9A4AE5AEB}" type="pres">
      <dgm:prSet presAssocID="{4A4C2030-6873-4B97-9348-7ACEF6702B28}" presName="textNode" presStyleLbl="node1" presStyleIdx="0" presStyleCnt="4">
        <dgm:presLayoutVars>
          <dgm:bulletEnabled val="1"/>
        </dgm:presLayoutVars>
      </dgm:prSet>
      <dgm:spPr/>
    </dgm:pt>
    <dgm:pt modelId="{BC29D477-8BE9-4812-8EFC-5A5FD203E9D1}" type="pres">
      <dgm:prSet presAssocID="{BF4F3F41-F508-4E8F-9D77-D6FE0B1396EB}" presName="sibTrans" presStyleCnt="0"/>
      <dgm:spPr/>
    </dgm:pt>
    <dgm:pt modelId="{E3439595-5085-4E3E-A7EC-C376B2AE3C48}" type="pres">
      <dgm:prSet presAssocID="{DE02D9CA-A21B-4A38-9925-DCADB1A37837}" presName="textNode" presStyleLbl="node1" presStyleIdx="1" presStyleCnt="4">
        <dgm:presLayoutVars>
          <dgm:bulletEnabled val="1"/>
        </dgm:presLayoutVars>
      </dgm:prSet>
      <dgm:spPr/>
    </dgm:pt>
    <dgm:pt modelId="{B1B4C74D-C9C7-4345-914D-A1249840AF2C}" type="pres">
      <dgm:prSet presAssocID="{ECB392B6-41BE-41C4-A4FB-ED08C5EF7930}" presName="sibTrans" presStyleCnt="0"/>
      <dgm:spPr/>
    </dgm:pt>
    <dgm:pt modelId="{E7D2E1F7-C2B4-4849-B081-F4E5E35F2C94}" type="pres">
      <dgm:prSet presAssocID="{5B8DCCC1-9039-4979-B022-37202D7812CF}" presName="textNode" presStyleLbl="node1" presStyleIdx="2" presStyleCnt="4">
        <dgm:presLayoutVars>
          <dgm:bulletEnabled val="1"/>
        </dgm:presLayoutVars>
      </dgm:prSet>
      <dgm:spPr/>
    </dgm:pt>
    <dgm:pt modelId="{A2A4D5EA-3D5E-4246-9F7C-D930B6D3F5F5}" type="pres">
      <dgm:prSet presAssocID="{5FD0E997-3993-48F4-AD39-A17795B7A72F}" presName="sibTrans" presStyleCnt="0"/>
      <dgm:spPr/>
    </dgm:pt>
    <dgm:pt modelId="{454B38E3-9E3A-4F52-BE4A-40184F10A462}" type="pres">
      <dgm:prSet presAssocID="{140C8316-2077-4206-BFC5-E78B296CD5A4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EDA00428-4989-482E-B9B2-016733C58107}" srcId="{89982AEC-BAAF-42A4-982D-E6233DB5E8E0}" destId="{140C8316-2077-4206-BFC5-E78B296CD5A4}" srcOrd="3" destOrd="0" parTransId="{888D0F90-576D-48F5-86BC-56E9DA906DC0}" sibTransId="{ACF0313D-48FE-4155-AD04-ABE8C5F9AF36}"/>
    <dgm:cxn modelId="{CDB73C2B-8E5C-4EE6-92B1-9342C58A0397}" type="presOf" srcId="{4A4C2030-6873-4B97-9348-7ACEF6702B28}" destId="{0012B678-0B6C-4D71-BC38-BFF9A4AE5AEB}" srcOrd="0" destOrd="0" presId="urn:microsoft.com/office/officeart/2005/8/layout/hProcess9"/>
    <dgm:cxn modelId="{6470E433-E063-47B2-AFEA-C846735C72D3}" type="presOf" srcId="{DE02D9CA-A21B-4A38-9925-DCADB1A37837}" destId="{E3439595-5085-4E3E-A7EC-C376B2AE3C48}" srcOrd="0" destOrd="0" presId="urn:microsoft.com/office/officeart/2005/8/layout/hProcess9"/>
    <dgm:cxn modelId="{C9534936-3F46-49D1-A2E6-873CC06CB2BC}" type="presOf" srcId="{5B8DCCC1-9039-4979-B022-37202D7812CF}" destId="{E7D2E1F7-C2B4-4849-B081-F4E5E35F2C94}" srcOrd="0" destOrd="0" presId="urn:microsoft.com/office/officeart/2005/8/layout/hProcess9"/>
    <dgm:cxn modelId="{65F84159-09D7-4564-99C0-CF3335E4EF8B}" srcId="{89982AEC-BAAF-42A4-982D-E6233DB5E8E0}" destId="{4A4C2030-6873-4B97-9348-7ACEF6702B28}" srcOrd="0" destOrd="0" parTransId="{F40B8D0A-BF8D-46E4-AF34-4FBC9C360729}" sibTransId="{BF4F3F41-F508-4E8F-9D77-D6FE0B1396EB}"/>
    <dgm:cxn modelId="{B989AAA3-FEA9-48CA-9E57-E97C73A9325D}" srcId="{89982AEC-BAAF-42A4-982D-E6233DB5E8E0}" destId="{5B8DCCC1-9039-4979-B022-37202D7812CF}" srcOrd="2" destOrd="0" parTransId="{F91192EC-EDCA-4959-8A18-473BFCD30F98}" sibTransId="{5FD0E997-3993-48F4-AD39-A17795B7A72F}"/>
    <dgm:cxn modelId="{212C09B2-AD53-4C50-A235-3D71428A3D9D}" srcId="{89982AEC-BAAF-42A4-982D-E6233DB5E8E0}" destId="{DE02D9CA-A21B-4A38-9925-DCADB1A37837}" srcOrd="1" destOrd="0" parTransId="{FBEF6CAA-A491-493E-8D52-EF191E264200}" sibTransId="{ECB392B6-41BE-41C4-A4FB-ED08C5EF7930}"/>
    <dgm:cxn modelId="{EC1C3CB2-707B-4929-9079-6B0CDAD6BDC0}" type="presOf" srcId="{140C8316-2077-4206-BFC5-E78B296CD5A4}" destId="{454B38E3-9E3A-4F52-BE4A-40184F10A462}" srcOrd="0" destOrd="0" presId="urn:microsoft.com/office/officeart/2005/8/layout/hProcess9"/>
    <dgm:cxn modelId="{156739DB-2591-4547-BA20-65B96B524FCD}" type="presOf" srcId="{89982AEC-BAAF-42A4-982D-E6233DB5E8E0}" destId="{6634B570-B8F1-40BC-AB5B-2718DAC33290}" srcOrd="0" destOrd="0" presId="urn:microsoft.com/office/officeart/2005/8/layout/hProcess9"/>
    <dgm:cxn modelId="{D68A9AEC-6A48-4F04-998B-51341FEFDFE9}" type="presParOf" srcId="{6634B570-B8F1-40BC-AB5B-2718DAC33290}" destId="{816D74F2-93FE-470C-A003-15EDDC38F39D}" srcOrd="0" destOrd="0" presId="urn:microsoft.com/office/officeart/2005/8/layout/hProcess9"/>
    <dgm:cxn modelId="{3EF45297-E995-4058-9410-C06334DDE65E}" type="presParOf" srcId="{6634B570-B8F1-40BC-AB5B-2718DAC33290}" destId="{4400888A-69D1-4664-A8C0-B47315B14EE9}" srcOrd="1" destOrd="0" presId="urn:microsoft.com/office/officeart/2005/8/layout/hProcess9"/>
    <dgm:cxn modelId="{369A0285-9C4C-4BAD-93E6-D8C8BDF0FEFD}" type="presParOf" srcId="{4400888A-69D1-4664-A8C0-B47315B14EE9}" destId="{0012B678-0B6C-4D71-BC38-BFF9A4AE5AEB}" srcOrd="0" destOrd="0" presId="urn:microsoft.com/office/officeart/2005/8/layout/hProcess9"/>
    <dgm:cxn modelId="{4B5A120A-9BBE-48EF-8650-055324E921BF}" type="presParOf" srcId="{4400888A-69D1-4664-A8C0-B47315B14EE9}" destId="{BC29D477-8BE9-4812-8EFC-5A5FD203E9D1}" srcOrd="1" destOrd="0" presId="urn:microsoft.com/office/officeart/2005/8/layout/hProcess9"/>
    <dgm:cxn modelId="{9E1C4F83-AEE0-4F4B-B595-7D9C5F36AC4C}" type="presParOf" srcId="{4400888A-69D1-4664-A8C0-B47315B14EE9}" destId="{E3439595-5085-4E3E-A7EC-C376B2AE3C48}" srcOrd="2" destOrd="0" presId="urn:microsoft.com/office/officeart/2005/8/layout/hProcess9"/>
    <dgm:cxn modelId="{53F02636-A695-48E1-A494-5C58FA07EA2F}" type="presParOf" srcId="{4400888A-69D1-4664-A8C0-B47315B14EE9}" destId="{B1B4C74D-C9C7-4345-914D-A1249840AF2C}" srcOrd="3" destOrd="0" presId="urn:microsoft.com/office/officeart/2005/8/layout/hProcess9"/>
    <dgm:cxn modelId="{58EE0D54-0468-409D-B77A-76E69EFE1784}" type="presParOf" srcId="{4400888A-69D1-4664-A8C0-B47315B14EE9}" destId="{E7D2E1F7-C2B4-4849-B081-F4E5E35F2C94}" srcOrd="4" destOrd="0" presId="urn:microsoft.com/office/officeart/2005/8/layout/hProcess9"/>
    <dgm:cxn modelId="{156B5D37-07CE-4458-8839-550D53AA22D0}" type="presParOf" srcId="{4400888A-69D1-4664-A8C0-B47315B14EE9}" destId="{A2A4D5EA-3D5E-4246-9F7C-D930B6D3F5F5}" srcOrd="5" destOrd="0" presId="urn:microsoft.com/office/officeart/2005/8/layout/hProcess9"/>
    <dgm:cxn modelId="{A857028F-E146-46AE-9582-108D84DD557A}" type="presParOf" srcId="{4400888A-69D1-4664-A8C0-B47315B14EE9}" destId="{454B38E3-9E3A-4F52-BE4A-40184F10A462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A3583E-792F-491C-A81C-0F935CB2F591}">
      <dsp:nvSpPr>
        <dsp:cNvPr id="0" name=""/>
        <dsp:cNvSpPr/>
      </dsp:nvSpPr>
      <dsp:spPr>
        <a:xfrm>
          <a:off x="0" y="321640"/>
          <a:ext cx="78480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78E7E4-8EE9-42C2-9B3F-BE48B225D4A7}">
      <dsp:nvSpPr>
        <dsp:cNvPr id="0" name=""/>
        <dsp:cNvSpPr/>
      </dsp:nvSpPr>
      <dsp:spPr>
        <a:xfrm>
          <a:off x="392400" y="85480"/>
          <a:ext cx="5637587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645" tIns="0" rIns="20764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1" kern="1200" dirty="0">
              <a:latin typeface="標楷體" pitchFamily="65" charset="-120"/>
              <a:ea typeface="標楷體" pitchFamily="65" charset="-120"/>
            </a:rPr>
            <a:t>已生惡令速斷 </a:t>
          </a:r>
          <a:r>
            <a:rPr lang="en-US" altLang="zh-TW" sz="2400" b="1" kern="1200" dirty="0">
              <a:latin typeface="標楷體" pitchFamily="65" charset="-120"/>
              <a:ea typeface="標楷體" pitchFamily="65" charset="-120"/>
            </a:rPr>
            <a:t>+4</a:t>
          </a:r>
          <a:r>
            <a:rPr lang="zh-TW" altLang="en-US" sz="2400" b="1" kern="1200" dirty="0">
              <a:latin typeface="標楷體" pitchFamily="65" charset="-120"/>
              <a:ea typeface="標楷體" pitchFamily="65" charset="-120"/>
            </a:rPr>
            <a:t> </a:t>
          </a:r>
          <a:r>
            <a:rPr lang="en-US" altLang="zh-TW" sz="2400" b="1" kern="1200" dirty="0">
              <a:latin typeface="標楷體" pitchFamily="65" charset="-120"/>
              <a:ea typeface="標楷體" pitchFamily="65" charset="-120"/>
            </a:rPr>
            <a:t>(</a:t>
          </a:r>
          <a:r>
            <a:rPr lang="zh-TW" altLang="en-US" sz="2400" b="1" kern="1200" dirty="0">
              <a:latin typeface="標楷體" pitchFamily="65" charset="-120"/>
              <a:ea typeface="標楷體" pitchFamily="65" charset="-120"/>
            </a:rPr>
            <a:t>已欠的高利貸快還</a:t>
          </a:r>
          <a:r>
            <a:rPr lang="en-US" altLang="zh-TW" sz="2400" b="1" kern="1200" dirty="0">
              <a:latin typeface="標楷體" pitchFamily="65" charset="-120"/>
              <a:ea typeface="標楷體" pitchFamily="65" charset="-120"/>
            </a:rPr>
            <a:t>)</a:t>
          </a:r>
          <a:endParaRPr lang="zh-TW" altLang="en-US" sz="2400" kern="1200" dirty="0">
            <a:latin typeface="標楷體" pitchFamily="65" charset="-120"/>
            <a:ea typeface="標楷體" pitchFamily="65" charset="-120"/>
          </a:endParaRPr>
        </a:p>
      </dsp:txBody>
      <dsp:txXfrm>
        <a:off x="415457" y="108537"/>
        <a:ext cx="5591473" cy="426206"/>
      </dsp:txXfrm>
    </dsp:sp>
    <dsp:sp modelId="{FD91A142-9180-4812-BD80-7BD4745239BE}">
      <dsp:nvSpPr>
        <dsp:cNvPr id="0" name=""/>
        <dsp:cNvSpPr/>
      </dsp:nvSpPr>
      <dsp:spPr>
        <a:xfrm>
          <a:off x="0" y="1047400"/>
          <a:ext cx="78480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865D43-774C-4EE6-BEEE-BDFE581C8F45}">
      <dsp:nvSpPr>
        <dsp:cNvPr id="0" name=""/>
        <dsp:cNvSpPr/>
      </dsp:nvSpPr>
      <dsp:spPr>
        <a:xfrm>
          <a:off x="392400" y="811240"/>
          <a:ext cx="5637642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645" tIns="0" rIns="20764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zh-TW" sz="2400" b="1" kern="1200" dirty="0">
              <a:latin typeface="標楷體" pitchFamily="65" charset="-120"/>
              <a:ea typeface="標楷體" pitchFamily="65" charset="-120"/>
            </a:rPr>
            <a:t>未生惡令不生</a:t>
          </a:r>
          <a:r>
            <a:rPr lang="en-US" altLang="zh-TW" sz="2400" b="1" kern="1200" dirty="0">
              <a:latin typeface="標楷體" pitchFamily="65" charset="-120"/>
              <a:ea typeface="標楷體" pitchFamily="65" charset="-120"/>
            </a:rPr>
            <a:t> +3</a:t>
          </a:r>
          <a:r>
            <a:rPr lang="zh-TW" altLang="en-US" sz="2400" b="1" kern="1200" dirty="0">
              <a:latin typeface="標楷體" pitchFamily="65" charset="-120"/>
              <a:ea typeface="標楷體" pitchFamily="65" charset="-120"/>
            </a:rPr>
            <a:t> </a:t>
          </a:r>
          <a:r>
            <a:rPr lang="en-US" altLang="zh-TW" sz="2400" b="1" kern="1200" dirty="0">
              <a:latin typeface="標楷體" pitchFamily="65" charset="-120"/>
              <a:ea typeface="標楷體" pitchFamily="65" charset="-120"/>
            </a:rPr>
            <a:t>(</a:t>
          </a:r>
          <a:r>
            <a:rPr lang="zh-TW" altLang="en-US" sz="2400" b="1" kern="1200" dirty="0">
              <a:latin typeface="標楷體" pitchFamily="65" charset="-120"/>
              <a:ea typeface="標楷體" pitchFamily="65" charset="-120"/>
            </a:rPr>
            <a:t>避免欠地下錢莊錢</a:t>
          </a:r>
          <a:r>
            <a:rPr lang="en-US" altLang="zh-TW" sz="2400" b="1" kern="1200" dirty="0">
              <a:latin typeface="標楷體" pitchFamily="65" charset="-120"/>
              <a:ea typeface="標楷體" pitchFamily="65" charset="-120"/>
            </a:rPr>
            <a:t>)</a:t>
          </a:r>
        </a:p>
      </dsp:txBody>
      <dsp:txXfrm>
        <a:off x="415457" y="834297"/>
        <a:ext cx="5591528" cy="426206"/>
      </dsp:txXfrm>
    </dsp:sp>
    <dsp:sp modelId="{2EB7006D-8CFD-446E-AE4C-D862665D774D}">
      <dsp:nvSpPr>
        <dsp:cNvPr id="0" name=""/>
        <dsp:cNvSpPr/>
      </dsp:nvSpPr>
      <dsp:spPr>
        <a:xfrm>
          <a:off x="0" y="1773160"/>
          <a:ext cx="78480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1D9D40-329D-46A5-B8E1-D63F5907F95F}">
      <dsp:nvSpPr>
        <dsp:cNvPr id="0" name=""/>
        <dsp:cNvSpPr/>
      </dsp:nvSpPr>
      <dsp:spPr>
        <a:xfrm>
          <a:off x="392400" y="1537000"/>
          <a:ext cx="5637587" cy="4723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645" tIns="0" rIns="20764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zh-TW" sz="2400" b="1" kern="1200" dirty="0">
              <a:latin typeface="標楷體" pitchFamily="65" charset="-120"/>
              <a:ea typeface="標楷體" pitchFamily="65" charset="-120"/>
            </a:rPr>
            <a:t>未生善令速生</a:t>
          </a:r>
          <a:r>
            <a:rPr lang="en-US" altLang="zh-TW" sz="2400" b="1" kern="1200" dirty="0">
              <a:latin typeface="標楷體" pitchFamily="65" charset="-120"/>
              <a:ea typeface="標楷體" pitchFamily="65" charset="-120"/>
            </a:rPr>
            <a:t> +2</a:t>
          </a:r>
          <a:r>
            <a:rPr lang="zh-TW" altLang="en-US" sz="2400" b="1" kern="1200" dirty="0">
              <a:latin typeface="標楷體" pitchFamily="65" charset="-120"/>
              <a:ea typeface="標楷體" pitchFamily="65" charset="-120"/>
            </a:rPr>
            <a:t> </a:t>
          </a:r>
          <a:r>
            <a:rPr lang="en-US" altLang="zh-TW" sz="2400" b="1" kern="1200" dirty="0">
              <a:latin typeface="標楷體" pitchFamily="65" charset="-120"/>
              <a:ea typeface="標楷體" pitchFamily="65" charset="-120"/>
            </a:rPr>
            <a:t>(</a:t>
          </a:r>
          <a:r>
            <a:rPr lang="zh-TW" altLang="en-US" sz="2400" b="1" kern="1200" dirty="0">
              <a:latin typeface="標楷體" pitchFamily="65" charset="-120"/>
              <a:ea typeface="標楷體" pitchFamily="65" charset="-120"/>
            </a:rPr>
            <a:t>新的福報可以滋息</a:t>
          </a:r>
          <a:r>
            <a:rPr lang="en-US" altLang="zh-TW" sz="2400" b="1" kern="1200" dirty="0">
              <a:latin typeface="標楷體" pitchFamily="65" charset="-120"/>
              <a:ea typeface="標楷體" pitchFamily="65" charset="-120"/>
            </a:rPr>
            <a:t>)</a:t>
          </a:r>
        </a:p>
      </dsp:txBody>
      <dsp:txXfrm>
        <a:off x="415457" y="1560057"/>
        <a:ext cx="5591473" cy="426206"/>
      </dsp:txXfrm>
    </dsp:sp>
    <dsp:sp modelId="{E6854886-B004-4CBA-B26D-7826443B3C8C}">
      <dsp:nvSpPr>
        <dsp:cNvPr id="0" name=""/>
        <dsp:cNvSpPr/>
      </dsp:nvSpPr>
      <dsp:spPr>
        <a:xfrm>
          <a:off x="0" y="2498920"/>
          <a:ext cx="78480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D17B1A-E851-4CEB-BCFE-EFF0CA18B4C4}">
      <dsp:nvSpPr>
        <dsp:cNvPr id="0" name=""/>
        <dsp:cNvSpPr/>
      </dsp:nvSpPr>
      <dsp:spPr>
        <a:xfrm>
          <a:off x="392400" y="2262760"/>
          <a:ext cx="5637642" cy="4723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645" tIns="0" rIns="20764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1" kern="1200" dirty="0">
              <a:latin typeface="標楷體" pitchFamily="65" charset="-120"/>
              <a:ea typeface="標楷體" pitchFamily="65" charset="-120"/>
            </a:rPr>
            <a:t>已生善令增長 </a:t>
          </a:r>
          <a:r>
            <a:rPr lang="en-US" altLang="zh-TW" sz="2400" b="1" kern="1200" dirty="0">
              <a:latin typeface="標楷體" pitchFamily="65" charset="-120"/>
              <a:ea typeface="標楷體" pitchFamily="65" charset="-120"/>
            </a:rPr>
            <a:t>+1</a:t>
          </a:r>
          <a:r>
            <a:rPr lang="zh-TW" altLang="en-US" sz="2400" b="1" kern="1200" dirty="0">
              <a:latin typeface="標楷體" pitchFamily="65" charset="-120"/>
              <a:ea typeface="標楷體" pitchFamily="65" charset="-120"/>
            </a:rPr>
            <a:t> </a:t>
          </a:r>
          <a:r>
            <a:rPr lang="en-US" altLang="zh-TW" sz="2400" b="1" kern="1200" dirty="0">
              <a:latin typeface="標楷體" pitchFamily="65" charset="-120"/>
              <a:ea typeface="標楷體" pitchFamily="65" charset="-120"/>
            </a:rPr>
            <a:t>(</a:t>
          </a:r>
          <a:r>
            <a:rPr lang="zh-TW" altLang="en-US" sz="2400" b="1" kern="1200" dirty="0">
              <a:latin typeface="標楷體" pitchFamily="65" charset="-120"/>
              <a:ea typeface="標楷體" pitchFamily="65" charset="-120"/>
            </a:rPr>
            <a:t>銀行利息低但穩定</a:t>
          </a:r>
          <a:r>
            <a:rPr lang="en-US" altLang="zh-TW" sz="2400" b="1" kern="1200" dirty="0">
              <a:latin typeface="標楷體" pitchFamily="65" charset="-120"/>
              <a:ea typeface="標楷體" pitchFamily="65" charset="-120"/>
            </a:rPr>
            <a:t>)</a:t>
          </a:r>
          <a:endParaRPr lang="zh-TW" altLang="en-US" sz="2400" kern="1200" dirty="0">
            <a:latin typeface="標楷體" pitchFamily="65" charset="-120"/>
            <a:ea typeface="標楷體" pitchFamily="65" charset="-120"/>
          </a:endParaRPr>
        </a:p>
      </dsp:txBody>
      <dsp:txXfrm>
        <a:off x="415457" y="2285817"/>
        <a:ext cx="5591528" cy="4262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BAD2B3-73D7-4A0A-88EE-02340E226E89}">
      <dsp:nvSpPr>
        <dsp:cNvPr id="0" name=""/>
        <dsp:cNvSpPr/>
      </dsp:nvSpPr>
      <dsp:spPr>
        <a:xfrm>
          <a:off x="2349477" y="461134"/>
          <a:ext cx="3073444" cy="3073444"/>
        </a:xfrm>
        <a:prstGeom prst="blockArc">
          <a:avLst>
            <a:gd name="adj1" fmla="val 10800000"/>
            <a:gd name="adj2" fmla="val 16200000"/>
            <a:gd name="adj3" fmla="val 4643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39AEBD-2CBD-49FA-A94E-77625A00DA96}">
      <dsp:nvSpPr>
        <dsp:cNvPr id="0" name=""/>
        <dsp:cNvSpPr/>
      </dsp:nvSpPr>
      <dsp:spPr>
        <a:xfrm>
          <a:off x="2349477" y="461134"/>
          <a:ext cx="3073444" cy="3073444"/>
        </a:xfrm>
        <a:prstGeom prst="blockArc">
          <a:avLst>
            <a:gd name="adj1" fmla="val 5400000"/>
            <a:gd name="adj2" fmla="val 10800000"/>
            <a:gd name="adj3" fmla="val 4643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5DEEDB-053E-4768-9AFE-DF42E32329AD}">
      <dsp:nvSpPr>
        <dsp:cNvPr id="0" name=""/>
        <dsp:cNvSpPr/>
      </dsp:nvSpPr>
      <dsp:spPr>
        <a:xfrm>
          <a:off x="2349477" y="461134"/>
          <a:ext cx="3073444" cy="3073444"/>
        </a:xfrm>
        <a:prstGeom prst="blockArc">
          <a:avLst>
            <a:gd name="adj1" fmla="val 0"/>
            <a:gd name="adj2" fmla="val 5400000"/>
            <a:gd name="adj3" fmla="val 4643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B2C6DB-C733-4F39-A500-04BD3A7E001A}">
      <dsp:nvSpPr>
        <dsp:cNvPr id="0" name=""/>
        <dsp:cNvSpPr/>
      </dsp:nvSpPr>
      <dsp:spPr>
        <a:xfrm>
          <a:off x="2349477" y="461134"/>
          <a:ext cx="3073444" cy="3073444"/>
        </a:xfrm>
        <a:prstGeom prst="blockArc">
          <a:avLst>
            <a:gd name="adj1" fmla="val 16200000"/>
            <a:gd name="adj2" fmla="val 0"/>
            <a:gd name="adj3" fmla="val 4643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624EFB-615F-45F5-8847-11E5DF8C4FE4}">
      <dsp:nvSpPr>
        <dsp:cNvPr id="0" name=""/>
        <dsp:cNvSpPr/>
      </dsp:nvSpPr>
      <dsp:spPr>
        <a:xfrm>
          <a:off x="3178410" y="1290067"/>
          <a:ext cx="1415578" cy="14155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四如意足</a:t>
          </a:r>
        </a:p>
      </dsp:txBody>
      <dsp:txXfrm>
        <a:off x="3385717" y="1497374"/>
        <a:ext cx="1000964" cy="1000964"/>
      </dsp:txXfrm>
    </dsp:sp>
    <dsp:sp modelId="{2A58D145-2076-442E-8B88-828EED261B58}">
      <dsp:nvSpPr>
        <dsp:cNvPr id="0" name=""/>
        <dsp:cNvSpPr/>
      </dsp:nvSpPr>
      <dsp:spPr>
        <a:xfrm>
          <a:off x="3390747" y="1354"/>
          <a:ext cx="990905" cy="99090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欲如意足</a:t>
          </a:r>
        </a:p>
      </dsp:txBody>
      <dsp:txXfrm>
        <a:off x="3535862" y="146469"/>
        <a:ext cx="700675" cy="700675"/>
      </dsp:txXfrm>
    </dsp:sp>
    <dsp:sp modelId="{AE0D7390-E208-40B7-AAB6-48FAB88BA6BB}">
      <dsp:nvSpPr>
        <dsp:cNvPr id="0" name=""/>
        <dsp:cNvSpPr/>
      </dsp:nvSpPr>
      <dsp:spPr>
        <a:xfrm>
          <a:off x="4891796" y="1502403"/>
          <a:ext cx="990905" cy="99090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念如意足</a:t>
          </a:r>
        </a:p>
      </dsp:txBody>
      <dsp:txXfrm>
        <a:off x="5036911" y="1647518"/>
        <a:ext cx="700675" cy="700675"/>
      </dsp:txXfrm>
    </dsp:sp>
    <dsp:sp modelId="{FB3BD6EF-12B4-4A7D-AA9F-4E527DFCC41E}">
      <dsp:nvSpPr>
        <dsp:cNvPr id="0" name=""/>
        <dsp:cNvSpPr/>
      </dsp:nvSpPr>
      <dsp:spPr>
        <a:xfrm>
          <a:off x="3390747" y="3003453"/>
          <a:ext cx="990905" cy="99090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進如意足</a:t>
          </a:r>
        </a:p>
      </dsp:txBody>
      <dsp:txXfrm>
        <a:off x="3535862" y="3148568"/>
        <a:ext cx="700675" cy="700675"/>
      </dsp:txXfrm>
    </dsp:sp>
    <dsp:sp modelId="{F2612A42-DC09-4386-BCED-F625B4A49042}">
      <dsp:nvSpPr>
        <dsp:cNvPr id="0" name=""/>
        <dsp:cNvSpPr/>
      </dsp:nvSpPr>
      <dsp:spPr>
        <a:xfrm>
          <a:off x="1889697" y="1502403"/>
          <a:ext cx="990905" cy="99090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慧如意足</a:t>
          </a:r>
        </a:p>
      </dsp:txBody>
      <dsp:txXfrm>
        <a:off x="2034812" y="1647518"/>
        <a:ext cx="700675" cy="7006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BAD2B3-73D7-4A0A-88EE-02340E226E89}">
      <dsp:nvSpPr>
        <dsp:cNvPr id="0" name=""/>
        <dsp:cNvSpPr/>
      </dsp:nvSpPr>
      <dsp:spPr>
        <a:xfrm>
          <a:off x="2405382" y="445031"/>
          <a:ext cx="2961634" cy="2961634"/>
        </a:xfrm>
        <a:prstGeom prst="blockArc">
          <a:avLst>
            <a:gd name="adj1" fmla="val 10800000"/>
            <a:gd name="adj2" fmla="val 16200000"/>
            <a:gd name="adj3" fmla="val 4644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39AEBD-2CBD-49FA-A94E-77625A00DA96}">
      <dsp:nvSpPr>
        <dsp:cNvPr id="0" name=""/>
        <dsp:cNvSpPr/>
      </dsp:nvSpPr>
      <dsp:spPr>
        <a:xfrm>
          <a:off x="2405382" y="445031"/>
          <a:ext cx="2961634" cy="2961634"/>
        </a:xfrm>
        <a:prstGeom prst="blockArc">
          <a:avLst>
            <a:gd name="adj1" fmla="val 5400000"/>
            <a:gd name="adj2" fmla="val 10800000"/>
            <a:gd name="adj3" fmla="val 4644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5DEEDB-053E-4768-9AFE-DF42E32329AD}">
      <dsp:nvSpPr>
        <dsp:cNvPr id="0" name=""/>
        <dsp:cNvSpPr/>
      </dsp:nvSpPr>
      <dsp:spPr>
        <a:xfrm>
          <a:off x="2405382" y="445031"/>
          <a:ext cx="2961634" cy="2961634"/>
        </a:xfrm>
        <a:prstGeom prst="blockArc">
          <a:avLst>
            <a:gd name="adj1" fmla="val 0"/>
            <a:gd name="adj2" fmla="val 5400000"/>
            <a:gd name="adj3" fmla="val 4644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B2C6DB-C733-4F39-A500-04BD3A7E001A}">
      <dsp:nvSpPr>
        <dsp:cNvPr id="0" name=""/>
        <dsp:cNvSpPr/>
      </dsp:nvSpPr>
      <dsp:spPr>
        <a:xfrm>
          <a:off x="2405382" y="445031"/>
          <a:ext cx="2961634" cy="2961634"/>
        </a:xfrm>
        <a:prstGeom prst="blockArc">
          <a:avLst>
            <a:gd name="adj1" fmla="val 16200000"/>
            <a:gd name="adj2" fmla="val 0"/>
            <a:gd name="adj3" fmla="val 4644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624EFB-615F-45F5-8847-11E5DF8C4FE4}">
      <dsp:nvSpPr>
        <dsp:cNvPr id="0" name=""/>
        <dsp:cNvSpPr/>
      </dsp:nvSpPr>
      <dsp:spPr>
        <a:xfrm>
          <a:off x="3204027" y="1243676"/>
          <a:ext cx="1364344" cy="13643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四如意足</a:t>
          </a:r>
        </a:p>
      </dsp:txBody>
      <dsp:txXfrm>
        <a:off x="3403831" y="1443480"/>
        <a:ext cx="964736" cy="964736"/>
      </dsp:txXfrm>
    </dsp:sp>
    <dsp:sp modelId="{2A58D145-2076-442E-8B88-828EED261B58}">
      <dsp:nvSpPr>
        <dsp:cNvPr id="0" name=""/>
        <dsp:cNvSpPr/>
      </dsp:nvSpPr>
      <dsp:spPr>
        <a:xfrm>
          <a:off x="3408679" y="1891"/>
          <a:ext cx="955041" cy="95504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欲如意足</a:t>
          </a:r>
        </a:p>
      </dsp:txBody>
      <dsp:txXfrm>
        <a:off x="3548542" y="141754"/>
        <a:ext cx="675315" cy="675315"/>
      </dsp:txXfrm>
    </dsp:sp>
    <dsp:sp modelId="{AE0D7390-E208-40B7-AAB6-48FAB88BA6BB}">
      <dsp:nvSpPr>
        <dsp:cNvPr id="0" name=""/>
        <dsp:cNvSpPr/>
      </dsp:nvSpPr>
      <dsp:spPr>
        <a:xfrm>
          <a:off x="4855115" y="1448327"/>
          <a:ext cx="955041" cy="95504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念如意足</a:t>
          </a:r>
        </a:p>
      </dsp:txBody>
      <dsp:txXfrm>
        <a:off x="4994978" y="1588190"/>
        <a:ext cx="675315" cy="675315"/>
      </dsp:txXfrm>
    </dsp:sp>
    <dsp:sp modelId="{FB3BD6EF-12B4-4A7D-AA9F-4E527DFCC41E}">
      <dsp:nvSpPr>
        <dsp:cNvPr id="0" name=""/>
        <dsp:cNvSpPr/>
      </dsp:nvSpPr>
      <dsp:spPr>
        <a:xfrm>
          <a:off x="3408679" y="2894763"/>
          <a:ext cx="955041" cy="95504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進如意足</a:t>
          </a:r>
        </a:p>
      </dsp:txBody>
      <dsp:txXfrm>
        <a:off x="3548542" y="3034626"/>
        <a:ext cx="675315" cy="675315"/>
      </dsp:txXfrm>
    </dsp:sp>
    <dsp:sp modelId="{F2612A42-DC09-4386-BCED-F625B4A49042}">
      <dsp:nvSpPr>
        <dsp:cNvPr id="0" name=""/>
        <dsp:cNvSpPr/>
      </dsp:nvSpPr>
      <dsp:spPr>
        <a:xfrm>
          <a:off x="1962243" y="1448327"/>
          <a:ext cx="955041" cy="95504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慧如意足</a:t>
          </a:r>
        </a:p>
      </dsp:txBody>
      <dsp:txXfrm>
        <a:off x="2102106" y="1588190"/>
        <a:ext cx="675315" cy="6753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6D74F2-93FE-470C-A003-15EDDC38F39D}">
      <dsp:nvSpPr>
        <dsp:cNvPr id="0" name=""/>
        <dsp:cNvSpPr/>
      </dsp:nvSpPr>
      <dsp:spPr>
        <a:xfrm>
          <a:off x="582929" y="0"/>
          <a:ext cx="6606540" cy="3429000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12B678-0B6C-4D71-BC38-BFF9A4AE5AEB}">
      <dsp:nvSpPr>
        <dsp:cNvPr id="0" name=""/>
        <dsp:cNvSpPr/>
      </dsp:nvSpPr>
      <dsp:spPr>
        <a:xfrm>
          <a:off x="1897" y="1028700"/>
          <a:ext cx="1739491" cy="1371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kern="1200" dirty="0">
              <a:latin typeface="標楷體" pitchFamily="65" charset="-120"/>
              <a:ea typeface="標楷體" pitchFamily="65" charset="-120"/>
            </a:rPr>
            <a:t>欲如意足</a:t>
          </a:r>
          <a:endParaRPr lang="zh-TW" altLang="en-US" sz="3600" kern="1200" dirty="0">
            <a:latin typeface="標楷體" pitchFamily="65" charset="-120"/>
            <a:ea typeface="標楷體" pitchFamily="65" charset="-120"/>
          </a:endParaRPr>
        </a:p>
      </dsp:txBody>
      <dsp:txXfrm>
        <a:off x="68853" y="1095656"/>
        <a:ext cx="1605579" cy="1237688"/>
      </dsp:txXfrm>
    </dsp:sp>
    <dsp:sp modelId="{E3439595-5085-4E3E-A7EC-C376B2AE3C48}">
      <dsp:nvSpPr>
        <dsp:cNvPr id="0" name=""/>
        <dsp:cNvSpPr/>
      </dsp:nvSpPr>
      <dsp:spPr>
        <a:xfrm>
          <a:off x="2011601" y="1028700"/>
          <a:ext cx="1739491" cy="13716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zh-TW" sz="3600" b="1" kern="1200" dirty="0">
              <a:latin typeface="標楷體" pitchFamily="65" charset="-120"/>
              <a:ea typeface="標楷體" pitchFamily="65" charset="-120"/>
            </a:rPr>
            <a:t>念如意足</a:t>
          </a:r>
          <a:endParaRPr lang="en-US" altLang="zh-TW" sz="36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2078557" y="1095656"/>
        <a:ext cx="1605579" cy="1237688"/>
      </dsp:txXfrm>
    </dsp:sp>
    <dsp:sp modelId="{E7D2E1F7-C2B4-4849-B081-F4E5E35F2C94}">
      <dsp:nvSpPr>
        <dsp:cNvPr id="0" name=""/>
        <dsp:cNvSpPr/>
      </dsp:nvSpPr>
      <dsp:spPr>
        <a:xfrm>
          <a:off x="4021306" y="1028700"/>
          <a:ext cx="1739491" cy="13716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zh-TW" sz="3600" b="1" kern="1200">
              <a:latin typeface="標楷體" pitchFamily="65" charset="-120"/>
              <a:ea typeface="標楷體" pitchFamily="65" charset="-120"/>
            </a:rPr>
            <a:t>進如意足</a:t>
          </a:r>
          <a:endParaRPr lang="en-US" altLang="zh-TW" sz="36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4088262" y="1095656"/>
        <a:ext cx="1605579" cy="1237688"/>
      </dsp:txXfrm>
    </dsp:sp>
    <dsp:sp modelId="{454B38E3-9E3A-4F52-BE4A-40184F10A462}">
      <dsp:nvSpPr>
        <dsp:cNvPr id="0" name=""/>
        <dsp:cNvSpPr/>
      </dsp:nvSpPr>
      <dsp:spPr>
        <a:xfrm>
          <a:off x="6031010" y="1028700"/>
          <a:ext cx="1739491" cy="13716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zh-TW" sz="3600" b="1" kern="1200" dirty="0">
              <a:latin typeface="標楷體" pitchFamily="65" charset="-120"/>
              <a:ea typeface="標楷體" pitchFamily="65" charset="-120"/>
            </a:rPr>
            <a:t>慧如意足</a:t>
          </a:r>
          <a:r>
            <a:rPr lang="en-US" altLang="zh-TW" sz="3600" b="1" kern="1200" dirty="0">
              <a:latin typeface="標楷體" pitchFamily="65" charset="-120"/>
              <a:ea typeface="標楷體" pitchFamily="65" charset="-120"/>
            </a:rPr>
            <a:t> </a:t>
          </a:r>
          <a:endParaRPr lang="zh-TW" altLang="zh-TW" sz="36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6097966" y="1095656"/>
        <a:ext cx="1605579" cy="12376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45047B-A088-4EC3-9E6A-5B2ABD8F5F50}" type="datetimeFigureOut">
              <a:rPr lang="zh-TW" altLang="en-US" smtClean="0"/>
              <a:pPr/>
              <a:t>2025/3/20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53014F-26BE-4EE4-8515-02EEB3DCD8B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蓋（巴利語：</a:t>
            </a:r>
            <a:r>
              <a:rPr lang="en-US" altLang="zh-TW" dirty="0" err="1"/>
              <a:t>nīvaraṇāni</a:t>
            </a:r>
            <a:r>
              <a:rPr lang="zh-TW" altLang="en-US" dirty="0"/>
              <a:t>，梵語：</a:t>
            </a:r>
            <a:r>
              <a:rPr lang="en-US" altLang="zh-TW" dirty="0" err="1"/>
              <a:t>nivāraṇa</a:t>
            </a:r>
            <a:r>
              <a:rPr lang="zh-TW" altLang="en-US" dirty="0"/>
              <a:t>），佛教術語，是煩惱的異名之一。主要分為五個種類，即五蓋（巴利語：</a:t>
            </a:r>
            <a:r>
              <a:rPr lang="en-US" altLang="zh-TW" dirty="0" err="1"/>
              <a:t>pañca</a:t>
            </a:r>
            <a:r>
              <a:rPr lang="en-US" altLang="zh-TW" dirty="0"/>
              <a:t> </a:t>
            </a:r>
            <a:r>
              <a:rPr lang="en-US" altLang="zh-TW" dirty="0" err="1"/>
              <a:t>nīvaraṇāni</a:t>
            </a:r>
            <a:r>
              <a:rPr lang="zh-TW" altLang="en-US" dirty="0"/>
              <a:t>，梵語：</a:t>
            </a:r>
            <a:r>
              <a:rPr lang="en-US" altLang="zh-TW" dirty="0" err="1"/>
              <a:t>pañca</a:t>
            </a:r>
            <a:r>
              <a:rPr lang="en-US" altLang="zh-TW" dirty="0"/>
              <a:t> </a:t>
            </a:r>
            <a:r>
              <a:rPr lang="en-US" altLang="zh-TW" dirty="0" err="1"/>
              <a:t>nivāraṇa</a:t>
            </a:r>
            <a:r>
              <a:rPr lang="zh-TW" altLang="en-US" dirty="0"/>
              <a:t>），即一貪欲，二瞋恚，三睡眠，四掉悔，五懷疑共五者，又被稱為五障、和五退法。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3014F-26BE-4EE4-8515-02EEB3DCD8BD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1842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2025/3/20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2" name="矩形 31"/>
          <p:cNvSpPr/>
          <p:nvPr/>
        </p:nvSpPr>
        <p:spPr>
          <a:xfrm>
            <a:off x="0" y="-1"/>
            <a:ext cx="365760" cy="5140842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矩形 38"/>
          <p:cNvSpPr/>
          <p:nvPr/>
        </p:nvSpPr>
        <p:spPr>
          <a:xfrm>
            <a:off x="309558" y="510358"/>
            <a:ext cx="45720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矩形 39"/>
          <p:cNvSpPr/>
          <p:nvPr/>
        </p:nvSpPr>
        <p:spPr>
          <a:xfrm>
            <a:off x="269073" y="510358"/>
            <a:ext cx="27432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矩形 40"/>
          <p:cNvSpPr/>
          <p:nvPr/>
        </p:nvSpPr>
        <p:spPr>
          <a:xfrm>
            <a:off x="250020" y="510358"/>
            <a:ext cx="9144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矩形 41"/>
          <p:cNvSpPr/>
          <p:nvPr/>
        </p:nvSpPr>
        <p:spPr>
          <a:xfrm>
            <a:off x="221768" y="510358"/>
            <a:ext cx="9144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914400" y="3257550"/>
            <a:ext cx="7772400" cy="1481328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914400" y="2125980"/>
            <a:ext cx="7772400" cy="113157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sp>
        <p:nvSpPr>
          <p:cNvPr id="56" name="矩形 55"/>
          <p:cNvSpPr/>
          <p:nvPr/>
        </p:nvSpPr>
        <p:spPr>
          <a:xfrm>
            <a:off x="255291" y="3785546"/>
            <a:ext cx="73152" cy="126873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矩形 64"/>
          <p:cNvSpPr/>
          <p:nvPr/>
        </p:nvSpPr>
        <p:spPr>
          <a:xfrm>
            <a:off x="255291" y="3597614"/>
            <a:ext cx="73152" cy="17145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矩形 65"/>
          <p:cNvSpPr/>
          <p:nvPr/>
        </p:nvSpPr>
        <p:spPr>
          <a:xfrm>
            <a:off x="255291" y="3478264"/>
            <a:ext cx="73152" cy="10287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矩形 66"/>
          <p:cNvSpPr/>
          <p:nvPr/>
        </p:nvSpPr>
        <p:spPr>
          <a:xfrm>
            <a:off x="255291" y="3406919"/>
            <a:ext cx="73152" cy="5486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矩形 17"/>
          <p:cNvSpPr/>
          <p:nvPr userDrawn="1"/>
        </p:nvSpPr>
        <p:spPr>
          <a:xfrm>
            <a:off x="0" y="0"/>
            <a:ext cx="395536" cy="1059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 19"/>
          <p:cNvSpPr/>
          <p:nvPr userDrawn="1"/>
        </p:nvSpPr>
        <p:spPr>
          <a:xfrm>
            <a:off x="0" y="1059582"/>
            <a:ext cx="395536" cy="14485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/>
          <p:cNvSpPr/>
          <p:nvPr userDrawn="1"/>
        </p:nvSpPr>
        <p:spPr>
          <a:xfrm>
            <a:off x="0" y="2499742"/>
            <a:ext cx="395536" cy="26437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" name="圖片 2" descr="一張含有 圓形, 電子藍, 螢幕擷取畫面, 標誌 的圖片&#10;&#10;AI 產生的內容可能不正確。">
            <a:extLst>
              <a:ext uri="{FF2B5EF4-FFF2-40B4-BE49-F238E27FC236}">
                <a16:creationId xmlns:a16="http://schemas.microsoft.com/office/drawing/2014/main" id="{5AF57290-3DC7-61EB-0B57-791FA2A9D8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79798"/>
            <a:ext cx="576064" cy="5760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dirty="0"/>
              <a:t>按一下以編輯母片標題樣式</a:t>
            </a:r>
            <a:endParaRPr kumimoji="0"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標楷體" pitchFamily="65" charset="-120"/>
                <a:ea typeface="標楷體" pitchFamily="65" charset="-120"/>
              </a:defRPr>
            </a:lvl1pPr>
            <a:extLst/>
          </a:lstStyle>
          <a:p>
            <a:pPr lvl="0" eaLnBrk="1" latinLnBrk="0" hangingPunct="1"/>
            <a:r>
              <a:rPr lang="zh-TW" altLang="en-US" dirty="0"/>
              <a:t>按一下以編輯母片文字樣式</a:t>
            </a:r>
          </a:p>
          <a:p>
            <a:pPr lvl="1" eaLnBrk="1" latinLnBrk="0" hangingPunct="1"/>
            <a:r>
              <a:rPr lang="zh-TW" altLang="en-US" dirty="0"/>
              <a:t>第二層</a:t>
            </a:r>
          </a:p>
          <a:p>
            <a:pPr lvl="2" eaLnBrk="1" latinLnBrk="0" hangingPunct="1"/>
            <a:r>
              <a:rPr lang="zh-TW" altLang="en-US" dirty="0"/>
              <a:t>第三層</a:t>
            </a:r>
          </a:p>
          <a:p>
            <a:pPr lvl="3" eaLnBrk="1" latinLnBrk="0" hangingPunct="1"/>
            <a:r>
              <a:rPr lang="zh-TW" altLang="en-US" dirty="0"/>
              <a:t>第四層</a:t>
            </a:r>
          </a:p>
          <a:p>
            <a:pPr lvl="4" eaLnBrk="1" latinLnBrk="0" hangingPunct="1"/>
            <a:r>
              <a:rPr lang="zh-TW" altLang="en-US" dirty="0"/>
              <a:t>第五層</a:t>
            </a:r>
            <a:endParaRPr kumimoji="0" 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2025/3/20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手繪多邊形 13"/>
          <p:cNvSpPr>
            <a:spLocks/>
          </p:cNvSpPr>
          <p:nvPr/>
        </p:nvSpPr>
        <p:spPr bwMode="auto">
          <a:xfrm>
            <a:off x="4828952" y="805416"/>
            <a:ext cx="4322136" cy="4343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手繪多邊形 14"/>
          <p:cNvSpPr>
            <a:spLocks/>
          </p:cNvSpPr>
          <p:nvPr/>
        </p:nvSpPr>
        <p:spPr bwMode="auto">
          <a:xfrm>
            <a:off x="373966" y="0"/>
            <a:ext cx="5514536" cy="496149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手繪多邊形 12"/>
          <p:cNvSpPr>
            <a:spLocks/>
          </p:cNvSpPr>
          <p:nvPr/>
        </p:nvSpPr>
        <p:spPr bwMode="auto">
          <a:xfrm rot="5236414">
            <a:off x="4976478" y="964110"/>
            <a:ext cx="30861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手繪多邊形 15"/>
          <p:cNvSpPr>
            <a:spLocks/>
          </p:cNvSpPr>
          <p:nvPr/>
        </p:nvSpPr>
        <p:spPr bwMode="auto">
          <a:xfrm>
            <a:off x="5943600" y="0"/>
            <a:ext cx="2743200" cy="3200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手繪多邊形 16"/>
          <p:cNvSpPr>
            <a:spLocks/>
          </p:cNvSpPr>
          <p:nvPr/>
        </p:nvSpPr>
        <p:spPr bwMode="auto">
          <a:xfrm>
            <a:off x="5943600" y="3200400"/>
            <a:ext cx="3200400" cy="8572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手繪多邊形 17"/>
          <p:cNvSpPr>
            <a:spLocks/>
          </p:cNvSpPr>
          <p:nvPr/>
        </p:nvSpPr>
        <p:spPr bwMode="auto">
          <a:xfrm>
            <a:off x="5943600" y="0"/>
            <a:ext cx="1371600" cy="3200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手繪多邊形 18"/>
          <p:cNvSpPr>
            <a:spLocks/>
          </p:cNvSpPr>
          <p:nvPr/>
        </p:nvSpPr>
        <p:spPr bwMode="auto">
          <a:xfrm>
            <a:off x="5948364" y="3184923"/>
            <a:ext cx="2090737" cy="195857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手繪多邊形 19"/>
          <p:cNvSpPr>
            <a:spLocks/>
          </p:cNvSpPr>
          <p:nvPr/>
        </p:nvSpPr>
        <p:spPr bwMode="auto">
          <a:xfrm>
            <a:off x="5943600" y="3200400"/>
            <a:ext cx="16002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手繪多邊形 20"/>
          <p:cNvSpPr>
            <a:spLocks/>
          </p:cNvSpPr>
          <p:nvPr/>
        </p:nvSpPr>
        <p:spPr bwMode="auto">
          <a:xfrm>
            <a:off x="5943600" y="1028700"/>
            <a:ext cx="3200400" cy="21717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手繪多邊形 21"/>
          <p:cNvSpPr>
            <a:spLocks/>
          </p:cNvSpPr>
          <p:nvPr/>
        </p:nvSpPr>
        <p:spPr bwMode="auto">
          <a:xfrm>
            <a:off x="5943600" y="1314450"/>
            <a:ext cx="3200400" cy="18859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手繪多邊形 22"/>
          <p:cNvSpPr>
            <a:spLocks/>
          </p:cNvSpPr>
          <p:nvPr/>
        </p:nvSpPr>
        <p:spPr bwMode="auto">
          <a:xfrm>
            <a:off x="990600" y="3200400"/>
            <a:ext cx="49530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手繪多邊形 23"/>
          <p:cNvSpPr>
            <a:spLocks/>
          </p:cNvSpPr>
          <p:nvPr/>
        </p:nvSpPr>
        <p:spPr bwMode="auto">
          <a:xfrm>
            <a:off x="533400" y="3200400"/>
            <a:ext cx="53340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手繪多邊形 24"/>
          <p:cNvSpPr>
            <a:spLocks/>
          </p:cNvSpPr>
          <p:nvPr/>
        </p:nvSpPr>
        <p:spPr bwMode="auto">
          <a:xfrm>
            <a:off x="366824" y="1828800"/>
            <a:ext cx="5638800" cy="1371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手繪多邊形 25"/>
          <p:cNvSpPr>
            <a:spLocks/>
          </p:cNvSpPr>
          <p:nvPr/>
        </p:nvSpPr>
        <p:spPr bwMode="auto">
          <a:xfrm>
            <a:off x="366824" y="1600200"/>
            <a:ext cx="5638800" cy="1600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手繪多邊形 26"/>
          <p:cNvSpPr>
            <a:spLocks/>
          </p:cNvSpPr>
          <p:nvPr/>
        </p:nvSpPr>
        <p:spPr bwMode="auto">
          <a:xfrm>
            <a:off x="4572000" y="3200400"/>
            <a:ext cx="13716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06902" y="1013754"/>
            <a:ext cx="5718048" cy="733115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2025/3/20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363160" y="301698"/>
            <a:ext cx="8503920" cy="664699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06902" y="384048"/>
            <a:ext cx="8156448" cy="58293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384048"/>
            <a:ext cx="8229600" cy="68580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64344" y="1327876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55344" y="1327876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2025/3/20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9" name="圖片 8" descr="一張含有 圓形, 電子藍, 螢幕擷取畫面, 標誌 的圖片&#10;&#10;AI 產生的內容可能不正確。">
            <a:extLst>
              <a:ext uri="{FF2B5EF4-FFF2-40B4-BE49-F238E27FC236}">
                <a16:creationId xmlns:a16="http://schemas.microsoft.com/office/drawing/2014/main" id="{2F72C399-05EE-46A1-5FBA-2EBD9ED7C9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79798"/>
            <a:ext cx="576064" cy="5760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0" y="394883"/>
            <a:ext cx="8867080" cy="664699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4824" y="384048"/>
            <a:ext cx="7772400" cy="6858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357312"/>
            <a:ext cx="4040188" cy="47982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6" y="1357312"/>
            <a:ext cx="4041775" cy="47982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1844278"/>
            <a:ext cx="4040188" cy="29695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844278"/>
            <a:ext cx="4041775" cy="29695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2025/3/20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10" name="圖片 9" descr="一張含有 圓形, 電子藍, 螢幕擷取畫面, 標誌 的圖片&#10;&#10;AI 產生的內容可能不正確。">
            <a:extLst>
              <a:ext uri="{FF2B5EF4-FFF2-40B4-BE49-F238E27FC236}">
                <a16:creationId xmlns:a16="http://schemas.microsoft.com/office/drawing/2014/main" id="{ECA3B146-8757-92A5-DAB8-C335272C92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79798"/>
            <a:ext cx="576064" cy="5760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384048"/>
            <a:ext cx="7772400" cy="6858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2025/3/20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2025/3/20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6" name="圖片 5" descr="一張含有 圓形, 電子藍, 螢幕擷取畫面, 標誌 的圖片&#10;&#10;AI 產生的內容可能不正確。">
            <a:extLst>
              <a:ext uri="{FF2B5EF4-FFF2-40B4-BE49-F238E27FC236}">
                <a16:creationId xmlns:a16="http://schemas.microsoft.com/office/drawing/2014/main" id="{6C1D6F31-5B39-5A86-7496-11655653C6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79798"/>
            <a:ext cx="576064" cy="5760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204787"/>
            <a:ext cx="8229600" cy="871538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5800" y="1076325"/>
            <a:ext cx="2514600" cy="3429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3429000" y="1076325"/>
            <a:ext cx="5486400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2025/3/20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線接點 8"/>
          <p:cNvCxnSpPr/>
          <p:nvPr/>
        </p:nvCxnSpPr>
        <p:spPr>
          <a:xfrm flipV="1">
            <a:off x="363195" y="1413771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標題 1"/>
          <p:cNvSpPr>
            <a:spLocks noGrp="1"/>
          </p:cNvSpPr>
          <p:nvPr>
            <p:ph type="title"/>
          </p:nvPr>
        </p:nvSpPr>
        <p:spPr bwMode="grayWhite">
          <a:xfrm>
            <a:off x="914400" y="330939"/>
            <a:ext cx="6858000" cy="526312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68032" y="1420336"/>
            <a:ext cx="8778240" cy="3720108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TW" altLang="en-US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862608"/>
            <a:ext cx="6858000" cy="51435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477000" y="41624"/>
            <a:ext cx="2133600" cy="273844"/>
          </a:xfrm>
        </p:spPr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2025/3/20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914400" y="41624"/>
            <a:ext cx="5562600" cy="273844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610600" y="41624"/>
            <a:ext cx="457200" cy="273844"/>
          </a:xfrm>
        </p:spPr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2025/3/20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1981200" cy="4388644"/>
          </a:xfrm>
        </p:spPr>
        <p:txBody>
          <a:bodyPr vert="eaVert" anchor="ctr"/>
          <a:lstStyle/>
          <a:p>
            <a:r>
              <a:rPr kumimoji="0" lang="zh-TW" altLang="en-US" dirty="0"/>
              <a:t>按一下以編輯母片標題樣式</a:t>
            </a:r>
            <a:endParaRPr kumimoji="0" lang="en-US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05979"/>
            <a:ext cx="5867400" cy="4388644"/>
          </a:xfrm>
        </p:spPr>
        <p:txBody>
          <a:bodyPr vert="eaVert"/>
          <a:lstStyle/>
          <a:p>
            <a:pPr lvl="0" eaLnBrk="1" latinLnBrk="0" hangingPunct="1"/>
            <a:r>
              <a:rPr lang="zh-TW" altLang="en-US" dirty="0"/>
              <a:t>按一下以編輯母片文字樣式</a:t>
            </a:r>
          </a:p>
          <a:p>
            <a:pPr lvl="1" eaLnBrk="1" latinLnBrk="0" hangingPunct="1"/>
            <a:r>
              <a:rPr lang="zh-TW" altLang="en-US" dirty="0"/>
              <a:t>第二層</a:t>
            </a:r>
          </a:p>
          <a:p>
            <a:pPr lvl="2" eaLnBrk="1" latinLnBrk="0" hangingPunct="1"/>
            <a:r>
              <a:rPr lang="zh-TW" altLang="en-US" dirty="0"/>
              <a:t>第三層</a:t>
            </a:r>
          </a:p>
          <a:p>
            <a:pPr lvl="3" eaLnBrk="1" latinLnBrk="0" hangingPunct="1"/>
            <a:r>
              <a:rPr lang="zh-TW" altLang="en-US" dirty="0"/>
              <a:t>第四層</a:t>
            </a:r>
          </a:p>
          <a:p>
            <a:pPr lvl="4" eaLnBrk="1" latinLnBrk="0" hangingPunct="1"/>
            <a:r>
              <a:rPr lang="zh-TW" altLang="en-US" dirty="0"/>
              <a:t>第五層</a:t>
            </a:r>
            <a:endParaRPr kumimoji="0" 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2025/3/20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 descr="圖片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2025/3/20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2" name="矩形 31"/>
          <p:cNvSpPr/>
          <p:nvPr/>
        </p:nvSpPr>
        <p:spPr>
          <a:xfrm>
            <a:off x="0" y="-1"/>
            <a:ext cx="365760" cy="5140842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矩形 38"/>
          <p:cNvSpPr/>
          <p:nvPr/>
        </p:nvSpPr>
        <p:spPr>
          <a:xfrm>
            <a:off x="309558" y="510358"/>
            <a:ext cx="45720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矩形 39"/>
          <p:cNvSpPr/>
          <p:nvPr/>
        </p:nvSpPr>
        <p:spPr>
          <a:xfrm>
            <a:off x="269073" y="510358"/>
            <a:ext cx="27432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矩形 40"/>
          <p:cNvSpPr/>
          <p:nvPr/>
        </p:nvSpPr>
        <p:spPr>
          <a:xfrm>
            <a:off x="250020" y="510358"/>
            <a:ext cx="9144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矩形 41"/>
          <p:cNvSpPr/>
          <p:nvPr/>
        </p:nvSpPr>
        <p:spPr>
          <a:xfrm>
            <a:off x="221768" y="510358"/>
            <a:ext cx="9144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914400" y="3257550"/>
            <a:ext cx="7772400" cy="1481328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914400" y="2125980"/>
            <a:ext cx="7772400" cy="113157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sp>
        <p:nvSpPr>
          <p:cNvPr id="56" name="矩形 55"/>
          <p:cNvSpPr/>
          <p:nvPr/>
        </p:nvSpPr>
        <p:spPr>
          <a:xfrm>
            <a:off x="255291" y="3785546"/>
            <a:ext cx="73152" cy="126873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矩形 64"/>
          <p:cNvSpPr/>
          <p:nvPr/>
        </p:nvSpPr>
        <p:spPr>
          <a:xfrm>
            <a:off x="255291" y="3597614"/>
            <a:ext cx="73152" cy="17145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矩形 65"/>
          <p:cNvSpPr/>
          <p:nvPr/>
        </p:nvSpPr>
        <p:spPr>
          <a:xfrm>
            <a:off x="255291" y="3478264"/>
            <a:ext cx="73152" cy="10287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矩形 66"/>
          <p:cNvSpPr/>
          <p:nvPr/>
        </p:nvSpPr>
        <p:spPr>
          <a:xfrm>
            <a:off x="255291" y="3406919"/>
            <a:ext cx="73152" cy="5486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矩形 17"/>
          <p:cNvSpPr/>
          <p:nvPr userDrawn="1"/>
        </p:nvSpPr>
        <p:spPr>
          <a:xfrm>
            <a:off x="0" y="0"/>
            <a:ext cx="395536" cy="1059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 19"/>
          <p:cNvSpPr/>
          <p:nvPr userDrawn="1"/>
        </p:nvSpPr>
        <p:spPr>
          <a:xfrm>
            <a:off x="0" y="1059582"/>
            <a:ext cx="395536" cy="14485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/>
          <p:cNvSpPr/>
          <p:nvPr userDrawn="1"/>
        </p:nvSpPr>
        <p:spPr>
          <a:xfrm>
            <a:off x="0" y="2499742"/>
            <a:ext cx="395536" cy="26437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2" name="圖片 21" descr="logo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39553" y="-20538"/>
            <a:ext cx="1008111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2422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dirty="0"/>
              <a:t>按一下以編輯母片標題樣式</a:t>
            </a:r>
            <a:endParaRPr kumimoji="0"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標楷體" pitchFamily="65" charset="-120"/>
                <a:ea typeface="標楷體" pitchFamily="65" charset="-120"/>
              </a:defRPr>
            </a:lvl1pPr>
            <a:extLst/>
          </a:lstStyle>
          <a:p>
            <a:pPr lvl="0" eaLnBrk="1" latinLnBrk="0" hangingPunct="1"/>
            <a:r>
              <a:rPr lang="zh-TW" altLang="en-US" dirty="0"/>
              <a:t>按一下以編輯母片文字樣式</a:t>
            </a:r>
          </a:p>
          <a:p>
            <a:pPr lvl="1" eaLnBrk="1" latinLnBrk="0" hangingPunct="1"/>
            <a:r>
              <a:rPr lang="zh-TW" altLang="en-US" dirty="0"/>
              <a:t>第二層</a:t>
            </a:r>
          </a:p>
          <a:p>
            <a:pPr lvl="2" eaLnBrk="1" latinLnBrk="0" hangingPunct="1"/>
            <a:r>
              <a:rPr lang="zh-TW" altLang="en-US" dirty="0"/>
              <a:t>第三層</a:t>
            </a:r>
          </a:p>
          <a:p>
            <a:pPr lvl="3" eaLnBrk="1" latinLnBrk="0" hangingPunct="1"/>
            <a:r>
              <a:rPr lang="zh-TW" altLang="en-US" dirty="0"/>
              <a:t>第四層</a:t>
            </a:r>
          </a:p>
          <a:p>
            <a:pPr lvl="4" eaLnBrk="1" latinLnBrk="0" hangingPunct="1"/>
            <a:r>
              <a:rPr lang="zh-TW" altLang="en-US" dirty="0"/>
              <a:t>第五層</a:t>
            </a:r>
            <a:endParaRPr kumimoji="0" 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2025/3/20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7" name="圖片 6" descr="logo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39553" y="-20538"/>
            <a:ext cx="1008111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7298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手繪多邊形 13"/>
          <p:cNvSpPr>
            <a:spLocks/>
          </p:cNvSpPr>
          <p:nvPr/>
        </p:nvSpPr>
        <p:spPr bwMode="auto">
          <a:xfrm>
            <a:off x="4828952" y="805416"/>
            <a:ext cx="4322136" cy="4343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手繪多邊形 14"/>
          <p:cNvSpPr>
            <a:spLocks/>
          </p:cNvSpPr>
          <p:nvPr/>
        </p:nvSpPr>
        <p:spPr bwMode="auto">
          <a:xfrm>
            <a:off x="373966" y="0"/>
            <a:ext cx="5514536" cy="496149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手繪多邊形 12"/>
          <p:cNvSpPr>
            <a:spLocks/>
          </p:cNvSpPr>
          <p:nvPr/>
        </p:nvSpPr>
        <p:spPr bwMode="auto">
          <a:xfrm rot="5236414">
            <a:off x="4976478" y="964110"/>
            <a:ext cx="30861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手繪多邊形 15"/>
          <p:cNvSpPr>
            <a:spLocks/>
          </p:cNvSpPr>
          <p:nvPr/>
        </p:nvSpPr>
        <p:spPr bwMode="auto">
          <a:xfrm>
            <a:off x="5943600" y="0"/>
            <a:ext cx="2743200" cy="3200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手繪多邊形 16"/>
          <p:cNvSpPr>
            <a:spLocks/>
          </p:cNvSpPr>
          <p:nvPr/>
        </p:nvSpPr>
        <p:spPr bwMode="auto">
          <a:xfrm>
            <a:off x="5943600" y="3200400"/>
            <a:ext cx="3200400" cy="8572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手繪多邊形 17"/>
          <p:cNvSpPr>
            <a:spLocks/>
          </p:cNvSpPr>
          <p:nvPr/>
        </p:nvSpPr>
        <p:spPr bwMode="auto">
          <a:xfrm>
            <a:off x="5943600" y="0"/>
            <a:ext cx="1371600" cy="3200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手繪多邊形 18"/>
          <p:cNvSpPr>
            <a:spLocks/>
          </p:cNvSpPr>
          <p:nvPr/>
        </p:nvSpPr>
        <p:spPr bwMode="auto">
          <a:xfrm>
            <a:off x="5948364" y="3184923"/>
            <a:ext cx="2090737" cy="195857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手繪多邊形 19"/>
          <p:cNvSpPr>
            <a:spLocks/>
          </p:cNvSpPr>
          <p:nvPr/>
        </p:nvSpPr>
        <p:spPr bwMode="auto">
          <a:xfrm>
            <a:off x="5943600" y="3200400"/>
            <a:ext cx="16002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手繪多邊形 20"/>
          <p:cNvSpPr>
            <a:spLocks/>
          </p:cNvSpPr>
          <p:nvPr/>
        </p:nvSpPr>
        <p:spPr bwMode="auto">
          <a:xfrm>
            <a:off x="5943600" y="1028700"/>
            <a:ext cx="3200400" cy="21717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手繪多邊形 21"/>
          <p:cNvSpPr>
            <a:spLocks/>
          </p:cNvSpPr>
          <p:nvPr/>
        </p:nvSpPr>
        <p:spPr bwMode="auto">
          <a:xfrm>
            <a:off x="5943600" y="1314450"/>
            <a:ext cx="3200400" cy="18859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手繪多邊形 22"/>
          <p:cNvSpPr>
            <a:spLocks/>
          </p:cNvSpPr>
          <p:nvPr/>
        </p:nvSpPr>
        <p:spPr bwMode="auto">
          <a:xfrm>
            <a:off x="990600" y="3200400"/>
            <a:ext cx="49530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手繪多邊形 23"/>
          <p:cNvSpPr>
            <a:spLocks/>
          </p:cNvSpPr>
          <p:nvPr/>
        </p:nvSpPr>
        <p:spPr bwMode="auto">
          <a:xfrm>
            <a:off x="533400" y="3200400"/>
            <a:ext cx="53340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手繪多邊形 24"/>
          <p:cNvSpPr>
            <a:spLocks/>
          </p:cNvSpPr>
          <p:nvPr/>
        </p:nvSpPr>
        <p:spPr bwMode="auto">
          <a:xfrm>
            <a:off x="366824" y="1828800"/>
            <a:ext cx="5638800" cy="1371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手繪多邊形 25"/>
          <p:cNvSpPr>
            <a:spLocks/>
          </p:cNvSpPr>
          <p:nvPr/>
        </p:nvSpPr>
        <p:spPr bwMode="auto">
          <a:xfrm>
            <a:off x="366824" y="1600200"/>
            <a:ext cx="5638800" cy="1600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手繪多邊形 26"/>
          <p:cNvSpPr>
            <a:spLocks/>
          </p:cNvSpPr>
          <p:nvPr/>
        </p:nvSpPr>
        <p:spPr bwMode="auto">
          <a:xfrm>
            <a:off x="4572000" y="3200400"/>
            <a:ext cx="13716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06902" y="1013754"/>
            <a:ext cx="5718048" cy="733115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2025/3/20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363160" y="301698"/>
            <a:ext cx="8503920" cy="664699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06902" y="384048"/>
            <a:ext cx="8156448" cy="58293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pic>
        <p:nvPicPr>
          <p:cNvPr id="28" name="圖片 27" descr="logo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39553" y="-20538"/>
            <a:ext cx="1008111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5108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384048"/>
            <a:ext cx="8229600" cy="68580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64344" y="1327876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55344" y="1327876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2025/3/20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8" name="圖片 7" descr="logo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39553" y="-20538"/>
            <a:ext cx="1008111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3266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0" y="394883"/>
            <a:ext cx="8867080" cy="664699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4824" y="384048"/>
            <a:ext cx="7772400" cy="6858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357312"/>
            <a:ext cx="4040188" cy="47982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6" y="1357312"/>
            <a:ext cx="4041775" cy="47982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1844278"/>
            <a:ext cx="4040188" cy="29695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844278"/>
            <a:ext cx="4041775" cy="29695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2025/3/20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11" name="圖片 10" descr="logo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39553" y="-20538"/>
            <a:ext cx="1008111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5873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384048"/>
            <a:ext cx="7772400" cy="6858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2025/3/20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6" name="圖片 5" descr="logo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39553" y="-20538"/>
            <a:ext cx="1008111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6570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2025/3/20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5" name="圖片 4" descr="logo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39553" y="-20538"/>
            <a:ext cx="1008111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6642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204787"/>
            <a:ext cx="8229600" cy="871538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5800" y="1076325"/>
            <a:ext cx="2514600" cy="3429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3429000" y="1076325"/>
            <a:ext cx="5486400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2025/3/20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8" name="圖片 7" descr="logo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39553" y="-20538"/>
            <a:ext cx="1008111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2972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線接點 8"/>
          <p:cNvCxnSpPr/>
          <p:nvPr/>
        </p:nvCxnSpPr>
        <p:spPr>
          <a:xfrm flipV="1">
            <a:off x="363195" y="1413771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標題 1"/>
          <p:cNvSpPr>
            <a:spLocks noGrp="1"/>
          </p:cNvSpPr>
          <p:nvPr>
            <p:ph type="title"/>
          </p:nvPr>
        </p:nvSpPr>
        <p:spPr bwMode="grayWhite">
          <a:xfrm>
            <a:off x="914400" y="330939"/>
            <a:ext cx="6858000" cy="526312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68032" y="1420336"/>
            <a:ext cx="8778240" cy="3720108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TW" altLang="en-US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862608"/>
            <a:ext cx="6858000" cy="51435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477000" y="41624"/>
            <a:ext cx="2133600" cy="273844"/>
          </a:xfrm>
        </p:spPr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2025/3/20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914400" y="41624"/>
            <a:ext cx="5562600" cy="273844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610600" y="41624"/>
            <a:ext cx="457200" cy="273844"/>
          </a:xfrm>
        </p:spPr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3534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2025/3/20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87438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1981200" cy="4388644"/>
          </a:xfrm>
        </p:spPr>
        <p:txBody>
          <a:bodyPr vert="eaVert" anchor="ctr"/>
          <a:lstStyle/>
          <a:p>
            <a:r>
              <a:rPr kumimoji="0" lang="zh-TW" altLang="en-US" dirty="0"/>
              <a:t>按一下以編輯母片標題樣式</a:t>
            </a:r>
            <a:endParaRPr kumimoji="0" lang="en-US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05979"/>
            <a:ext cx="5867400" cy="4388644"/>
          </a:xfrm>
        </p:spPr>
        <p:txBody>
          <a:bodyPr vert="eaVert"/>
          <a:lstStyle/>
          <a:p>
            <a:pPr lvl="0" eaLnBrk="1" latinLnBrk="0" hangingPunct="1"/>
            <a:r>
              <a:rPr lang="zh-TW" altLang="en-US" dirty="0"/>
              <a:t>按一下以編輯母片文字樣式</a:t>
            </a:r>
          </a:p>
          <a:p>
            <a:pPr lvl="1" eaLnBrk="1" latinLnBrk="0" hangingPunct="1"/>
            <a:r>
              <a:rPr lang="zh-TW" altLang="en-US" dirty="0"/>
              <a:t>第二層</a:t>
            </a:r>
          </a:p>
          <a:p>
            <a:pPr lvl="2" eaLnBrk="1" latinLnBrk="0" hangingPunct="1"/>
            <a:r>
              <a:rPr lang="zh-TW" altLang="en-US" dirty="0"/>
              <a:t>第三層</a:t>
            </a:r>
          </a:p>
          <a:p>
            <a:pPr lvl="3" eaLnBrk="1" latinLnBrk="0" hangingPunct="1"/>
            <a:r>
              <a:rPr lang="zh-TW" altLang="en-US" dirty="0"/>
              <a:t>第四層</a:t>
            </a:r>
          </a:p>
          <a:p>
            <a:pPr lvl="4" eaLnBrk="1" latinLnBrk="0" hangingPunct="1"/>
            <a:r>
              <a:rPr lang="zh-TW" altLang="en-US" dirty="0"/>
              <a:t>第五層</a:t>
            </a:r>
            <a:endParaRPr kumimoji="0" 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2025/3/20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01822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 descr="圖片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8870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9679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-1"/>
            <a:ext cx="365760" cy="5140842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255291" y="3785546"/>
            <a:ext cx="73152" cy="126873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255291" y="3597614"/>
            <a:ext cx="73152" cy="17145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255291" y="3478264"/>
            <a:ext cx="73152" cy="10287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255291" y="3406919"/>
            <a:ext cx="73152" cy="5486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矩形 11"/>
          <p:cNvSpPr/>
          <p:nvPr/>
        </p:nvSpPr>
        <p:spPr>
          <a:xfrm>
            <a:off x="309558" y="510358"/>
            <a:ext cx="45720" cy="27432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矩形 14"/>
          <p:cNvSpPr/>
          <p:nvPr/>
        </p:nvSpPr>
        <p:spPr>
          <a:xfrm>
            <a:off x="269073" y="510358"/>
            <a:ext cx="27432" cy="27432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矩形 15"/>
          <p:cNvSpPr/>
          <p:nvPr/>
        </p:nvSpPr>
        <p:spPr>
          <a:xfrm>
            <a:off x="250020" y="510358"/>
            <a:ext cx="9144" cy="27432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矩形 16"/>
          <p:cNvSpPr/>
          <p:nvPr/>
        </p:nvSpPr>
        <p:spPr>
          <a:xfrm>
            <a:off x="221768" y="510358"/>
            <a:ext cx="9144" cy="27432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914400" y="384048"/>
            <a:ext cx="7772400" cy="685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914400" y="1337670"/>
            <a:ext cx="7772400" cy="3429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dirty="0"/>
              <a:t>按一下以編輯母片文字樣式</a:t>
            </a:r>
          </a:p>
          <a:p>
            <a:pPr lvl="1" eaLnBrk="1" latinLnBrk="0" hangingPunct="1"/>
            <a:r>
              <a:rPr kumimoji="0" lang="zh-TW" altLang="en-US" dirty="0"/>
              <a:t>第二層</a:t>
            </a:r>
          </a:p>
          <a:p>
            <a:pPr lvl="2" eaLnBrk="1" latinLnBrk="0" hangingPunct="1"/>
            <a:r>
              <a:rPr kumimoji="0" lang="zh-TW" altLang="en-US" dirty="0"/>
              <a:t>第三層</a:t>
            </a:r>
          </a:p>
          <a:p>
            <a:pPr lvl="3" eaLnBrk="1" latinLnBrk="0" hangingPunct="1"/>
            <a:r>
              <a:rPr kumimoji="0" lang="zh-TW" altLang="en-US" dirty="0"/>
              <a:t>第四層</a:t>
            </a:r>
          </a:p>
          <a:p>
            <a:pPr lvl="4" eaLnBrk="1" latinLnBrk="0" hangingPunct="1"/>
            <a:r>
              <a:rPr kumimoji="0" lang="zh-TW" altLang="en-US" dirty="0"/>
              <a:t>第五層</a:t>
            </a:r>
            <a:endParaRPr kumimoji="0" lang="en-US" dirty="0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477000" y="4812507"/>
            <a:ext cx="2133600" cy="27384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BEAD13-0566-4C6C-97E7-55F17F24B09F}" type="datetimeFigureOut">
              <a:rPr lang="zh-TW" altLang="en-US" smtClean="0"/>
              <a:pPr/>
              <a:t>2025/3/20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914400" y="4812507"/>
            <a:ext cx="556260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610600" y="4812507"/>
            <a:ext cx="457200" cy="27384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endParaRPr lang="zh-TW" altLang="en-US" dirty="0"/>
          </a:p>
        </p:txBody>
      </p:sp>
      <p:sp>
        <p:nvSpPr>
          <p:cNvPr id="18" name="矩形 17"/>
          <p:cNvSpPr/>
          <p:nvPr userDrawn="1"/>
        </p:nvSpPr>
        <p:spPr>
          <a:xfrm>
            <a:off x="0" y="0"/>
            <a:ext cx="395536" cy="1059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 19"/>
          <p:cNvSpPr/>
          <p:nvPr userDrawn="1"/>
        </p:nvSpPr>
        <p:spPr>
          <a:xfrm>
            <a:off x="0" y="1059582"/>
            <a:ext cx="395536" cy="14485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/>
          <p:cNvSpPr/>
          <p:nvPr userDrawn="1"/>
        </p:nvSpPr>
        <p:spPr>
          <a:xfrm>
            <a:off x="0" y="2499742"/>
            <a:ext cx="395536" cy="26437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 descr="一張含有 圓形, 電子藍, 螢幕擷取畫面, 標誌 的圖片&#10;&#10;AI 產生的內容可能不正確。">
            <a:extLst>
              <a:ext uri="{FF2B5EF4-FFF2-40B4-BE49-F238E27FC236}">
                <a16:creationId xmlns:a16="http://schemas.microsoft.com/office/drawing/2014/main" id="{CC6DAA9B-0100-2EF7-6CA6-DC179E93D152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79798"/>
            <a:ext cx="576064" cy="576064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-1"/>
            <a:ext cx="365760" cy="5140842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255291" y="3785546"/>
            <a:ext cx="73152" cy="126873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255291" y="3597614"/>
            <a:ext cx="73152" cy="17145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255291" y="3478264"/>
            <a:ext cx="73152" cy="10287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255291" y="3406919"/>
            <a:ext cx="73152" cy="5486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矩形 11"/>
          <p:cNvSpPr/>
          <p:nvPr/>
        </p:nvSpPr>
        <p:spPr>
          <a:xfrm>
            <a:off x="309558" y="510358"/>
            <a:ext cx="45720" cy="27432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矩形 14"/>
          <p:cNvSpPr/>
          <p:nvPr/>
        </p:nvSpPr>
        <p:spPr>
          <a:xfrm>
            <a:off x="269073" y="510358"/>
            <a:ext cx="27432" cy="27432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矩形 15"/>
          <p:cNvSpPr/>
          <p:nvPr/>
        </p:nvSpPr>
        <p:spPr>
          <a:xfrm>
            <a:off x="250020" y="510358"/>
            <a:ext cx="9144" cy="27432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矩形 16"/>
          <p:cNvSpPr/>
          <p:nvPr/>
        </p:nvSpPr>
        <p:spPr>
          <a:xfrm>
            <a:off x="221768" y="510358"/>
            <a:ext cx="9144" cy="27432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914400" y="384048"/>
            <a:ext cx="7772400" cy="685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914400" y="1337670"/>
            <a:ext cx="7772400" cy="3429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dirty="0"/>
              <a:t>按一下以編輯母片文字樣式</a:t>
            </a:r>
          </a:p>
          <a:p>
            <a:pPr lvl="1" eaLnBrk="1" latinLnBrk="0" hangingPunct="1"/>
            <a:r>
              <a:rPr kumimoji="0" lang="zh-TW" altLang="en-US" dirty="0"/>
              <a:t>第二層</a:t>
            </a:r>
          </a:p>
          <a:p>
            <a:pPr lvl="2" eaLnBrk="1" latinLnBrk="0" hangingPunct="1"/>
            <a:r>
              <a:rPr kumimoji="0" lang="zh-TW" altLang="en-US" dirty="0"/>
              <a:t>第三層</a:t>
            </a:r>
          </a:p>
          <a:p>
            <a:pPr lvl="3" eaLnBrk="1" latinLnBrk="0" hangingPunct="1"/>
            <a:r>
              <a:rPr kumimoji="0" lang="zh-TW" altLang="en-US" dirty="0"/>
              <a:t>第四層</a:t>
            </a:r>
          </a:p>
          <a:p>
            <a:pPr lvl="4" eaLnBrk="1" latinLnBrk="0" hangingPunct="1"/>
            <a:r>
              <a:rPr kumimoji="0" lang="zh-TW" altLang="en-US" dirty="0"/>
              <a:t>第五層</a:t>
            </a:r>
            <a:endParaRPr kumimoji="0" lang="en-US" dirty="0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477000" y="4812507"/>
            <a:ext cx="2133600" cy="27384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BEAD13-0566-4C6C-97E7-55F17F24B09F}" type="datetimeFigureOut">
              <a:rPr lang="zh-TW" altLang="en-US" smtClean="0"/>
              <a:pPr/>
              <a:t>2025/3/20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914400" y="4812507"/>
            <a:ext cx="556260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610600" y="4812507"/>
            <a:ext cx="457200" cy="27384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endParaRPr lang="zh-TW" altLang="en-US" dirty="0"/>
          </a:p>
        </p:txBody>
      </p:sp>
      <p:sp>
        <p:nvSpPr>
          <p:cNvPr id="18" name="矩形 17"/>
          <p:cNvSpPr/>
          <p:nvPr userDrawn="1"/>
        </p:nvSpPr>
        <p:spPr>
          <a:xfrm>
            <a:off x="0" y="0"/>
            <a:ext cx="395536" cy="1059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 19"/>
          <p:cNvSpPr/>
          <p:nvPr userDrawn="1"/>
        </p:nvSpPr>
        <p:spPr>
          <a:xfrm>
            <a:off x="0" y="1059582"/>
            <a:ext cx="395536" cy="14485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/>
          <p:cNvSpPr/>
          <p:nvPr userDrawn="1"/>
        </p:nvSpPr>
        <p:spPr>
          <a:xfrm>
            <a:off x="0" y="2499742"/>
            <a:ext cx="395536" cy="26437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9" name="圖片 18" descr="logo1.png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539553" y="-20538"/>
            <a:ext cx="1008111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376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Jack%20Kao\Videos\&#20013;&#21644;\2015&#24180;&#38617;&#21644;&#21521;&#19978;&#20154;&#25308;&#24180;&#24433;&#29255;-20150213.mp4" TargetMode="External"/><Relationship Id="rId2" Type="http://schemas.openxmlformats.org/officeDocument/2006/relationships/hyperlink" Target="file:///D:\Jack%20Kao\Videos\&#20013;&#21644;\2015&#24180;&#38617;&#21644;&#21521;&#19978;&#20154;&#25308;&#24180;&#24433;&#29255;-20150213.mp4" TargetMode="Externa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法華心香讀書會</a:t>
            </a:r>
            <a:br>
              <a:rPr lang="en-US" altLang="zh-TW" dirty="0"/>
            </a:br>
            <a:r>
              <a:rPr lang="zh-TW" altLang="en-US" dirty="0"/>
              <a:t>三十七助道品</a:t>
            </a:r>
            <a:r>
              <a:rPr lang="en-US" altLang="zh-TW" dirty="0"/>
              <a:t>(02)</a:t>
            </a:r>
            <a:endParaRPr lang="zh-TW" altLang="en-US" dirty="0"/>
          </a:p>
        </p:txBody>
      </p:sp>
      <p:sp>
        <p:nvSpPr>
          <p:cNvPr id="4" name="副標題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2025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03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月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20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日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主講人： 高明智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惟智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D1EADFF3-E4F3-416C-BD27-AC3FCE085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847" y="1563638"/>
            <a:ext cx="2224753" cy="30683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0C421EE-83E5-47DD-A21D-84D5C2D07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384048"/>
            <a:ext cx="7499176" cy="685800"/>
          </a:xfrm>
        </p:spPr>
        <p:txBody>
          <a:bodyPr/>
          <a:lstStyle/>
          <a:p>
            <a:r>
              <a:rPr lang="zh-TW" altLang="en-US" dirty="0"/>
              <a:t>三十七助道品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90B2A9C-E517-4A42-8C30-20CB24E31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337670"/>
            <a:ext cx="2721496" cy="3538336"/>
          </a:xfrm>
        </p:spPr>
        <p:txBody>
          <a:bodyPr>
            <a:normAutofit fontScale="92500" lnSpcReduction="10000"/>
          </a:bodyPr>
          <a:lstStyle/>
          <a:p>
            <a:pPr fontAlgn="ctr"/>
            <a:r>
              <a:rPr lang="zh-TW" altLang="zh-TW" b="1" dirty="0">
                <a:solidFill>
                  <a:srgbClr val="FFC000"/>
                </a:solidFill>
              </a:rPr>
              <a:t>四念處</a:t>
            </a:r>
          </a:p>
          <a:p>
            <a:pPr fontAlgn="ctr"/>
            <a:r>
              <a:rPr lang="zh-TW" altLang="zh-TW" b="1" dirty="0">
                <a:solidFill>
                  <a:srgbClr val="FFC000"/>
                </a:solidFill>
              </a:rPr>
              <a:t>四正勤</a:t>
            </a:r>
          </a:p>
          <a:p>
            <a:pPr fontAlgn="ctr"/>
            <a:r>
              <a:rPr lang="zh-TW" altLang="zh-TW" b="1" dirty="0">
                <a:solidFill>
                  <a:srgbClr val="FFC000"/>
                </a:solidFill>
              </a:rPr>
              <a:t>四如意足</a:t>
            </a:r>
          </a:p>
          <a:p>
            <a:pPr fontAlgn="ctr"/>
            <a:r>
              <a:rPr lang="zh-TW" altLang="zh-TW" b="1" dirty="0">
                <a:solidFill>
                  <a:srgbClr val="FFC000"/>
                </a:solidFill>
              </a:rPr>
              <a:t>五根</a:t>
            </a:r>
            <a:endParaRPr lang="en-US" altLang="zh-TW" b="1" dirty="0">
              <a:solidFill>
                <a:srgbClr val="FFC000"/>
              </a:solidFill>
            </a:endParaRPr>
          </a:p>
          <a:p>
            <a:pPr fontAlgn="ctr"/>
            <a:r>
              <a:rPr lang="zh-TW" altLang="zh-TW" b="1" dirty="0">
                <a:solidFill>
                  <a:srgbClr val="FFC000"/>
                </a:solidFill>
              </a:rPr>
              <a:t>五力</a:t>
            </a:r>
          </a:p>
          <a:p>
            <a:pPr fontAlgn="ctr"/>
            <a:r>
              <a:rPr lang="zh-TW" altLang="zh-TW" b="1" dirty="0">
                <a:solidFill>
                  <a:srgbClr val="FFC000"/>
                </a:solidFill>
              </a:rPr>
              <a:t>七覺支</a:t>
            </a:r>
          </a:p>
          <a:p>
            <a:pPr fontAlgn="ctr"/>
            <a:r>
              <a:rPr lang="zh-TW" altLang="zh-TW" b="1" dirty="0">
                <a:solidFill>
                  <a:srgbClr val="FFC000"/>
                </a:solidFill>
              </a:rPr>
              <a:t>八正道</a:t>
            </a:r>
          </a:p>
          <a:p>
            <a:endParaRPr lang="zh-TW" altLang="en-US" dirty="0"/>
          </a:p>
        </p:txBody>
      </p:sp>
      <p:pic>
        <p:nvPicPr>
          <p:cNvPr id="1026" name="Picture 2" descr="ç¸éåç">
            <a:extLst>
              <a:ext uri="{FF2B5EF4-FFF2-40B4-BE49-F238E27FC236}">
                <a16:creationId xmlns:a16="http://schemas.microsoft.com/office/drawing/2014/main" id="{164F67A6-71C3-4173-9F52-8F4CCA4DF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419622"/>
            <a:ext cx="302895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6600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47664" y="141480"/>
            <a:ext cx="7052320" cy="607758"/>
          </a:xfrm>
        </p:spPr>
        <p:txBody>
          <a:bodyPr>
            <a:normAutofit fontScale="90000"/>
          </a:bodyPr>
          <a:lstStyle/>
          <a:p>
            <a:r>
              <a:rPr lang="zh-TW" altLang="zh-TW" dirty="0"/>
              <a:t>四念處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8147248" cy="4070988"/>
          </a:xfrm>
          <a:solidFill>
            <a:srgbClr val="C5F3FF"/>
          </a:solidFill>
        </p:spPr>
        <p:txBody>
          <a:bodyPr>
            <a:noAutofit/>
          </a:bodyPr>
          <a:lstStyle/>
          <a:p>
            <a:r>
              <a:rPr lang="zh-TW" altLang="zh-TW" sz="3600" b="1" dirty="0">
                <a:solidFill>
                  <a:schemeClr val="bg1"/>
                </a:solidFill>
              </a:rPr>
              <a:t>觀身不淨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觀受是苦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觀心無常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觀法無我</a:t>
            </a:r>
          </a:p>
        </p:txBody>
      </p:sp>
      <p:pic>
        <p:nvPicPr>
          <p:cNvPr id="5" name="圖片 4" descr="images43A154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2071684"/>
            <a:ext cx="2857520" cy="2315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07251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63688" y="141480"/>
            <a:ext cx="6836296" cy="607758"/>
          </a:xfrm>
        </p:spPr>
        <p:txBody>
          <a:bodyPr>
            <a:normAutofit fontScale="90000"/>
          </a:bodyPr>
          <a:lstStyle/>
          <a:p>
            <a:r>
              <a:rPr lang="zh-TW" altLang="zh-TW" dirty="0"/>
              <a:t>四正勤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8147248" cy="4070988"/>
          </a:xfrm>
          <a:solidFill>
            <a:srgbClr val="FFFF99"/>
          </a:solidFill>
        </p:spPr>
        <p:txBody>
          <a:bodyPr>
            <a:noAutofit/>
          </a:bodyPr>
          <a:lstStyle/>
          <a:p>
            <a:r>
              <a:rPr lang="zh-TW" altLang="zh-TW" sz="3600" b="1" dirty="0">
                <a:solidFill>
                  <a:schemeClr val="bg1"/>
                </a:solidFill>
              </a:rPr>
              <a:t>已生惡令速斷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未生惡令不生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未生善令速生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已生善令增長</a:t>
            </a:r>
            <a:r>
              <a:rPr lang="en-US" altLang="zh-TW" sz="3600" b="1" dirty="0">
                <a:solidFill>
                  <a:schemeClr val="bg1"/>
                </a:solidFill>
              </a:rPr>
              <a:t> </a:t>
            </a:r>
            <a:endParaRPr lang="zh-TW" altLang="zh-TW" sz="3600" b="1" dirty="0">
              <a:solidFill>
                <a:schemeClr val="bg1"/>
              </a:solidFill>
            </a:endParaRPr>
          </a:p>
        </p:txBody>
      </p:sp>
      <p:pic>
        <p:nvPicPr>
          <p:cNvPr id="5" name="圖片 4" descr="images1Q2DGS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2214560"/>
            <a:ext cx="2582901" cy="171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612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43042" y="141480"/>
            <a:ext cx="6956942" cy="607758"/>
          </a:xfrm>
        </p:spPr>
        <p:txBody>
          <a:bodyPr>
            <a:normAutofit fontScale="90000"/>
          </a:bodyPr>
          <a:lstStyle/>
          <a:p>
            <a:r>
              <a:rPr lang="zh-TW" altLang="zh-TW" dirty="0"/>
              <a:t>四如意足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8147248" cy="4070988"/>
          </a:xfrm>
          <a:solidFill>
            <a:srgbClr val="FF66CC"/>
          </a:solidFill>
        </p:spPr>
        <p:txBody>
          <a:bodyPr>
            <a:noAutofit/>
          </a:bodyPr>
          <a:lstStyle/>
          <a:p>
            <a:r>
              <a:rPr lang="zh-TW" altLang="zh-TW" sz="3600" b="1" dirty="0"/>
              <a:t>欲如意足</a:t>
            </a:r>
            <a:endParaRPr lang="en-US" altLang="zh-TW" sz="3600" b="1" dirty="0"/>
          </a:p>
          <a:p>
            <a:r>
              <a:rPr lang="zh-TW" altLang="zh-TW" sz="3600" b="1" dirty="0"/>
              <a:t>念如意足</a:t>
            </a:r>
            <a:endParaRPr lang="en-US" altLang="zh-TW" sz="3600" b="1" dirty="0"/>
          </a:p>
          <a:p>
            <a:r>
              <a:rPr lang="zh-TW" altLang="zh-TW" sz="3600" b="1" dirty="0"/>
              <a:t>進如意足</a:t>
            </a:r>
            <a:endParaRPr lang="en-US" altLang="zh-TW" sz="3600" b="1" dirty="0"/>
          </a:p>
          <a:p>
            <a:r>
              <a:rPr lang="zh-TW" altLang="zh-TW" sz="3600" b="1" dirty="0"/>
              <a:t>慧如意足</a:t>
            </a:r>
            <a:r>
              <a:rPr lang="en-US" altLang="zh-TW" sz="3600" b="1" dirty="0"/>
              <a:t> </a:t>
            </a:r>
            <a:endParaRPr lang="zh-TW" altLang="zh-TW" sz="3600" b="1" dirty="0"/>
          </a:p>
        </p:txBody>
      </p:sp>
      <p:pic>
        <p:nvPicPr>
          <p:cNvPr id="6" name="圖片 5" descr="imagesGJO3Z8BJ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15029" y="2357436"/>
            <a:ext cx="2686061" cy="20145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3968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47664" y="141480"/>
            <a:ext cx="7272808" cy="607758"/>
          </a:xfrm>
        </p:spPr>
        <p:txBody>
          <a:bodyPr>
            <a:noAutofit/>
          </a:bodyPr>
          <a:lstStyle/>
          <a:p>
            <a:r>
              <a:rPr lang="zh-TW" altLang="zh-TW" dirty="0"/>
              <a:t>五根</a:t>
            </a:r>
            <a:r>
              <a:rPr lang="en-US" altLang="zh-TW" dirty="0"/>
              <a:t>(</a:t>
            </a:r>
            <a:r>
              <a:rPr lang="zh-TW" altLang="en-US" dirty="0"/>
              <a:t>力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8147248" cy="4070988"/>
          </a:xfrm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zh-TW" altLang="zh-TW" sz="3600" b="1" dirty="0">
                <a:solidFill>
                  <a:schemeClr val="bg1"/>
                </a:solidFill>
              </a:rPr>
              <a:t>信根</a:t>
            </a:r>
            <a:r>
              <a:rPr lang="en-US" altLang="zh-TW" sz="3600" b="1" dirty="0">
                <a:solidFill>
                  <a:schemeClr val="bg1"/>
                </a:solidFill>
              </a:rPr>
              <a:t>(</a:t>
            </a:r>
            <a:r>
              <a:rPr lang="zh-TW" altLang="en-US" sz="3600" b="1" dirty="0">
                <a:solidFill>
                  <a:schemeClr val="bg1"/>
                </a:solidFill>
              </a:rPr>
              <a:t>力</a:t>
            </a:r>
            <a:r>
              <a:rPr lang="en-US" altLang="zh-TW" sz="3600" b="1" dirty="0">
                <a:solidFill>
                  <a:schemeClr val="bg1"/>
                </a:solidFill>
              </a:rPr>
              <a:t>)</a:t>
            </a:r>
          </a:p>
          <a:p>
            <a:r>
              <a:rPr lang="zh-TW" altLang="zh-TW" sz="3600" b="1" dirty="0">
                <a:solidFill>
                  <a:schemeClr val="bg1"/>
                </a:solidFill>
              </a:rPr>
              <a:t>精進根</a:t>
            </a:r>
            <a:r>
              <a:rPr lang="en-US" altLang="zh-TW" sz="3600" b="1" dirty="0">
                <a:solidFill>
                  <a:schemeClr val="bg1"/>
                </a:solidFill>
              </a:rPr>
              <a:t>(</a:t>
            </a:r>
            <a:r>
              <a:rPr lang="zh-TW" altLang="en-US" sz="3600" b="1" dirty="0">
                <a:solidFill>
                  <a:schemeClr val="bg1"/>
                </a:solidFill>
              </a:rPr>
              <a:t>力</a:t>
            </a:r>
            <a:r>
              <a:rPr lang="en-US" altLang="zh-TW" sz="3600" b="1" dirty="0">
                <a:solidFill>
                  <a:schemeClr val="bg1"/>
                </a:solidFill>
              </a:rPr>
              <a:t>)</a:t>
            </a:r>
          </a:p>
          <a:p>
            <a:r>
              <a:rPr lang="zh-TW" altLang="zh-TW" sz="3600" b="1" dirty="0">
                <a:solidFill>
                  <a:schemeClr val="bg1"/>
                </a:solidFill>
              </a:rPr>
              <a:t>念根</a:t>
            </a:r>
            <a:r>
              <a:rPr lang="en-US" altLang="zh-TW" sz="3600" b="1" dirty="0">
                <a:solidFill>
                  <a:schemeClr val="bg1"/>
                </a:solidFill>
              </a:rPr>
              <a:t>(</a:t>
            </a:r>
            <a:r>
              <a:rPr lang="zh-TW" altLang="en-US" sz="3600" b="1" dirty="0">
                <a:solidFill>
                  <a:schemeClr val="bg1"/>
                </a:solidFill>
              </a:rPr>
              <a:t>力</a:t>
            </a:r>
            <a:r>
              <a:rPr lang="en-US" altLang="zh-TW" sz="3600" b="1" dirty="0">
                <a:solidFill>
                  <a:schemeClr val="bg1"/>
                </a:solidFill>
              </a:rPr>
              <a:t>)</a:t>
            </a:r>
          </a:p>
          <a:p>
            <a:r>
              <a:rPr lang="zh-TW" altLang="zh-TW" sz="3600" b="1" dirty="0">
                <a:solidFill>
                  <a:schemeClr val="bg1"/>
                </a:solidFill>
              </a:rPr>
              <a:t>定根</a:t>
            </a:r>
            <a:r>
              <a:rPr lang="en-US" altLang="zh-TW" sz="3600" b="1" dirty="0">
                <a:solidFill>
                  <a:schemeClr val="bg1"/>
                </a:solidFill>
              </a:rPr>
              <a:t>(</a:t>
            </a:r>
            <a:r>
              <a:rPr lang="zh-TW" altLang="en-US" sz="3600" b="1" dirty="0">
                <a:solidFill>
                  <a:schemeClr val="bg1"/>
                </a:solidFill>
              </a:rPr>
              <a:t>力</a:t>
            </a:r>
            <a:r>
              <a:rPr lang="en-US" altLang="zh-TW" sz="3600" b="1" dirty="0">
                <a:solidFill>
                  <a:schemeClr val="bg1"/>
                </a:solidFill>
              </a:rPr>
              <a:t>)</a:t>
            </a:r>
          </a:p>
          <a:p>
            <a:r>
              <a:rPr lang="zh-TW" altLang="zh-TW" sz="3600" b="1" dirty="0">
                <a:solidFill>
                  <a:schemeClr val="bg1"/>
                </a:solidFill>
              </a:rPr>
              <a:t>慧根</a:t>
            </a:r>
            <a:r>
              <a:rPr lang="en-US" altLang="zh-TW" sz="3600" b="1" dirty="0">
                <a:solidFill>
                  <a:schemeClr val="bg1"/>
                </a:solidFill>
              </a:rPr>
              <a:t>(</a:t>
            </a:r>
            <a:r>
              <a:rPr lang="zh-TW" altLang="en-US" sz="3600" b="1" dirty="0">
                <a:solidFill>
                  <a:schemeClr val="bg1"/>
                </a:solidFill>
              </a:rPr>
              <a:t>力</a:t>
            </a:r>
            <a:r>
              <a:rPr lang="en-US" altLang="zh-TW" sz="3600" b="1" dirty="0">
                <a:solidFill>
                  <a:schemeClr val="bg1"/>
                </a:solidFill>
              </a:rPr>
              <a:t>)  </a:t>
            </a:r>
            <a:endParaRPr lang="zh-TW" altLang="zh-TW" sz="3600" b="1" dirty="0">
              <a:solidFill>
                <a:schemeClr val="bg1"/>
              </a:solidFill>
            </a:endParaRPr>
          </a:p>
        </p:txBody>
      </p:sp>
      <p:pic>
        <p:nvPicPr>
          <p:cNvPr id="4" name="圖片 3" descr="未命名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2132" y="2571750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158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19672" y="195486"/>
            <a:ext cx="7272808" cy="607758"/>
          </a:xfrm>
        </p:spPr>
        <p:txBody>
          <a:bodyPr>
            <a:noAutofit/>
          </a:bodyPr>
          <a:lstStyle/>
          <a:p>
            <a:r>
              <a:rPr lang="zh-TW" altLang="zh-TW" sz="3600" dirty="0"/>
              <a:t>七覺支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2664296" cy="4088990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zh-TW" altLang="zh-TW" sz="3200" b="1" dirty="0"/>
              <a:t>擇法覺支</a:t>
            </a:r>
            <a:endParaRPr lang="en-US" altLang="zh-TW" sz="3200" b="1" dirty="0"/>
          </a:p>
          <a:p>
            <a:r>
              <a:rPr lang="zh-TW" altLang="zh-TW" sz="3200" b="1" dirty="0"/>
              <a:t>精進覺支</a:t>
            </a:r>
            <a:endParaRPr lang="en-US" altLang="zh-TW" sz="3200" b="1" dirty="0"/>
          </a:p>
          <a:p>
            <a:r>
              <a:rPr lang="zh-TW" altLang="zh-TW" sz="3200" b="1" dirty="0"/>
              <a:t>喜覺支</a:t>
            </a:r>
            <a:endParaRPr lang="en-US" altLang="zh-TW" sz="3200" b="1" dirty="0"/>
          </a:p>
          <a:p>
            <a:r>
              <a:rPr lang="zh-TW" altLang="zh-TW" sz="3200" b="1" dirty="0"/>
              <a:t>輕安覺支</a:t>
            </a:r>
            <a:endParaRPr lang="en-US" altLang="zh-TW" sz="3200" b="1" dirty="0"/>
          </a:p>
          <a:p>
            <a:r>
              <a:rPr lang="zh-TW" altLang="zh-TW" sz="3200" b="1" dirty="0"/>
              <a:t>捨覺支</a:t>
            </a:r>
            <a:endParaRPr lang="en-US" altLang="zh-TW" sz="3200" b="1" dirty="0"/>
          </a:p>
          <a:p>
            <a:r>
              <a:rPr lang="zh-TW" altLang="zh-TW" sz="3200" b="1" dirty="0"/>
              <a:t>定覺支</a:t>
            </a:r>
            <a:endParaRPr lang="en-US" altLang="zh-TW" sz="3200" b="1" dirty="0"/>
          </a:p>
          <a:p>
            <a:r>
              <a:rPr lang="zh-TW" altLang="zh-TW" sz="3200" b="1" dirty="0"/>
              <a:t>念覺支</a:t>
            </a:r>
            <a:r>
              <a:rPr lang="en-US" altLang="zh-TW" sz="3200" b="1" dirty="0"/>
              <a:t> </a:t>
            </a:r>
            <a:endParaRPr lang="zh-TW" altLang="zh-TW" sz="3200" b="1" dirty="0"/>
          </a:p>
        </p:txBody>
      </p:sp>
      <p:pic>
        <p:nvPicPr>
          <p:cNvPr id="7" name="圖片 6" descr="imagesPIBDAEI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43636" y="3214692"/>
            <a:ext cx="2592397" cy="145822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31640" y="303498"/>
            <a:ext cx="7128792" cy="607758"/>
          </a:xfrm>
        </p:spPr>
        <p:txBody>
          <a:bodyPr>
            <a:normAutofit fontScale="90000"/>
          </a:bodyPr>
          <a:lstStyle/>
          <a:p>
            <a:r>
              <a:rPr lang="zh-TW" altLang="zh-TW" dirty="0"/>
              <a:t>八正道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755576" y="1059582"/>
            <a:ext cx="2520280" cy="3744416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zh-TW" altLang="zh-TW" sz="2400" b="1" dirty="0">
                <a:solidFill>
                  <a:schemeClr val="bg1"/>
                </a:solidFill>
              </a:rPr>
              <a:t>正見</a:t>
            </a:r>
            <a:endParaRPr lang="en-US" altLang="zh-TW" sz="2400" b="1" dirty="0">
              <a:solidFill>
                <a:schemeClr val="bg1"/>
              </a:solidFill>
            </a:endParaRPr>
          </a:p>
          <a:p>
            <a:r>
              <a:rPr lang="zh-TW" altLang="zh-TW" sz="2400" b="1" dirty="0">
                <a:solidFill>
                  <a:schemeClr val="bg1"/>
                </a:solidFill>
              </a:rPr>
              <a:t>正思惟</a:t>
            </a:r>
            <a:endParaRPr lang="en-US" altLang="zh-TW" sz="2400" b="1" dirty="0">
              <a:solidFill>
                <a:schemeClr val="bg1"/>
              </a:solidFill>
            </a:endParaRPr>
          </a:p>
          <a:p>
            <a:r>
              <a:rPr lang="zh-TW" altLang="zh-TW" sz="2400" b="1" dirty="0">
                <a:solidFill>
                  <a:schemeClr val="bg1"/>
                </a:solidFill>
              </a:rPr>
              <a:t>正語</a:t>
            </a:r>
            <a:endParaRPr lang="en-US" altLang="zh-TW" sz="2400" b="1" dirty="0">
              <a:solidFill>
                <a:schemeClr val="bg1"/>
              </a:solidFill>
            </a:endParaRPr>
          </a:p>
          <a:p>
            <a:r>
              <a:rPr lang="zh-TW" altLang="zh-TW" sz="2400" b="1" dirty="0">
                <a:solidFill>
                  <a:schemeClr val="bg1"/>
                </a:solidFill>
              </a:rPr>
              <a:t>正業</a:t>
            </a:r>
            <a:endParaRPr lang="en-US" altLang="zh-TW" sz="2400" b="1" dirty="0">
              <a:solidFill>
                <a:schemeClr val="bg1"/>
              </a:solidFill>
            </a:endParaRPr>
          </a:p>
          <a:p>
            <a:r>
              <a:rPr lang="zh-TW" altLang="zh-TW" sz="2400" b="1" dirty="0">
                <a:solidFill>
                  <a:schemeClr val="bg1"/>
                </a:solidFill>
              </a:rPr>
              <a:t>正命</a:t>
            </a:r>
            <a:endParaRPr lang="en-US" altLang="zh-TW" sz="2400" b="1" dirty="0">
              <a:solidFill>
                <a:schemeClr val="bg1"/>
              </a:solidFill>
            </a:endParaRPr>
          </a:p>
          <a:p>
            <a:r>
              <a:rPr lang="zh-TW" altLang="zh-TW" sz="2400" b="1" dirty="0">
                <a:solidFill>
                  <a:schemeClr val="bg1"/>
                </a:solidFill>
              </a:rPr>
              <a:t>正精進</a:t>
            </a:r>
            <a:endParaRPr lang="en-US" altLang="zh-TW" sz="2400" b="1" dirty="0">
              <a:solidFill>
                <a:schemeClr val="bg1"/>
              </a:solidFill>
            </a:endParaRPr>
          </a:p>
          <a:p>
            <a:r>
              <a:rPr lang="zh-TW" altLang="zh-TW" sz="2400" b="1" dirty="0">
                <a:solidFill>
                  <a:schemeClr val="bg1"/>
                </a:solidFill>
              </a:rPr>
              <a:t>正念</a:t>
            </a:r>
            <a:endParaRPr lang="en-US" altLang="zh-TW" sz="2400" b="1" dirty="0">
              <a:solidFill>
                <a:schemeClr val="bg1"/>
              </a:solidFill>
            </a:endParaRPr>
          </a:p>
          <a:p>
            <a:r>
              <a:rPr lang="zh-TW" altLang="zh-TW" sz="2400" b="1" dirty="0">
                <a:solidFill>
                  <a:schemeClr val="bg1"/>
                </a:solidFill>
              </a:rPr>
              <a:t>正定</a:t>
            </a:r>
            <a:endParaRPr lang="zh-TW" altLang="en-US" sz="2400" b="1" dirty="0">
              <a:solidFill>
                <a:schemeClr val="bg1"/>
              </a:solidFill>
            </a:endParaRPr>
          </a:p>
        </p:txBody>
      </p:sp>
      <p:pic>
        <p:nvPicPr>
          <p:cNvPr id="16" name="圖片 15" descr="imagesPOJQ632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911256"/>
            <a:ext cx="3910310" cy="292895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大綱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899592" y="1302990"/>
            <a:ext cx="7772400" cy="3429000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dirty="0"/>
              <a:t>三十七助道品的複習</a:t>
            </a:r>
          </a:p>
          <a:p>
            <a:r>
              <a:rPr lang="zh-TW" altLang="en-US" dirty="0"/>
              <a:t>四正勤的內容</a:t>
            </a:r>
            <a:endParaRPr lang="en-US" altLang="zh-TW" dirty="0"/>
          </a:p>
          <a:p>
            <a:r>
              <a:rPr lang="zh-TW" altLang="en-US" dirty="0"/>
              <a:t>四正勤的重要</a:t>
            </a:r>
            <a:endParaRPr lang="en-US" altLang="zh-TW" dirty="0"/>
          </a:p>
          <a:p>
            <a:r>
              <a:rPr lang="zh-TW" altLang="en-US" dirty="0"/>
              <a:t>四正勤的檢核</a:t>
            </a:r>
            <a:endParaRPr lang="en-US" altLang="zh-TW" dirty="0"/>
          </a:p>
          <a:p>
            <a:r>
              <a:rPr lang="zh-TW" altLang="en-US" dirty="0"/>
              <a:t>四如意足的內容</a:t>
            </a:r>
          </a:p>
          <a:p>
            <a:r>
              <a:rPr lang="zh-TW" altLang="en-US" dirty="0"/>
              <a:t>四如意足的實踐</a:t>
            </a:r>
          </a:p>
          <a:p>
            <a:r>
              <a:rPr lang="zh-TW" altLang="en-US" dirty="0"/>
              <a:t>四如意足的檢核</a:t>
            </a:r>
            <a:endParaRPr lang="en-US" altLang="zh-TW" dirty="0"/>
          </a:p>
        </p:txBody>
      </p:sp>
      <p:pic>
        <p:nvPicPr>
          <p:cNvPr id="4" name="圖片 3" descr="imagesG558L1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24497" y="1914530"/>
            <a:ext cx="2819403" cy="1585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13412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CF0E4-0A5C-F80E-3ADB-CB8D76043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C536444-F24C-D3B6-BEEF-8427EB418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複習四念處</a:t>
            </a:r>
            <a:r>
              <a:rPr lang="en-US" altLang="zh-TW" dirty="0"/>
              <a:t>-1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788C626-AE96-ECC2-F58E-2D65A99E1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337670"/>
            <a:ext cx="7772400" cy="3610344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dirty="0"/>
              <a:t>四念住（巴利語：</a:t>
            </a:r>
            <a:r>
              <a:rPr lang="en-US" altLang="zh-TW" dirty="0" err="1"/>
              <a:t>satipaṭṭhāna</a:t>
            </a:r>
            <a:r>
              <a:rPr lang="zh-TW" altLang="en-US" dirty="0"/>
              <a:t>，梵語：</a:t>
            </a:r>
            <a:r>
              <a:rPr lang="en-US" altLang="zh-TW" dirty="0" err="1"/>
              <a:t>smṛtyupasthāna</a:t>
            </a:r>
            <a:r>
              <a:rPr lang="zh-TW" altLang="en-US" dirty="0"/>
              <a:t>），又譯作四念處、四念止、四意止，為</a:t>
            </a:r>
            <a:r>
              <a:rPr lang="en-US" altLang="zh-TW" dirty="0"/>
              <a:t>《</a:t>
            </a:r>
            <a:r>
              <a:rPr lang="zh-TW" altLang="en-US" dirty="0"/>
              <a:t>阿含經</a:t>
            </a:r>
            <a:r>
              <a:rPr lang="en-US" altLang="zh-TW" dirty="0"/>
              <a:t>》</a:t>
            </a:r>
            <a:r>
              <a:rPr lang="zh-TW" altLang="en-US" dirty="0"/>
              <a:t>修行方法次第，也是毘婆舍那的修行方法。指從「身」、「受」、「心」、「法」四個面向，建立持續及穩固的覺知。也就是觀察當下的身體、感受，心識，乃至於五蓋、五蘊、十二處、七覺支、四諦等法，明瞭其實質為無常、苦、空及無我，斷除貪瞋痴煩惱，從苦解脫。</a:t>
            </a:r>
          </a:p>
        </p:txBody>
      </p:sp>
    </p:spTree>
    <p:extLst>
      <p:ext uri="{BB962C8B-B14F-4D97-AF65-F5344CB8AC3E}">
        <p14:creationId xmlns:p14="http://schemas.microsoft.com/office/powerpoint/2010/main" val="2277240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E16A58C-0A8E-4947-4758-A89A2F575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複習四念處</a:t>
            </a:r>
            <a:r>
              <a:rPr lang="en-US" altLang="zh-TW" dirty="0"/>
              <a:t>-2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5BA134E-2426-346A-8B64-FD2D31979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337670"/>
            <a:ext cx="7772400" cy="3610344"/>
          </a:xfrm>
        </p:spPr>
        <p:txBody>
          <a:bodyPr>
            <a:normAutofit/>
          </a:bodyPr>
          <a:lstStyle/>
          <a:p>
            <a:r>
              <a:rPr lang="zh-TW" altLang="en-US" dirty="0"/>
              <a:t>佛教認為不管是要成為佛、辟支佛、阿羅漢都必須修四念處等三十七道品，如實覺知五蘊的剎那生滅及無常、苦、空、無我，精進學習累積智慧，才能正道證悟四果、涅槃、斷除煩惱，脫離輪迴。不能如實修四念處等三十七道品，則無法證悟四果、涅槃、不能斷除煩惱，不能脫離輪迴。</a:t>
            </a:r>
          </a:p>
        </p:txBody>
      </p:sp>
    </p:spTree>
    <p:extLst>
      <p:ext uri="{BB962C8B-B14F-4D97-AF65-F5344CB8AC3E}">
        <p14:creationId xmlns:p14="http://schemas.microsoft.com/office/powerpoint/2010/main" val="11069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四正勤</a:t>
            </a:r>
          </a:p>
        </p:txBody>
      </p:sp>
      <p:pic>
        <p:nvPicPr>
          <p:cNvPr id="6" name="內容版面配置區 5" descr="未命名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43808" y="1491630"/>
            <a:ext cx="3776746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63688" y="141480"/>
            <a:ext cx="6836296" cy="607758"/>
          </a:xfrm>
        </p:spPr>
        <p:txBody>
          <a:bodyPr>
            <a:normAutofit fontScale="90000"/>
          </a:bodyPr>
          <a:lstStyle/>
          <a:p>
            <a:r>
              <a:rPr lang="zh-TW" altLang="zh-TW" dirty="0"/>
              <a:t>四正勤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8147248" cy="4070988"/>
          </a:xfrm>
          <a:solidFill>
            <a:srgbClr val="FFFF99"/>
          </a:solidFill>
        </p:spPr>
        <p:txBody>
          <a:bodyPr>
            <a:noAutofit/>
          </a:bodyPr>
          <a:lstStyle/>
          <a:p>
            <a:r>
              <a:rPr lang="zh-TW" altLang="zh-TW" sz="3600" b="1" dirty="0">
                <a:solidFill>
                  <a:schemeClr val="bg1"/>
                </a:solidFill>
              </a:rPr>
              <a:t>已生惡令速斷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未生惡令不生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未生善令速生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已生善令增長</a:t>
            </a:r>
            <a:r>
              <a:rPr lang="en-US" altLang="zh-TW" sz="3600" b="1" dirty="0">
                <a:solidFill>
                  <a:schemeClr val="bg1"/>
                </a:solidFill>
              </a:rPr>
              <a:t> </a:t>
            </a:r>
            <a:endParaRPr lang="zh-TW" altLang="zh-TW" sz="3600" b="1" dirty="0">
              <a:solidFill>
                <a:schemeClr val="bg1"/>
              </a:solidFill>
            </a:endParaRPr>
          </a:p>
        </p:txBody>
      </p:sp>
      <p:pic>
        <p:nvPicPr>
          <p:cNvPr id="5" name="圖片 4" descr="images1Q2DGS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2214560"/>
            <a:ext cx="2582901" cy="17145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19672" y="141480"/>
            <a:ext cx="6980312" cy="607758"/>
          </a:xfrm>
        </p:spPr>
        <p:txBody>
          <a:bodyPr>
            <a:normAutofit fontScale="90000"/>
          </a:bodyPr>
          <a:lstStyle/>
          <a:p>
            <a:r>
              <a:rPr lang="zh-TW" altLang="zh-TW" dirty="0"/>
              <a:t>四正勤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8147248" cy="4070988"/>
          </a:xfrm>
          <a:solidFill>
            <a:srgbClr val="FFFF99"/>
          </a:solidFill>
        </p:spPr>
        <p:txBody>
          <a:bodyPr>
            <a:noAutofit/>
          </a:bodyPr>
          <a:lstStyle/>
          <a:p>
            <a:r>
              <a:rPr lang="zh-TW" altLang="zh-TW" sz="3600" b="1" dirty="0">
                <a:solidFill>
                  <a:schemeClr val="bg1"/>
                </a:solidFill>
              </a:rPr>
              <a:t>已生惡令速斷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未生惡令不生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未生善令速生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已生善令增長</a:t>
            </a:r>
            <a:r>
              <a:rPr lang="en-US" altLang="zh-TW" sz="3600" b="1" dirty="0">
                <a:solidFill>
                  <a:schemeClr val="bg1"/>
                </a:solidFill>
              </a:rPr>
              <a:t> </a:t>
            </a:r>
            <a:endParaRPr lang="zh-TW" altLang="zh-TW" sz="3600" b="1" dirty="0">
              <a:solidFill>
                <a:schemeClr val="bg1"/>
              </a:solidFill>
            </a:endParaRPr>
          </a:p>
        </p:txBody>
      </p:sp>
      <p:sp>
        <p:nvSpPr>
          <p:cNvPr id="5" name="圓角矩形圖說文字 4"/>
          <p:cNvSpPr/>
          <p:nvPr/>
        </p:nvSpPr>
        <p:spPr>
          <a:xfrm>
            <a:off x="4499992" y="771550"/>
            <a:ext cx="4320480" cy="864096"/>
          </a:xfrm>
          <a:prstGeom prst="wedgeRoundRectCallout">
            <a:avLst>
              <a:gd name="adj1" fmla="val -96594"/>
              <a:gd name="adj2" fmla="val -62218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《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大智度論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》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：「破邪法，正道中行，故名正勤。」</a:t>
            </a:r>
          </a:p>
        </p:txBody>
      </p:sp>
      <p:pic>
        <p:nvPicPr>
          <p:cNvPr id="6" name="圖片 5" descr="images1Q2DGS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2214560"/>
            <a:ext cx="2582901" cy="17145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35696" y="141480"/>
            <a:ext cx="6764288" cy="607758"/>
          </a:xfrm>
        </p:spPr>
        <p:txBody>
          <a:bodyPr>
            <a:normAutofit fontScale="90000"/>
          </a:bodyPr>
          <a:lstStyle/>
          <a:p>
            <a:r>
              <a:rPr lang="zh-TW" altLang="zh-TW" dirty="0"/>
              <a:t>四正勤</a:t>
            </a:r>
            <a:r>
              <a:rPr lang="en-US" altLang="zh-TW" dirty="0"/>
              <a:t>(</a:t>
            </a:r>
            <a:r>
              <a:rPr lang="zh-TW" altLang="en-US" dirty="0"/>
              <a:t>修行的基本功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8147248" cy="4070988"/>
          </a:xfrm>
          <a:solidFill>
            <a:srgbClr val="FFFF99"/>
          </a:solidFill>
        </p:spPr>
        <p:txBody>
          <a:bodyPr>
            <a:noAutofit/>
          </a:bodyPr>
          <a:lstStyle/>
          <a:p>
            <a:r>
              <a:rPr lang="zh-TW" altLang="zh-TW" sz="3600" b="1" dirty="0">
                <a:solidFill>
                  <a:schemeClr val="bg1"/>
                </a:solidFill>
              </a:rPr>
              <a:t>已生惡令速斷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未生惡令不生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未生善令速生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已生善令增長</a:t>
            </a:r>
            <a:r>
              <a:rPr lang="en-US" altLang="zh-TW" sz="3600" b="1" dirty="0">
                <a:solidFill>
                  <a:schemeClr val="bg1"/>
                </a:solidFill>
              </a:rPr>
              <a:t> </a:t>
            </a:r>
            <a:endParaRPr lang="zh-TW" altLang="zh-TW" sz="3600" b="1" dirty="0">
              <a:solidFill>
                <a:schemeClr val="bg1"/>
              </a:solidFill>
            </a:endParaRPr>
          </a:p>
        </p:txBody>
      </p:sp>
      <p:sp>
        <p:nvSpPr>
          <p:cNvPr id="6" name="圓角矩形圖說文字 5"/>
          <p:cNvSpPr/>
          <p:nvPr/>
        </p:nvSpPr>
        <p:spPr>
          <a:xfrm>
            <a:off x="6357950" y="642924"/>
            <a:ext cx="2448272" cy="1134126"/>
          </a:xfrm>
          <a:prstGeom prst="wedgeRoundRectCallout">
            <a:avLst>
              <a:gd name="adj1" fmla="val -142439"/>
              <a:gd name="adj2" fmla="val 48033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新細明體" panose="02020500000000000000" pitchFamily="18" charset="-120"/>
                <a:cs typeface="+mn-cs"/>
              </a:rPr>
              <a:t>修行的因：破惡</a:t>
            </a:r>
          </a:p>
        </p:txBody>
      </p:sp>
      <p:pic>
        <p:nvPicPr>
          <p:cNvPr id="9" name="圖片 8" descr="images1Q2DGS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2214560"/>
            <a:ext cx="2582901" cy="171451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35696" y="141480"/>
            <a:ext cx="6764288" cy="607758"/>
          </a:xfrm>
        </p:spPr>
        <p:txBody>
          <a:bodyPr>
            <a:normAutofit fontScale="90000"/>
          </a:bodyPr>
          <a:lstStyle/>
          <a:p>
            <a:r>
              <a:rPr lang="zh-TW" altLang="zh-TW" dirty="0"/>
              <a:t>四正勤</a:t>
            </a:r>
            <a:r>
              <a:rPr lang="en-US" altLang="zh-TW" dirty="0"/>
              <a:t>(</a:t>
            </a:r>
            <a:r>
              <a:rPr lang="zh-TW" altLang="en-US" dirty="0"/>
              <a:t>修行的基本功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8147248" cy="4070988"/>
          </a:xfrm>
          <a:solidFill>
            <a:srgbClr val="FFFF99"/>
          </a:solidFill>
        </p:spPr>
        <p:txBody>
          <a:bodyPr>
            <a:noAutofit/>
          </a:bodyPr>
          <a:lstStyle/>
          <a:p>
            <a:r>
              <a:rPr lang="zh-TW" altLang="zh-TW" sz="3600" b="1" dirty="0">
                <a:solidFill>
                  <a:schemeClr val="bg1"/>
                </a:solidFill>
              </a:rPr>
              <a:t>已生惡令速斷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未生惡令不生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未生善令速生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已生善令增長</a:t>
            </a:r>
            <a:r>
              <a:rPr lang="en-US" altLang="zh-TW" sz="3600" b="1" dirty="0">
                <a:solidFill>
                  <a:schemeClr val="bg1"/>
                </a:solidFill>
              </a:rPr>
              <a:t> </a:t>
            </a:r>
            <a:endParaRPr lang="zh-TW" altLang="zh-TW" sz="3600" b="1" dirty="0">
              <a:solidFill>
                <a:schemeClr val="bg1"/>
              </a:solidFill>
            </a:endParaRPr>
          </a:p>
        </p:txBody>
      </p:sp>
      <p:sp>
        <p:nvSpPr>
          <p:cNvPr id="6" name="圓角矩形圖說文字 5"/>
          <p:cNvSpPr/>
          <p:nvPr/>
        </p:nvSpPr>
        <p:spPr>
          <a:xfrm>
            <a:off x="6357950" y="642924"/>
            <a:ext cx="2448272" cy="1134126"/>
          </a:xfrm>
          <a:prstGeom prst="wedgeRoundRectCallout">
            <a:avLst>
              <a:gd name="adj1" fmla="val -143995"/>
              <a:gd name="adj2" fmla="val 44674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新細明體" panose="02020500000000000000" pitchFamily="18" charset="-120"/>
                <a:cs typeface="+mn-cs"/>
              </a:rPr>
              <a:t>修行的因：破惡</a:t>
            </a:r>
          </a:p>
        </p:txBody>
      </p:sp>
      <p:pic>
        <p:nvPicPr>
          <p:cNvPr id="9" name="圖片 8" descr="images1Q2DGS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2214560"/>
            <a:ext cx="2582901" cy="1714512"/>
          </a:xfrm>
          <a:prstGeom prst="rect">
            <a:avLst/>
          </a:prstGeom>
        </p:spPr>
      </p:pic>
      <p:sp>
        <p:nvSpPr>
          <p:cNvPr id="7" name="圓角矩形圖說文字 6"/>
          <p:cNvSpPr/>
          <p:nvPr/>
        </p:nvSpPr>
        <p:spPr>
          <a:xfrm>
            <a:off x="1331640" y="4068528"/>
            <a:ext cx="6336704" cy="864096"/>
          </a:xfrm>
          <a:prstGeom prst="wedgeRoundRectCallout">
            <a:avLst>
              <a:gd name="adj1" fmla="val -42878"/>
              <a:gd name="adj2" fmla="val -117691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清淨在源頭，八識田中的種子要清淨，從四正勤開始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(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耕耘與除草</a:t>
            </a:r>
            <a:r>
              <a: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)</a:t>
            </a:r>
            <a:endParaRPr kumimoji="0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91680" y="141480"/>
            <a:ext cx="6908304" cy="607758"/>
          </a:xfrm>
        </p:spPr>
        <p:txBody>
          <a:bodyPr>
            <a:normAutofit fontScale="90000"/>
          </a:bodyPr>
          <a:lstStyle/>
          <a:p>
            <a:r>
              <a:rPr lang="zh-TW" altLang="zh-TW" dirty="0"/>
              <a:t>四正勤</a:t>
            </a:r>
            <a:r>
              <a:rPr lang="en-US" altLang="zh-TW" dirty="0"/>
              <a:t>(</a:t>
            </a:r>
            <a:r>
              <a:rPr lang="zh-TW" altLang="en-US" dirty="0"/>
              <a:t>修行的基本功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8" name="矩形 7"/>
          <p:cNvSpPr/>
          <p:nvPr/>
        </p:nvSpPr>
        <p:spPr>
          <a:xfrm>
            <a:off x="899592" y="1064806"/>
            <a:ext cx="748883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白居易，遇到鳥窠和尚，向他請教： 「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什麼是佛教？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」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鳥窠和尚就說：「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諸惡莫作，眾善奉行，自淨其意，是諸佛教。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」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白居易聽了哈哈大笑，這些話三歲小孩都會說。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鳥窠和尚回答： 「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三歲小孩雖能說，八十老翁做不到。</a:t>
            </a: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」</a:t>
            </a:r>
            <a:endParaRPr kumimoji="0" lang="en-US" altLang="zh-TW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白居易聽了之後，想想很有道理。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63688" y="141480"/>
            <a:ext cx="6836296" cy="607758"/>
          </a:xfrm>
        </p:spPr>
        <p:txBody>
          <a:bodyPr>
            <a:normAutofit fontScale="90000"/>
          </a:bodyPr>
          <a:lstStyle/>
          <a:p>
            <a:r>
              <a:rPr lang="zh-TW" altLang="zh-TW" dirty="0"/>
              <a:t>四正勤</a:t>
            </a:r>
            <a:r>
              <a:rPr lang="en-US" altLang="zh-TW" dirty="0"/>
              <a:t>(</a:t>
            </a:r>
            <a:r>
              <a:rPr lang="zh-TW" altLang="en-US" dirty="0"/>
              <a:t>修行的基本功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8147248" cy="4070988"/>
          </a:xfrm>
          <a:solidFill>
            <a:srgbClr val="FFFF99"/>
          </a:solidFill>
        </p:spPr>
        <p:txBody>
          <a:bodyPr>
            <a:noAutofit/>
          </a:bodyPr>
          <a:lstStyle/>
          <a:p>
            <a:r>
              <a:rPr lang="zh-TW" altLang="zh-TW" sz="3600" b="1" dirty="0">
                <a:solidFill>
                  <a:schemeClr val="bg1"/>
                </a:solidFill>
              </a:rPr>
              <a:t>已生惡令速斷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未生惡令不生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未生善令速生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已生善令增長</a:t>
            </a:r>
            <a:r>
              <a:rPr lang="en-US" altLang="zh-TW" sz="3600" b="1" dirty="0">
                <a:solidFill>
                  <a:schemeClr val="bg1"/>
                </a:solidFill>
              </a:rPr>
              <a:t> </a:t>
            </a:r>
            <a:endParaRPr lang="zh-TW" altLang="zh-TW" sz="3600" b="1" dirty="0">
              <a:solidFill>
                <a:schemeClr val="bg1"/>
              </a:solidFill>
            </a:endParaRPr>
          </a:p>
        </p:txBody>
      </p:sp>
      <p:sp>
        <p:nvSpPr>
          <p:cNvPr id="7" name="圓角矩形圖說文字 6"/>
          <p:cNvSpPr/>
          <p:nvPr/>
        </p:nvSpPr>
        <p:spPr>
          <a:xfrm>
            <a:off x="4283968" y="915566"/>
            <a:ext cx="4320480" cy="2556284"/>
          </a:xfrm>
          <a:prstGeom prst="wedgeRoundRectCallout">
            <a:avLst>
              <a:gd name="adj1" fmla="val 830"/>
              <a:gd name="adj2" fmla="val -62709"/>
              <a:gd name="adj3" fmla="val 1666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打造超時空飛行器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(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大乘盾甲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)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身為載道器的基本要求：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安全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(100%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、零缺點的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)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、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舒適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(100%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、多多益善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)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、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無限無量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(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開放大眾共乘的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)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63688" y="141480"/>
            <a:ext cx="6836296" cy="607758"/>
          </a:xfrm>
        </p:spPr>
        <p:txBody>
          <a:bodyPr>
            <a:normAutofit fontScale="90000"/>
          </a:bodyPr>
          <a:lstStyle/>
          <a:p>
            <a:r>
              <a:rPr lang="zh-TW" altLang="zh-TW" dirty="0"/>
              <a:t>四正勤</a:t>
            </a:r>
            <a:r>
              <a:rPr lang="en-US" altLang="zh-TW" dirty="0"/>
              <a:t>(</a:t>
            </a:r>
            <a:r>
              <a:rPr lang="zh-TW" altLang="en-US" dirty="0"/>
              <a:t>修行的基本功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8147248" cy="4070988"/>
          </a:xfrm>
          <a:solidFill>
            <a:srgbClr val="FFFF99"/>
          </a:solidFill>
        </p:spPr>
        <p:txBody>
          <a:bodyPr>
            <a:noAutofit/>
          </a:bodyPr>
          <a:lstStyle/>
          <a:p>
            <a:r>
              <a:rPr lang="zh-TW" altLang="zh-TW" sz="3600" b="1" dirty="0">
                <a:solidFill>
                  <a:schemeClr val="bg1"/>
                </a:solidFill>
              </a:rPr>
              <a:t>已生惡令速斷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未生惡令不生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未生善令速生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已生善令增長</a:t>
            </a:r>
            <a:r>
              <a:rPr lang="en-US" altLang="zh-TW" sz="3600" b="1" dirty="0">
                <a:solidFill>
                  <a:schemeClr val="bg1"/>
                </a:solidFill>
              </a:rPr>
              <a:t> </a:t>
            </a:r>
            <a:endParaRPr lang="zh-TW" altLang="zh-TW" sz="3600" b="1" dirty="0">
              <a:solidFill>
                <a:schemeClr val="bg1"/>
              </a:solidFill>
            </a:endParaRPr>
          </a:p>
        </p:txBody>
      </p:sp>
      <p:sp>
        <p:nvSpPr>
          <p:cNvPr id="5" name="向右箭號圖說文字 4"/>
          <p:cNvSpPr/>
          <p:nvPr/>
        </p:nvSpPr>
        <p:spPr>
          <a:xfrm>
            <a:off x="1115616" y="987574"/>
            <a:ext cx="4464496" cy="1224136"/>
          </a:xfrm>
          <a:prstGeom prst="rightArrowCallout">
            <a:avLst>
              <a:gd name="adj1" fmla="val 33333"/>
              <a:gd name="adj2" fmla="val 25000"/>
              <a:gd name="adj3" fmla="val 78948"/>
              <a:gd name="adj4" fmla="val 64977"/>
            </a:avLst>
          </a:prstGeom>
          <a:solidFill>
            <a:srgbClr val="70C12D">
              <a:alpha val="2313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向右箭號圖說文字 5"/>
          <p:cNvSpPr/>
          <p:nvPr/>
        </p:nvSpPr>
        <p:spPr>
          <a:xfrm>
            <a:off x="1115616" y="2283718"/>
            <a:ext cx="4464496" cy="1224136"/>
          </a:xfrm>
          <a:prstGeom prst="rightArrowCallout">
            <a:avLst>
              <a:gd name="adj1" fmla="val 33333"/>
              <a:gd name="adj2" fmla="val 25000"/>
              <a:gd name="adj3" fmla="val 78948"/>
              <a:gd name="adj4" fmla="val 64977"/>
            </a:avLst>
          </a:prstGeom>
          <a:solidFill>
            <a:srgbClr val="00ADDC">
              <a:alpha val="23137"/>
            </a:srgb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652120" y="1164689"/>
            <a:ext cx="223224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持五戒，確保得生人間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5652120" y="2499742"/>
            <a:ext cx="2232248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持十善，確保得生天界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四正勤</a:t>
            </a:r>
            <a:r>
              <a:rPr lang="en-US" altLang="zh-TW" dirty="0"/>
              <a:t>(</a:t>
            </a:r>
            <a:r>
              <a:rPr lang="zh-TW" altLang="en-US" dirty="0"/>
              <a:t>上人叮嚀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TW" altLang="en-US" dirty="0"/>
              <a:t>每一天我們都說修行、修心。所以古人說：「你也修個好心好行。」是的，我們要好心好行，這就是我們平時修行，很重要的目標。</a:t>
            </a:r>
            <a:br>
              <a:rPr lang="zh-TW" altLang="en-US" dirty="0"/>
            </a:br>
            <a:r>
              <a:rPr lang="zh-TW" altLang="en-US" b="1" dirty="0"/>
              <a:t>若有所作 必不作惡 亦不念惡 苦自不生</a:t>
            </a:r>
            <a:endParaRPr lang="en-US" altLang="zh-TW" dirty="0"/>
          </a:p>
          <a:p>
            <a:r>
              <a:rPr lang="zh-TW" altLang="en-US" dirty="0"/>
              <a:t>心要照顧好：</a:t>
            </a:r>
            <a:br>
              <a:rPr lang="zh-TW" altLang="en-US" dirty="0"/>
            </a:br>
            <a:r>
              <a:rPr lang="zh-TW" altLang="en-US" b="1" dirty="0"/>
              <a:t>心無怨結 無瞋無爭 是心自在 最安樂住</a:t>
            </a:r>
            <a:br>
              <a:rPr lang="zh-TW" altLang="en-US" dirty="0"/>
            </a:br>
            <a:r>
              <a:rPr lang="zh-TW" altLang="en-US" dirty="0"/>
              <a:t>心住於安樂，這就是人生，最快樂也是最幸福的事。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四正勤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899592" y="2032421"/>
          <a:ext cx="7848000" cy="2987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1403648" y="1059582"/>
            <a:ext cx="6840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勤修戒定慧，息滅貪瞋癡。諸惡莫做，眾善奉行。依重要性排列，情境譬喻：欠錢先還債，再儲蓄。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C52E07A-458D-C5C4-35F9-ACA9D2DB2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四正勤的重要</a:t>
            </a:r>
            <a:r>
              <a:rPr lang="en-US" altLang="zh-TW" dirty="0"/>
              <a:t>-</a:t>
            </a:r>
            <a:r>
              <a:rPr lang="zh-TW" altLang="en-US" dirty="0"/>
              <a:t>我的體悟</a:t>
            </a:r>
            <a:r>
              <a:rPr lang="en-US" altLang="zh-TW" dirty="0"/>
              <a:t>(</a:t>
            </a:r>
            <a:r>
              <a:rPr lang="zh-TW" altLang="en-US" dirty="0"/>
              <a:t>覺察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45F0E9F-F3B9-21F0-1014-C1EA731F79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zh-TW" altLang="en-US" dirty="0"/>
              <a:t>看到時間 過秒關 觀自身 自修自得</a:t>
            </a:r>
            <a:endParaRPr lang="en-US" altLang="zh-TW" dirty="0"/>
          </a:p>
          <a:p>
            <a:r>
              <a:rPr lang="zh-TW" altLang="en-US" dirty="0"/>
              <a:t>看到方向 聞大法 善知識 明師指引</a:t>
            </a:r>
            <a:endParaRPr lang="en-US" altLang="zh-TW" dirty="0"/>
          </a:p>
          <a:p>
            <a:r>
              <a:rPr lang="zh-TW" altLang="en-US" dirty="0"/>
              <a:t>及時懺悔 天天懺悔 發露懺悔 功德簿</a:t>
            </a:r>
            <a:endParaRPr lang="en-US" altLang="zh-TW" dirty="0"/>
          </a:p>
          <a:p>
            <a:r>
              <a:rPr lang="zh-TW" altLang="en-US" dirty="0"/>
              <a:t>設定目標 定課 標竿學習 發揮功能</a:t>
            </a:r>
            <a:endParaRPr lang="en-US" altLang="zh-TW" dirty="0"/>
          </a:p>
          <a:p>
            <a:r>
              <a:rPr lang="zh-TW" altLang="en-US" dirty="0"/>
              <a:t>盤點自己 定時盤點 年度盤點 一生盤點</a:t>
            </a:r>
            <a:endParaRPr lang="en-US" altLang="zh-TW" dirty="0"/>
          </a:p>
          <a:p>
            <a:r>
              <a:rPr lang="zh-TW" altLang="en-US" dirty="0"/>
              <a:t>殷勤精進 精進 勤精進 勇猛精進</a:t>
            </a:r>
            <a:endParaRPr lang="en-US" altLang="zh-TW" dirty="0"/>
          </a:p>
          <a:p>
            <a:r>
              <a:rPr lang="zh-TW" altLang="en-US" dirty="0"/>
              <a:t>慎勿放逸 持戒 少欲 正定三昧</a:t>
            </a:r>
            <a:endParaRPr lang="en-US" altLang="zh-TW" dirty="0"/>
          </a:p>
          <a:p>
            <a:r>
              <a:rPr lang="zh-TW" altLang="en-US" dirty="0"/>
              <a:t>做就對了 去做 去嘗試 記得要修正</a:t>
            </a:r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708574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90B5061-8DE3-2883-4B62-F22F8C4E9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四正勤的重要</a:t>
            </a:r>
            <a:r>
              <a:rPr lang="en-US" altLang="zh-TW" dirty="0"/>
              <a:t>-</a:t>
            </a:r>
            <a:r>
              <a:rPr lang="zh-TW" altLang="en-US" dirty="0"/>
              <a:t>我的體悟</a:t>
            </a:r>
            <a:r>
              <a:rPr lang="en-US" altLang="zh-TW" dirty="0"/>
              <a:t>(</a:t>
            </a:r>
            <a:r>
              <a:rPr lang="zh-TW" altLang="en-US" dirty="0"/>
              <a:t>譬喻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4114FCC-7637-0BFE-3599-BAF19E5B4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/>
              <a:t>四正勤就如殷勤的農夫，播種之後會定期的除草、施肥，用心地耕耘灌溉，直到菩提種子發芽、茁壯、長大，蔚為菩提林，結出菩提道果為止。年復一年，永續耕耘，一代一代，傳承下去。哼</a:t>
            </a:r>
          </a:p>
        </p:txBody>
      </p:sp>
    </p:spTree>
    <p:extLst>
      <p:ext uri="{BB962C8B-B14F-4D97-AF65-F5344CB8AC3E}">
        <p14:creationId xmlns:p14="http://schemas.microsoft.com/office/powerpoint/2010/main" val="31080794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E8714-01DD-DAC9-74A3-F6E118E59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5C22E35-DCFD-534E-2995-35A3148F3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四正勤的重要</a:t>
            </a:r>
            <a:r>
              <a:rPr lang="en-US" altLang="zh-TW" dirty="0"/>
              <a:t>-</a:t>
            </a:r>
            <a:r>
              <a:rPr lang="zh-TW" altLang="en-US" dirty="0"/>
              <a:t>我的體悟</a:t>
            </a:r>
            <a:r>
              <a:rPr lang="en-US" altLang="zh-TW" dirty="0"/>
              <a:t>(</a:t>
            </a:r>
            <a:r>
              <a:rPr lang="zh-TW" altLang="en-US" dirty="0"/>
              <a:t>行動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21910C6-9335-8035-8FAC-0C9930D911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342972"/>
            <a:ext cx="6408712" cy="3389018"/>
          </a:xfr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r>
              <a:rPr lang="zh-TW" altLang="en-US" dirty="0"/>
              <a:t>看到時間 過秒關 觀自身 自修自得</a:t>
            </a:r>
            <a:endParaRPr lang="en-US" altLang="zh-TW" dirty="0"/>
          </a:p>
          <a:p>
            <a:r>
              <a:rPr lang="zh-TW" altLang="en-US" dirty="0"/>
              <a:t>看到方向 聞大法 善知識 明師指引</a:t>
            </a:r>
            <a:endParaRPr lang="en-US" altLang="zh-TW" dirty="0"/>
          </a:p>
          <a:p>
            <a:r>
              <a:rPr lang="zh-TW" altLang="en-US" dirty="0"/>
              <a:t>及時懺悔 天天懺悔 發露懺悔 功德簿</a:t>
            </a:r>
            <a:endParaRPr lang="en-US" altLang="zh-TW" dirty="0"/>
          </a:p>
          <a:p>
            <a:r>
              <a:rPr lang="zh-TW" altLang="en-US" dirty="0"/>
              <a:t>設定目標 定課 標竿學習 發揮功能</a:t>
            </a:r>
            <a:endParaRPr lang="en-US" altLang="zh-TW" dirty="0"/>
          </a:p>
          <a:p>
            <a:r>
              <a:rPr lang="zh-TW" altLang="en-US" dirty="0"/>
              <a:t>盤點自己 定時盤點 年度盤點 一生盤點</a:t>
            </a:r>
            <a:endParaRPr lang="en-US" altLang="zh-TW" dirty="0"/>
          </a:p>
          <a:p>
            <a:r>
              <a:rPr lang="zh-TW" altLang="en-US" dirty="0"/>
              <a:t>殷勤精進 精進 勤精進 勇猛精進</a:t>
            </a:r>
            <a:endParaRPr lang="en-US" altLang="zh-TW" dirty="0"/>
          </a:p>
          <a:p>
            <a:r>
              <a:rPr lang="zh-TW" altLang="en-US" dirty="0"/>
              <a:t>慎勿放逸 持戒 少欲 正定三昧</a:t>
            </a:r>
            <a:endParaRPr lang="en-US" altLang="zh-TW" dirty="0"/>
          </a:p>
          <a:p>
            <a:r>
              <a:rPr lang="zh-TW" altLang="en-US" dirty="0"/>
              <a:t>做就對了 去做 去嘗試 記得要修正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C3C3DE8-6177-AEC4-BD84-D0B56D8C550F}"/>
              </a:ext>
            </a:extLst>
          </p:cNvPr>
          <p:cNvSpPr/>
          <p:nvPr/>
        </p:nvSpPr>
        <p:spPr>
          <a:xfrm>
            <a:off x="7380312" y="1342972"/>
            <a:ext cx="1656184" cy="341648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及時付出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把握因緣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投入深入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度化人間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法在人間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造福人間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箭號: 向右 4">
            <a:extLst>
              <a:ext uri="{FF2B5EF4-FFF2-40B4-BE49-F238E27FC236}">
                <a16:creationId xmlns:a16="http://schemas.microsoft.com/office/drawing/2014/main" id="{A92F20DF-ADDD-73F6-6E4B-6C1177606827}"/>
              </a:ext>
            </a:extLst>
          </p:cNvPr>
          <p:cNvSpPr/>
          <p:nvPr/>
        </p:nvSpPr>
        <p:spPr>
          <a:xfrm>
            <a:off x="6948264" y="2715766"/>
            <a:ext cx="360040" cy="792088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04956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63688" y="141480"/>
            <a:ext cx="6836296" cy="607758"/>
          </a:xfrm>
        </p:spPr>
        <p:txBody>
          <a:bodyPr>
            <a:normAutofit fontScale="90000"/>
          </a:bodyPr>
          <a:lstStyle/>
          <a:p>
            <a:r>
              <a:rPr lang="zh-TW" altLang="zh-TW" dirty="0"/>
              <a:t>四正勤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8147248" cy="4070988"/>
          </a:xfrm>
          <a:solidFill>
            <a:srgbClr val="FFFF99"/>
          </a:solidFill>
        </p:spPr>
        <p:txBody>
          <a:bodyPr>
            <a:noAutofit/>
          </a:bodyPr>
          <a:lstStyle/>
          <a:p>
            <a:r>
              <a:rPr lang="zh-TW" altLang="zh-TW" sz="3600" b="1" dirty="0">
                <a:solidFill>
                  <a:schemeClr val="bg1"/>
                </a:solidFill>
              </a:rPr>
              <a:t>已生惡令速斷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未生惡令不生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未生善令速生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已生善令增長</a:t>
            </a:r>
            <a:r>
              <a:rPr lang="en-US" altLang="zh-TW" sz="3600" b="1" dirty="0">
                <a:solidFill>
                  <a:schemeClr val="bg1"/>
                </a:solidFill>
              </a:rPr>
              <a:t> </a:t>
            </a:r>
            <a:endParaRPr lang="zh-TW" altLang="zh-TW" sz="3600" b="1" dirty="0">
              <a:solidFill>
                <a:schemeClr val="bg1"/>
              </a:solidFill>
            </a:endParaRPr>
          </a:p>
        </p:txBody>
      </p:sp>
      <p:pic>
        <p:nvPicPr>
          <p:cNvPr id="5" name="圖片 4" descr="images1Q2DGS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2214560"/>
            <a:ext cx="2582901" cy="171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0276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四正勤已</a:t>
            </a:r>
            <a:r>
              <a:rPr lang="en-US" altLang="zh-TW" dirty="0"/>
              <a:t>—</a:t>
            </a:r>
            <a:r>
              <a:rPr lang="zh-TW" altLang="en-US" dirty="0"/>
              <a:t>已生惡令速斷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27584" y="1113588"/>
            <a:ext cx="7772400" cy="378042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zh-TW" altLang="en-US" sz="3600" dirty="0"/>
              <a:t>修行前先確認自己走在正道上</a:t>
            </a:r>
          </a:p>
          <a:p>
            <a:pPr>
              <a:lnSpc>
                <a:spcPct val="90000"/>
              </a:lnSpc>
            </a:pPr>
            <a:r>
              <a:rPr lang="zh-TW" altLang="en-US" sz="3600" dirty="0"/>
              <a:t>害人的心罵人的惡意都能斷除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生活中已經做到不比較與計較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可以原諒別人挑惕與中傷的話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可以做到聲色柔和不給人臉色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知道自己的錯誤過失即時改正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懺悔無始貪瞋癡願意快速改過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日日反省自己將不好習氣除去</a:t>
            </a:r>
          </a:p>
        </p:txBody>
      </p:sp>
    </p:spTree>
    <p:extLst>
      <p:ext uri="{BB962C8B-B14F-4D97-AF65-F5344CB8AC3E}">
        <p14:creationId xmlns:p14="http://schemas.microsoft.com/office/powerpoint/2010/main" val="30821722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四正勤</a:t>
            </a:r>
            <a:r>
              <a:rPr lang="en-US" altLang="zh-TW" dirty="0"/>
              <a:t>—</a:t>
            </a:r>
            <a:r>
              <a:rPr lang="zh-TW" altLang="en-US" dirty="0"/>
              <a:t>未生惡令不生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27584" y="1113588"/>
            <a:ext cx="7772400" cy="378042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zh-TW" altLang="en-US" sz="3600" dirty="0"/>
              <a:t>知道自己有不好的念頭能懺悔</a:t>
            </a:r>
          </a:p>
          <a:p>
            <a:pPr>
              <a:lnSpc>
                <a:spcPct val="90000"/>
              </a:lnSpc>
            </a:pPr>
            <a:r>
              <a:rPr lang="zh-TW" altLang="en-US" sz="3600" dirty="0"/>
              <a:t>不斷地反省與掃除心中的愚癡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做好禮節與禮貌不會熟不拘禮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人與人之間互敬互讓的平等心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能夠做到平常心遇事不起漣漪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守好自己的身口意避免造惡業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持種種戒防非止惡避禍於無形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知道人生誘惑多時時戒慎虔誠</a:t>
            </a:r>
          </a:p>
        </p:txBody>
      </p:sp>
    </p:spTree>
    <p:extLst>
      <p:ext uri="{BB962C8B-B14F-4D97-AF65-F5344CB8AC3E}">
        <p14:creationId xmlns:p14="http://schemas.microsoft.com/office/powerpoint/2010/main" val="39576608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四正勤</a:t>
            </a:r>
            <a:r>
              <a:rPr lang="en-US" altLang="zh-TW" dirty="0"/>
              <a:t>—</a:t>
            </a:r>
            <a:r>
              <a:rPr lang="zh-TW" altLang="en-US" dirty="0"/>
              <a:t>未生善令速生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27584" y="1113588"/>
            <a:ext cx="7772400" cy="378042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zh-TW" altLang="en-US" sz="3600" dirty="0"/>
              <a:t>隨時想到自己還可以做的善事</a:t>
            </a:r>
          </a:p>
          <a:p>
            <a:pPr>
              <a:lnSpc>
                <a:spcPct val="90000"/>
              </a:lnSpc>
            </a:pPr>
            <a:r>
              <a:rPr lang="zh-TW" altLang="en-US" sz="3600" dirty="0"/>
              <a:t>自己對於做好事助人非常渴望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理解無緣大慈與同體大悲的心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隨時隨地要求自己把握結善緣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能鼓勵他人體解大道發無上心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培養自己的大慈悲心多做善事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多關心較少人關心的弱勢族群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知福惜福再造福願意多做多得</a:t>
            </a:r>
          </a:p>
        </p:txBody>
      </p:sp>
    </p:spTree>
    <p:extLst>
      <p:ext uri="{BB962C8B-B14F-4D97-AF65-F5344CB8AC3E}">
        <p14:creationId xmlns:p14="http://schemas.microsoft.com/office/powerpoint/2010/main" val="38521039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四正勤</a:t>
            </a:r>
            <a:r>
              <a:rPr lang="en-US" altLang="zh-TW" dirty="0"/>
              <a:t>—</a:t>
            </a:r>
            <a:r>
              <a:rPr lang="zh-TW" altLang="en-US" dirty="0"/>
              <a:t>已生善令增長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55576" y="1113588"/>
            <a:ext cx="7772400" cy="378042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zh-TW" altLang="en-US" sz="3600" dirty="0"/>
              <a:t>對於已經在做的善事願意多做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對於善事願意多一點投入時間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對於不認識的人也能給予協助</a:t>
            </a:r>
          </a:p>
          <a:p>
            <a:pPr>
              <a:lnSpc>
                <a:spcPct val="90000"/>
              </a:lnSpc>
            </a:pPr>
            <a:r>
              <a:rPr lang="zh-TW" altLang="en-US" sz="3600" dirty="0"/>
              <a:t>以大慈悲智慧心滋養增長自己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將自己愛的能量不斷擴散出去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積極鼓勵他人能愛心綿延不斷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自己保持長期精進心行菩薩道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鼓勵他人也行十善精進菩薩道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endParaRPr lang="en-US" altLang="zh-TW" sz="3600" dirty="0"/>
          </a:p>
        </p:txBody>
      </p:sp>
    </p:spTree>
    <p:extLst>
      <p:ext uri="{BB962C8B-B14F-4D97-AF65-F5344CB8AC3E}">
        <p14:creationId xmlns:p14="http://schemas.microsoft.com/office/powerpoint/2010/main" val="25645406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四正勤</a:t>
            </a:r>
            <a:r>
              <a:rPr lang="en-US" altLang="zh-TW" dirty="0"/>
              <a:t>(</a:t>
            </a:r>
            <a:r>
              <a:rPr lang="zh-TW" altLang="en-US" dirty="0"/>
              <a:t>總分</a:t>
            </a:r>
            <a:r>
              <a:rPr lang="en-US" altLang="zh-TW" dirty="0"/>
              <a:t>:____)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914400" y="1338263"/>
          <a:ext cx="77724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3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96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96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96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itchFamily="65" charset="-120"/>
                          <a:ea typeface="標楷體" pitchFamily="65" charset="-120"/>
                        </a:rPr>
                        <a:t>No.</a:t>
                      </a:r>
                      <a:endParaRPr lang="zh-TW" altLang="en-US" sz="2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得分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高</a:t>
                      </a:r>
                      <a:r>
                        <a:rPr lang="en-US" altLang="zh-TW" sz="2400" dirty="0">
                          <a:latin typeface="標楷體" pitchFamily="65" charset="-120"/>
                          <a:ea typeface="標楷體" pitchFamily="65" charset="-120"/>
                        </a:rPr>
                        <a:t>(16-14)</a:t>
                      </a:r>
                      <a:endParaRPr lang="zh-TW" altLang="en-US" sz="2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中</a:t>
                      </a:r>
                      <a:r>
                        <a:rPr lang="en-US" altLang="zh-TW" sz="2400" dirty="0">
                          <a:latin typeface="標楷體" pitchFamily="65" charset="-120"/>
                          <a:ea typeface="標楷體" pitchFamily="65" charset="-120"/>
                        </a:rPr>
                        <a:t>(13-10)</a:t>
                      </a:r>
                      <a:endParaRPr lang="zh-TW" altLang="en-US" sz="2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低</a:t>
                      </a:r>
                      <a:r>
                        <a:rPr lang="en-US" altLang="zh-TW" sz="2400" dirty="0">
                          <a:latin typeface="標楷體" pitchFamily="65" charset="-120"/>
                          <a:ea typeface="標楷體" pitchFamily="65" charset="-120"/>
                        </a:rPr>
                        <a:t>(9-0)</a:t>
                      </a:r>
                      <a:endParaRPr lang="zh-TW" altLang="en-US" sz="2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endParaRPr lang="zh-TW" altLang="en-US" sz="1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已生惡令速斷</a:t>
                      </a:r>
                      <a:endParaRPr lang="en-US" altLang="zh-TW" sz="2400" b="0" dirty="0">
                        <a:solidFill>
                          <a:schemeClr val="bg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endParaRPr lang="zh-TW" altLang="en-US" sz="1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未生惡令不生</a:t>
                      </a:r>
                      <a:endParaRPr lang="en-US" altLang="zh-TW" sz="2400" b="0" dirty="0">
                        <a:solidFill>
                          <a:schemeClr val="bg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標楷體" pitchFamily="65" charset="-120"/>
                          <a:ea typeface="標楷體" pitchFamily="65" charset="-120"/>
                        </a:rPr>
                        <a:t>3</a:t>
                      </a:r>
                      <a:endParaRPr lang="zh-TW" altLang="en-US" sz="1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未生善令速生</a:t>
                      </a:r>
                      <a:endParaRPr lang="en-US" altLang="zh-TW" sz="2400" b="0" dirty="0">
                        <a:solidFill>
                          <a:schemeClr val="bg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標楷體" pitchFamily="65" charset="-120"/>
                          <a:ea typeface="標楷體" pitchFamily="65" charset="-120"/>
                        </a:rPr>
                        <a:t>4</a:t>
                      </a:r>
                      <a:endParaRPr lang="zh-TW" altLang="en-US" sz="1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已生善令增長</a:t>
                      </a:r>
                      <a:endParaRPr lang="zh-TW" altLang="zh-TW" sz="2400" b="0" dirty="0">
                        <a:solidFill>
                          <a:schemeClr val="bg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20351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Note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914400" y="1085850"/>
            <a:ext cx="7772400" cy="3484122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7475335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Content Placeholder 2"/>
          <p:cNvSpPr>
            <a:spLocks noGrp="1"/>
          </p:cNvSpPr>
          <p:nvPr>
            <p:ph idx="4294967295"/>
          </p:nvPr>
        </p:nvSpPr>
        <p:spPr>
          <a:xfrm>
            <a:off x="0" y="685801"/>
            <a:ext cx="8229600" cy="3394472"/>
          </a:xfrm>
        </p:spPr>
        <p:txBody>
          <a:bodyPr>
            <a:normAutofit/>
          </a:bodyPr>
          <a:lstStyle/>
          <a:p>
            <a:pPr algn="ctr" eaLnBrk="1" hangingPunct="1">
              <a:buFont typeface="Arial" pitchFamily="34" charset="0"/>
              <a:buNone/>
            </a:pPr>
            <a:endParaRPr lang="en-US" altLang="zh-CN" sz="8800" dirty="0"/>
          </a:p>
          <a:p>
            <a:pPr algn="ctr" eaLnBrk="1" hangingPunct="1">
              <a:buFont typeface="Arial" pitchFamily="34" charset="0"/>
              <a:buNone/>
            </a:pPr>
            <a:r>
              <a:rPr lang="zh-CN" altLang="en-US" sz="8800" dirty="0">
                <a:solidFill>
                  <a:srgbClr val="FFFF00"/>
                </a:solidFill>
                <a:latin typeface="華康行楷體W5" pitchFamily="65" charset="-120"/>
                <a:ea typeface="華康行楷體W5" pitchFamily="65" charset="-120"/>
              </a:rPr>
              <a:t>無限感恩</a:t>
            </a:r>
            <a:r>
              <a:rPr lang="en-US" altLang="zh-CN" sz="8800" dirty="0">
                <a:solidFill>
                  <a:srgbClr val="FFFF00"/>
                </a:solidFill>
                <a:latin typeface="華康行楷體W5" pitchFamily="65" charset="-120"/>
                <a:ea typeface="華康行楷體W5" pitchFamily="65" charset="-120"/>
              </a:rPr>
              <a:t>~</a:t>
            </a:r>
            <a:endParaRPr lang="zh-CN" altLang="en-US" sz="8800" dirty="0">
              <a:solidFill>
                <a:srgbClr val="FFFF00"/>
              </a:solidFill>
              <a:latin typeface="華康行楷體W5" pitchFamily="65" charset="-120"/>
              <a:ea typeface="華康行楷體W5" pitchFamily="65" charset="-12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四如意足</a:t>
            </a:r>
          </a:p>
        </p:txBody>
      </p:sp>
      <p:pic>
        <p:nvPicPr>
          <p:cNvPr id="4" name="內容版面配置區 3" descr="未命名0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27784" y="1419622"/>
            <a:ext cx="4248839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7584" y="141480"/>
            <a:ext cx="7772400" cy="607758"/>
          </a:xfrm>
        </p:spPr>
        <p:txBody>
          <a:bodyPr>
            <a:normAutofit fontScale="90000"/>
          </a:bodyPr>
          <a:lstStyle/>
          <a:p>
            <a:r>
              <a:rPr lang="zh-TW" altLang="zh-TW" dirty="0"/>
              <a:t>四如意足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8147248" cy="4070988"/>
          </a:xfrm>
          <a:solidFill>
            <a:srgbClr val="FF66CC"/>
          </a:solidFill>
        </p:spPr>
        <p:txBody>
          <a:bodyPr>
            <a:noAutofit/>
          </a:bodyPr>
          <a:lstStyle/>
          <a:p>
            <a:r>
              <a:rPr lang="zh-TW" altLang="zh-TW" sz="3600" b="1" dirty="0"/>
              <a:t>欲如意足</a:t>
            </a:r>
            <a:endParaRPr lang="en-US" altLang="zh-TW" sz="3600" b="1" dirty="0"/>
          </a:p>
          <a:p>
            <a:r>
              <a:rPr lang="zh-TW" altLang="zh-TW" sz="3600" b="1" dirty="0"/>
              <a:t>念如意足</a:t>
            </a:r>
            <a:endParaRPr lang="en-US" altLang="zh-TW" sz="3600" b="1" dirty="0"/>
          </a:p>
          <a:p>
            <a:r>
              <a:rPr lang="zh-TW" altLang="zh-TW" sz="3600" b="1" dirty="0"/>
              <a:t>進如意足</a:t>
            </a:r>
            <a:endParaRPr lang="en-US" altLang="zh-TW" sz="3600" b="1" dirty="0"/>
          </a:p>
          <a:p>
            <a:r>
              <a:rPr lang="zh-TW" altLang="zh-TW" sz="3600" b="1" dirty="0"/>
              <a:t>慧如意足</a:t>
            </a:r>
            <a:r>
              <a:rPr lang="en-US" altLang="zh-TW" sz="3600" b="1" dirty="0"/>
              <a:t> </a:t>
            </a:r>
            <a:endParaRPr lang="zh-TW" altLang="zh-TW" sz="3600" b="1" dirty="0"/>
          </a:p>
        </p:txBody>
      </p:sp>
      <p:pic>
        <p:nvPicPr>
          <p:cNvPr id="6" name="圖片 5" descr="imagesGJO3Z8BJ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15029" y="2357436"/>
            <a:ext cx="2686061" cy="20145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350964" y="457200"/>
            <a:ext cx="7793037" cy="857250"/>
          </a:xfrm>
        </p:spPr>
        <p:txBody>
          <a:bodyPr/>
          <a:lstStyle/>
          <a:p>
            <a:r>
              <a:rPr lang="zh-TW" altLang="en-US" dirty="0">
                <a:solidFill>
                  <a:srgbClr val="FFFF00"/>
                </a:solidFill>
                <a:latin typeface="Times New Roman" pitchFamily="18" charset="0"/>
              </a:rPr>
              <a:t>四種使事情如意的修練</a:t>
            </a:r>
            <a:endParaRPr lang="zh-TW" altLang="en-US" dirty="0">
              <a:solidFill>
                <a:srgbClr val="FFFF00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640" y="1491630"/>
            <a:ext cx="5791200" cy="3086100"/>
          </a:xfrm>
        </p:spPr>
        <p:txBody>
          <a:bodyPr/>
          <a:lstStyle/>
          <a:p>
            <a:r>
              <a:rPr lang="zh-TW" altLang="en-US" dirty="0">
                <a:latin typeface="Times New Roman" pitchFamily="18" charset="0"/>
              </a:rPr>
              <a:t>滿足心願</a:t>
            </a:r>
            <a:r>
              <a:rPr lang="en-US" altLang="zh-TW" dirty="0">
                <a:latin typeface="Arial"/>
              </a:rPr>
              <a:t>—</a:t>
            </a:r>
            <a:r>
              <a:rPr kumimoji="0" lang="zh-TW" altLang="en-US" dirty="0">
                <a:latin typeface="Times New Roman" pitchFamily="18" charset="0"/>
              </a:rPr>
              <a:t>願大志堅菩提現</a:t>
            </a:r>
            <a:endParaRPr lang="zh-TW" altLang="en-US" dirty="0">
              <a:latin typeface="Times New Roman" pitchFamily="18" charset="0"/>
            </a:endParaRPr>
          </a:p>
          <a:p>
            <a:r>
              <a:rPr lang="zh-TW" altLang="en-US" dirty="0">
                <a:latin typeface="Times New Roman" pitchFamily="18" charset="0"/>
              </a:rPr>
              <a:t>照顧心念</a:t>
            </a:r>
            <a:r>
              <a:rPr lang="en-US" altLang="zh-TW" dirty="0">
                <a:latin typeface="Arial"/>
              </a:rPr>
              <a:t>—</a:t>
            </a:r>
            <a:r>
              <a:rPr kumimoji="0" lang="zh-TW" altLang="en-US" dirty="0">
                <a:latin typeface="Times New Roman" pitchFamily="18" charset="0"/>
              </a:rPr>
              <a:t>誠正信實道可證</a:t>
            </a:r>
            <a:endParaRPr lang="zh-TW" altLang="en-US" dirty="0">
              <a:latin typeface="Times New Roman" pitchFamily="18" charset="0"/>
            </a:endParaRPr>
          </a:p>
          <a:p>
            <a:r>
              <a:rPr lang="zh-TW" altLang="en-US" dirty="0">
                <a:latin typeface="Times New Roman" pitchFamily="18" charset="0"/>
              </a:rPr>
              <a:t>不斷精修</a:t>
            </a:r>
            <a:r>
              <a:rPr lang="en-US" altLang="zh-TW" dirty="0">
                <a:latin typeface="Arial"/>
              </a:rPr>
              <a:t>—</a:t>
            </a:r>
            <a:r>
              <a:rPr kumimoji="0" lang="zh-TW" altLang="en-US" dirty="0">
                <a:latin typeface="Times New Roman" pitchFamily="18" charset="0"/>
              </a:rPr>
              <a:t>拔苦予樂重力行</a:t>
            </a:r>
            <a:endParaRPr lang="zh-TW" altLang="en-US" dirty="0">
              <a:latin typeface="Times New Roman" pitchFamily="18" charset="0"/>
            </a:endParaRPr>
          </a:p>
          <a:p>
            <a:r>
              <a:rPr lang="zh-TW" altLang="en-US" dirty="0">
                <a:latin typeface="Times New Roman" pitchFamily="18" charset="0"/>
              </a:rPr>
              <a:t>正確思惟</a:t>
            </a:r>
            <a:r>
              <a:rPr lang="en-US" altLang="zh-TW" dirty="0">
                <a:latin typeface="Arial"/>
              </a:rPr>
              <a:t>—</a:t>
            </a:r>
            <a:r>
              <a:rPr kumimoji="0" lang="zh-TW" altLang="en-US" dirty="0">
                <a:latin typeface="Times New Roman" pitchFamily="18" charset="0"/>
              </a:rPr>
              <a:t>慈悲喜捨放長情</a:t>
            </a:r>
            <a:endParaRPr lang="zh-TW" altLang="en-US" dirty="0"/>
          </a:p>
          <a:p>
            <a:endParaRPr lang="zh-TW" altLang="en-US" dirty="0"/>
          </a:p>
        </p:txBody>
      </p:sp>
      <p:pic>
        <p:nvPicPr>
          <p:cNvPr id="5" name="圖片 4" descr="未命名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4817" y="3357568"/>
            <a:ext cx="1990108" cy="1490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四如意足</a:t>
            </a:r>
            <a:r>
              <a:rPr lang="en-US" altLang="zh-TW" dirty="0"/>
              <a:t>(</a:t>
            </a:r>
            <a:r>
              <a:rPr lang="zh-TW" altLang="en-US" dirty="0"/>
              <a:t>上人開示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TW" altLang="en-US" dirty="0"/>
              <a:t>「</a:t>
            </a:r>
            <a:r>
              <a:rPr lang="zh-TW" altLang="en-US" b="1" dirty="0"/>
              <a:t>四如意足</a:t>
            </a:r>
            <a:r>
              <a:rPr lang="zh-TW" altLang="en-US" dirty="0"/>
              <a:t>」，「</a:t>
            </a:r>
            <a:r>
              <a:rPr lang="zh-TW" altLang="en-US" dirty="0">
                <a:solidFill>
                  <a:srgbClr val="FFC000"/>
                </a:solidFill>
              </a:rPr>
              <a:t>如意</a:t>
            </a:r>
            <a:r>
              <a:rPr lang="zh-TW" altLang="en-US" dirty="0"/>
              <a:t>」就是</a:t>
            </a:r>
            <a:r>
              <a:rPr lang="zh-TW" altLang="en-US" b="1" dirty="0">
                <a:solidFill>
                  <a:srgbClr val="FFC000"/>
                </a:solidFill>
              </a:rPr>
              <a:t>很歡喜</a:t>
            </a:r>
            <a:r>
              <a:rPr lang="zh-TW" altLang="en-US" dirty="0"/>
              <a:t>的意思，歡喜什麼呢？歡喜我們進入了這個道，在正確的道路上行走沒有障礙，這叫做</a:t>
            </a:r>
            <a:r>
              <a:rPr lang="zh-TW" altLang="en-US" b="1" dirty="0">
                <a:solidFill>
                  <a:srgbClr val="FFC000"/>
                </a:solidFill>
              </a:rPr>
              <a:t>如意，無障礙</a:t>
            </a:r>
            <a:r>
              <a:rPr lang="zh-TW" altLang="en-US" dirty="0"/>
              <a:t>。「足」就是前進，我們很歡喜在道法中，我們還是精進，精進兩足尊。</a:t>
            </a:r>
            <a:endParaRPr lang="en-US" altLang="zh-TW" dirty="0"/>
          </a:p>
          <a:p>
            <a:r>
              <a:rPr lang="zh-TW" altLang="en-US" dirty="0"/>
              <a:t>我們要有福慧，福慧好比兩足尊，所以我們向前前進，非常歡喜，一路修行過來都是這麼歡喜，這叫做</a:t>
            </a:r>
            <a:r>
              <a:rPr lang="zh-TW" altLang="en-US" b="1" dirty="0"/>
              <a:t>四如意足</a:t>
            </a:r>
            <a:r>
              <a:rPr lang="zh-TW" altLang="en-US" dirty="0"/>
              <a:t>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四如意足</a:t>
            </a:r>
            <a:r>
              <a:rPr lang="en-US" altLang="zh-TW" dirty="0"/>
              <a:t>(</a:t>
            </a:r>
            <a:r>
              <a:rPr lang="zh-TW" altLang="en-US" dirty="0"/>
              <a:t>上人開示，靜思妙蓮華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14400" y="1275606"/>
            <a:ext cx="7772400" cy="3754360"/>
          </a:xfrm>
        </p:spPr>
        <p:txBody>
          <a:bodyPr>
            <a:normAutofit fontScale="85000" lnSpcReduction="10000"/>
          </a:bodyPr>
          <a:lstStyle/>
          <a:p>
            <a:r>
              <a:rPr lang="zh-TW" altLang="en-US" sz="2800" dirty="0"/>
              <a:t>我們昨天有說過了，「能得定慧靈妙不測之德」，這叫做「神通」。</a:t>
            </a:r>
            <a:r>
              <a:rPr lang="zh-TW" altLang="en-US" sz="2800" dirty="0">
                <a:solidFill>
                  <a:srgbClr val="FFC000"/>
                </a:solidFill>
              </a:rPr>
              <a:t>我們平常所說的神通，那就是在「四如意足」</a:t>
            </a:r>
            <a:r>
              <a:rPr lang="zh-TW" altLang="en-US" sz="2800" dirty="0"/>
              <a:t>。昨天說的「如意」，那就是快樂自在，就是能夠得到定，定慧，心若定，無事不通，心專、心定，自然我們想事情，「</a:t>
            </a:r>
            <a:r>
              <a:rPr lang="zh-TW" altLang="en-US" sz="2800" dirty="0">
                <a:solidFill>
                  <a:srgbClr val="FFC000"/>
                </a:solidFill>
              </a:rPr>
              <a:t>我想通了！</a:t>
            </a:r>
            <a:r>
              <a:rPr lang="zh-TW" altLang="en-US" sz="2800" dirty="0"/>
              <a:t>」「如何想通的呢？」「我很專心，專心定心來思考。我想通了。」這叫「</a:t>
            </a:r>
            <a:r>
              <a:rPr lang="zh-TW" altLang="en-US" sz="2800" dirty="0">
                <a:solidFill>
                  <a:srgbClr val="FFC000"/>
                </a:solidFill>
              </a:rPr>
              <a:t>定慧靈妙</a:t>
            </a:r>
            <a:r>
              <a:rPr lang="zh-TW" altLang="en-US" sz="2800" dirty="0"/>
              <a:t>」。我們的心若無雜念，心若專，意就定。心專意定，什麼事情想不通呢？所以這種「想通了」，如靈妙，心靈靈通，我們就有很多大的力量，這種「不測之德」，就是無可限量，無法去測量，這德都在我們的內心。</a:t>
            </a:r>
            <a:endParaRPr lang="zh-TW" altLang="en-US" sz="2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7584" y="141480"/>
            <a:ext cx="7772400" cy="607758"/>
          </a:xfrm>
        </p:spPr>
        <p:txBody>
          <a:bodyPr>
            <a:normAutofit fontScale="90000"/>
          </a:bodyPr>
          <a:lstStyle/>
          <a:p>
            <a:r>
              <a:rPr lang="zh-TW" altLang="zh-TW" dirty="0"/>
              <a:t>四如意足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8147248" cy="4070988"/>
          </a:xfrm>
          <a:solidFill>
            <a:srgbClr val="FF66CC"/>
          </a:solidFill>
        </p:spPr>
        <p:txBody>
          <a:bodyPr>
            <a:noAutofit/>
          </a:bodyPr>
          <a:lstStyle/>
          <a:p>
            <a:r>
              <a:rPr lang="zh-TW" altLang="zh-TW" sz="3600" b="1" dirty="0"/>
              <a:t>欲如意足</a:t>
            </a:r>
            <a:endParaRPr lang="en-US" altLang="zh-TW" sz="3600" b="1" dirty="0"/>
          </a:p>
          <a:p>
            <a:r>
              <a:rPr lang="zh-TW" altLang="zh-TW" sz="3600" b="1" dirty="0"/>
              <a:t>念如意足</a:t>
            </a:r>
            <a:endParaRPr lang="en-US" altLang="zh-TW" sz="3600" b="1" dirty="0"/>
          </a:p>
          <a:p>
            <a:r>
              <a:rPr lang="zh-TW" altLang="zh-TW" sz="3600" b="1" dirty="0"/>
              <a:t>進如意足</a:t>
            </a:r>
            <a:endParaRPr lang="en-US" altLang="zh-TW" sz="3600" b="1" dirty="0"/>
          </a:p>
          <a:p>
            <a:r>
              <a:rPr lang="zh-TW" altLang="zh-TW" sz="3600" b="1" dirty="0"/>
              <a:t>慧如意足</a:t>
            </a:r>
            <a:r>
              <a:rPr lang="en-US" altLang="zh-TW" sz="3600" b="1" dirty="0"/>
              <a:t> </a:t>
            </a:r>
            <a:endParaRPr lang="zh-TW" altLang="zh-TW" sz="3600" b="1" dirty="0"/>
          </a:p>
        </p:txBody>
      </p:sp>
      <p:pic>
        <p:nvPicPr>
          <p:cNvPr id="6" name="圖片 5" descr="imagesGJO3Z8BJ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15029" y="2357436"/>
            <a:ext cx="2686061" cy="20145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四如意足</a:t>
            </a:r>
            <a:r>
              <a:rPr lang="en-US" altLang="zh-TW" dirty="0"/>
              <a:t>(</a:t>
            </a:r>
            <a:r>
              <a:rPr lang="zh-TW" altLang="en-US" dirty="0"/>
              <a:t>上人開示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TW" altLang="zh-TW" sz="2800" dirty="0">
                <a:solidFill>
                  <a:srgbClr val="FFC000"/>
                </a:solidFill>
              </a:rPr>
              <a:t>欲如意足</a:t>
            </a:r>
            <a:r>
              <a:rPr lang="zh-TW" altLang="en-US" sz="2800" dirty="0"/>
              <a:t>：欲就是希望，希望就是願，學佛要發大願，有此大願就會產生大力。有願有力，便能圓滿眾善。 「體解大道，發無上心」，這就稱為「</a:t>
            </a:r>
            <a:r>
              <a:rPr lang="zh-TW" altLang="zh-TW" sz="2800" dirty="0"/>
              <a:t>欲如意足</a:t>
            </a:r>
            <a:r>
              <a:rPr lang="zh-TW" altLang="en-US" sz="2800" dirty="0"/>
              <a:t>」。</a:t>
            </a:r>
            <a:endParaRPr lang="en-US" altLang="zh-TW" sz="2800" dirty="0"/>
          </a:p>
          <a:p>
            <a:r>
              <a:rPr lang="zh-TW" altLang="zh-TW" sz="2800" dirty="0">
                <a:solidFill>
                  <a:srgbClr val="FFC000"/>
                </a:solidFill>
              </a:rPr>
              <a:t>念如意足</a:t>
            </a:r>
            <a:r>
              <a:rPr lang="zh-TW" altLang="en-US" sz="2800" dirty="0"/>
              <a:t>：念即心念，要時時刻刻心存正念。眾生的煩惱都是從欲念而起，所以想去除煩惱一定要調整自己的心念，心念正確則事事如意。必須存有「大慈、大悲、大喜、大捨」四無量心，才能圓滿如意。</a:t>
            </a:r>
            <a:endParaRPr lang="zh-TW" altLang="en-US" sz="32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四如意足</a:t>
            </a:r>
            <a:r>
              <a:rPr lang="en-US" altLang="zh-TW" dirty="0"/>
              <a:t>(</a:t>
            </a:r>
            <a:r>
              <a:rPr lang="zh-TW" altLang="en-US" dirty="0"/>
              <a:t>上人開示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14400" y="1275606"/>
            <a:ext cx="7772400" cy="3805830"/>
          </a:xfrm>
        </p:spPr>
        <p:txBody>
          <a:bodyPr>
            <a:normAutofit fontScale="92500" lnSpcReduction="20000"/>
          </a:bodyPr>
          <a:lstStyle/>
          <a:p>
            <a:r>
              <a:rPr lang="zh-TW" altLang="zh-TW" sz="2800" dirty="0">
                <a:solidFill>
                  <a:srgbClr val="FFC000"/>
                </a:solidFill>
              </a:rPr>
              <a:t>進如意足</a:t>
            </a:r>
            <a:r>
              <a:rPr lang="zh-TW" altLang="en-US" sz="2800" dirty="0"/>
              <a:t>：進即精進。 「千里之路，始於初步」，從凡人到聖人的境界，路途非常遙遠，若想到達聖人的境域，一定要自起步開始。差之毫釐，失之千里，我們精進的目標方向若正確無誤，就能如我們所願，達到目的地。</a:t>
            </a:r>
            <a:endParaRPr lang="en-US" altLang="zh-TW" sz="2800" dirty="0"/>
          </a:p>
          <a:p>
            <a:r>
              <a:rPr lang="zh-TW" altLang="zh-TW" sz="2800" dirty="0">
                <a:solidFill>
                  <a:srgbClr val="FFC000"/>
                </a:solidFill>
              </a:rPr>
              <a:t>慧如意足</a:t>
            </a:r>
            <a:r>
              <a:rPr lang="zh-TW" altLang="en-US" sz="2800" dirty="0"/>
              <a:t>：慧即智慧。若能對佛法有正確的認識，那麼要達到修行的目標就容易了。修福之時一定要修慧，修慧的同時要修福，福慧雙修就稱為如意足。有福則有眾生緣，有眾生緣就能具足一切福業；有智慧則能領導眾生，所以福與慧兩者一定要雙修。</a:t>
            </a:r>
            <a:endParaRPr lang="zh-TW" altLang="en-US" sz="32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15008" y="814400"/>
            <a:ext cx="6429400" cy="533214"/>
          </a:xfrm>
        </p:spPr>
        <p:txBody>
          <a:bodyPr>
            <a:noAutofit/>
          </a:bodyPr>
          <a:lstStyle/>
          <a:p>
            <a:r>
              <a:rPr lang="zh-TW" altLang="en-US" sz="3200" dirty="0">
                <a:solidFill>
                  <a:srgbClr val="FF0000"/>
                </a:solidFill>
                <a:hlinkClick r:id="rId2" action="ppaction://hlinkfile"/>
              </a:rPr>
              <a:t>雙和</a:t>
            </a:r>
            <a:r>
              <a:rPr lang="en-US" altLang="zh-TW" sz="3200" dirty="0">
                <a:solidFill>
                  <a:srgbClr val="FF0000"/>
                </a:solidFill>
                <a:hlinkClick r:id="rId2" action="ppaction://hlinkfile"/>
              </a:rPr>
              <a:t>2015</a:t>
            </a:r>
            <a:r>
              <a:rPr lang="zh-TW" altLang="en-US" sz="3200" dirty="0">
                <a:solidFill>
                  <a:srgbClr val="FF0000"/>
                </a:solidFill>
                <a:hlinkClick r:id="rId2" action="ppaction://hlinkfile"/>
              </a:rPr>
              <a:t>新春拜年活動</a:t>
            </a:r>
            <a:r>
              <a:rPr lang="en-US" altLang="zh-TW" sz="3200" dirty="0">
                <a:solidFill>
                  <a:srgbClr val="FF0000"/>
                </a:solidFill>
                <a:hlinkClick r:id="rId2" action="ppaction://hlinkfile"/>
              </a:rPr>
              <a:t>—</a:t>
            </a:r>
            <a:r>
              <a:rPr lang="zh-TW" altLang="en-US" sz="3200" dirty="0">
                <a:solidFill>
                  <a:srgbClr val="FF0000"/>
                </a:solidFill>
                <a:hlinkClick r:id="rId2" action="ppaction://hlinkfile"/>
              </a:rPr>
              <a:t>四如意足</a:t>
            </a:r>
            <a:endParaRPr lang="zh-TW" altLang="en-US" sz="3200" dirty="0">
              <a:solidFill>
                <a:srgbClr val="FF0000"/>
              </a:solidFill>
              <a:hlinkClick r:id="rId3" action="ppaction://hlinkfile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23558" y="51470"/>
            <a:ext cx="6692858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D6ECFF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t>案例</a:t>
            </a: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srgbClr val="D6ECFF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t>:</a:t>
            </a:r>
            <a:r>
              <a:rPr kumimoji="0" lang="zh-TW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D6ECFF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t>雙和區新春團拜會議</a:t>
            </a:r>
          </a:p>
        </p:txBody>
      </p:sp>
      <p:pic>
        <p:nvPicPr>
          <p:cNvPr id="5" name="內容版面配置區 3" descr="1422768147560.jpg"/>
          <p:cNvPicPr>
            <a:picLocks noChangeAspect="1"/>
          </p:cNvPicPr>
          <p:nvPr/>
        </p:nvPicPr>
        <p:blipFill>
          <a:blip r:embed="rId4" cstate="print"/>
          <a:srcRect t="24800" r="15350"/>
          <a:stretch>
            <a:fillRect/>
          </a:stretch>
        </p:blipFill>
        <p:spPr>
          <a:xfrm>
            <a:off x="1547664" y="1527400"/>
            <a:ext cx="6989372" cy="3492622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1113588"/>
            <a:ext cx="8280920" cy="38344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TextBox 3"/>
          <p:cNvSpPr txBox="1"/>
          <p:nvPr/>
        </p:nvSpPr>
        <p:spPr>
          <a:xfrm>
            <a:off x="683568" y="1203598"/>
            <a:ext cx="7920880" cy="36723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marR="0" lvl="0" indent="342809" algn="l" defTabSz="914400" rtl="0" eaLnBrk="1" fontAlgn="auto" latinLnBrk="0" hangingPunct="1">
              <a:lnSpc>
                <a:spcPct val="129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過年期間，收到一些人對於雙和賀新春，歡喜轉法輪拜年影片的讚嘆。我們有靜思妙蓮華的排字，有啟動大慈航的演繹等，身為雙和的一份子，也有參與其中，看到團隊的美，有很多的法喜與感動。活動企劃的羅恒源師兄是我的資深師兄，看到他全心地付出，也看到其他師兄姊的投入與配合，令人敬佩。能夠圓滿如人之意的事情，必然符合四如意足，以此來簡要分析這次活動的成功因素。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  <a:lumOff val="1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342809" algn="l" defTabSz="914400" rtl="0" eaLnBrk="1" fontAlgn="auto" latinLnBrk="0" hangingPunct="1">
              <a:lnSpc>
                <a:spcPct val="129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欲如意足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：願大志堅菩提現，這個任務要大，要有創意，要邀約上千位師兄姊一同來承擔，不是一件容易的事。羅師兄說，一開始兩個多禮拜，他也不曉得要如何做。只知道堅定地向前行，後來就通了，十天完成。這個願是為雙和，為慈濟，為大家好，無私的大願，符合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「願大志堅菩提現」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。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  <a:lumOff val="1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87624" y="519522"/>
            <a:ext cx="3729190" cy="623229"/>
          </a:xfrm>
          <a:prstGeom prst="rect">
            <a:avLst/>
          </a:prstGeom>
        </p:spPr>
        <p:txBody>
          <a:bodyPr wrap="none" lIns="68562" tIns="34281" rIns="68562" bIns="3428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-100" normalizeH="0" baseline="0" noProof="0" dirty="0">
                <a:ln>
                  <a:noFill/>
                </a:ln>
                <a:solidFill>
                  <a:srgbClr val="D6ECFF">
                    <a:satMod val="200000"/>
                  </a:srgbClr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t>四如意足的實踐者</a:t>
            </a:r>
          </a:p>
        </p:txBody>
      </p:sp>
      <p:pic>
        <p:nvPicPr>
          <p:cNvPr id="7" name="圖片 6" descr="1422768147560.jpg"/>
          <p:cNvPicPr>
            <a:picLocks noChangeAspect="1"/>
          </p:cNvPicPr>
          <p:nvPr/>
        </p:nvPicPr>
        <p:blipFill>
          <a:blip r:embed="rId2" cstate="print"/>
          <a:srcRect t="24800" r="15350"/>
          <a:stretch>
            <a:fillRect/>
          </a:stretch>
        </p:blipFill>
        <p:spPr>
          <a:xfrm>
            <a:off x="7001637" y="263070"/>
            <a:ext cx="1835726" cy="688171"/>
          </a:xfrm>
          <a:prstGeom prst="rect">
            <a:avLst/>
          </a:prstGeom>
        </p:spPr>
      </p:pic>
      <p:pic>
        <p:nvPicPr>
          <p:cNvPr id="8" name="圖片 7" descr="1422859488914.jpg"/>
          <p:cNvPicPr>
            <a:picLocks noChangeAspect="1"/>
          </p:cNvPicPr>
          <p:nvPr/>
        </p:nvPicPr>
        <p:blipFill>
          <a:blip r:embed="rId3" cstate="print"/>
          <a:srcRect l="8263" t="1569" r="8263" b="7476"/>
          <a:stretch>
            <a:fillRect/>
          </a:stretch>
        </p:blipFill>
        <p:spPr>
          <a:xfrm>
            <a:off x="5738227" y="263070"/>
            <a:ext cx="1263411" cy="68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92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552" y="1113588"/>
            <a:ext cx="8280920" cy="38344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1" rIns="68562" bIns="34281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TextBox 3"/>
          <p:cNvSpPr txBox="1"/>
          <p:nvPr/>
        </p:nvSpPr>
        <p:spPr>
          <a:xfrm>
            <a:off x="683568" y="1203598"/>
            <a:ext cx="8136904" cy="3736518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marR="0" lvl="0" indent="342809" algn="l" defTabSz="914400" rtl="0" eaLnBrk="1" fontAlgn="auto" latinLnBrk="0" hangingPunct="1">
              <a:lnSpc>
                <a:spcPct val="129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念如意足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：人人一念心，不畏寒風低溫要完成任務，是念如意足。但規劃之初，有人反應，字是不是小一點，人不要那麼多，這都要以善念、正念去溝通協調到圓滿。很多人反應他們不同的期待，文案、時間、呈現方式，分工負責主其事的每一個人，以誠，以正化解，符合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「誠正信實道可證」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。</a:t>
            </a:r>
          </a:p>
          <a:p>
            <a:pPr marL="0" marR="0" lvl="0" indent="342809" algn="l" defTabSz="914400" rtl="0" eaLnBrk="1" fontAlgn="auto" latinLnBrk="0" hangingPunct="1">
              <a:lnSpc>
                <a:spcPct val="129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進如意足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：看到有人不知道怎麼做，主動去幫助他；看到人手不夠，趕快去拉人；想到有更好的點子，適時提供意見；發現有缺失，立即補位；聽到要求，樂意去執行，符合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「拔苦與樂重力行」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。</a:t>
            </a:r>
          </a:p>
          <a:p>
            <a:pPr marL="0" marR="0" lvl="0" indent="342809" algn="l" defTabSz="914400" rtl="0" eaLnBrk="1" fontAlgn="auto" latinLnBrk="0" hangingPunct="1">
              <a:lnSpc>
                <a:spcPct val="129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慧如意足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：人人不分你我，共同一心，成就一件事。參加錄影者當天早上七點報到，彩排，然後錄影，半天準時完成，過程氣氛歡愉，這是很難得的。心淨一切國土淨，符合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「慈悲喜捨放長情」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。</a:t>
            </a:r>
          </a:p>
        </p:txBody>
      </p:sp>
      <p:sp>
        <p:nvSpPr>
          <p:cNvPr id="9" name="矩形 8"/>
          <p:cNvSpPr/>
          <p:nvPr/>
        </p:nvSpPr>
        <p:spPr>
          <a:xfrm>
            <a:off x="1403648" y="465516"/>
            <a:ext cx="3729190" cy="623229"/>
          </a:xfrm>
          <a:prstGeom prst="rect">
            <a:avLst/>
          </a:prstGeom>
        </p:spPr>
        <p:txBody>
          <a:bodyPr wrap="none" lIns="68562" tIns="34281" rIns="68562" bIns="3428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0" i="0" u="none" strike="noStrike" kern="1200" cap="none" spc="-100" normalizeH="0" baseline="0" noProof="0" dirty="0">
                <a:ln>
                  <a:noFill/>
                </a:ln>
                <a:solidFill>
                  <a:srgbClr val="D6ECFF">
                    <a:satMod val="200000"/>
                  </a:srgbClr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t>四如意足的實踐者</a:t>
            </a:r>
          </a:p>
        </p:txBody>
      </p:sp>
      <p:sp>
        <p:nvSpPr>
          <p:cNvPr id="11" name="矩形 10"/>
          <p:cNvSpPr/>
          <p:nvPr/>
        </p:nvSpPr>
        <p:spPr>
          <a:xfrm>
            <a:off x="825656" y="303498"/>
            <a:ext cx="830781" cy="253897"/>
          </a:xfrm>
          <a:prstGeom prst="rect">
            <a:avLst/>
          </a:prstGeom>
        </p:spPr>
        <p:txBody>
          <a:bodyPr wrap="square" lIns="68562" tIns="34281" rIns="68562" bIns="3428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編者的話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pic>
        <p:nvPicPr>
          <p:cNvPr id="8" name="圖片 7" descr="1422768147560.jpg"/>
          <p:cNvPicPr>
            <a:picLocks noChangeAspect="1"/>
          </p:cNvPicPr>
          <p:nvPr/>
        </p:nvPicPr>
        <p:blipFill>
          <a:blip r:embed="rId2" cstate="print"/>
          <a:srcRect t="24800" r="15350"/>
          <a:stretch>
            <a:fillRect/>
          </a:stretch>
        </p:blipFill>
        <p:spPr>
          <a:xfrm>
            <a:off x="7001637" y="263070"/>
            <a:ext cx="1835726" cy="688171"/>
          </a:xfrm>
          <a:prstGeom prst="rect">
            <a:avLst/>
          </a:prstGeom>
        </p:spPr>
      </p:pic>
      <p:pic>
        <p:nvPicPr>
          <p:cNvPr id="10" name="圖片 9" descr="1422859488914.jpg"/>
          <p:cNvPicPr>
            <a:picLocks noChangeAspect="1"/>
          </p:cNvPicPr>
          <p:nvPr/>
        </p:nvPicPr>
        <p:blipFill>
          <a:blip r:embed="rId3" cstate="print"/>
          <a:srcRect l="8263" t="1569" r="8263" b="7476"/>
          <a:stretch>
            <a:fillRect/>
          </a:stretch>
        </p:blipFill>
        <p:spPr>
          <a:xfrm>
            <a:off x="5738227" y="263070"/>
            <a:ext cx="1263411" cy="68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58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四如意足</a:t>
            </a:r>
            <a:r>
              <a:rPr lang="en-US" altLang="zh-TW" dirty="0"/>
              <a:t>(</a:t>
            </a:r>
            <a:r>
              <a:rPr lang="zh-TW" altLang="en-US" dirty="0"/>
              <a:t>偈頌</a:t>
            </a:r>
            <a:r>
              <a:rPr lang="en-US" altLang="zh-TW" dirty="0"/>
              <a:t>)</a:t>
            </a:r>
            <a:r>
              <a:rPr lang="zh-CN" altLang="en-US" dirty="0"/>
              <a:t>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14400" y="1203598"/>
            <a:ext cx="7772400" cy="3429000"/>
          </a:xfrm>
        </p:spPr>
        <p:txBody>
          <a:bodyPr>
            <a:noAutofit/>
          </a:bodyPr>
          <a:lstStyle/>
          <a:p>
            <a:r>
              <a:rPr lang="zh-TW" altLang="en-US" sz="2400" dirty="0"/>
              <a:t>欲念進慧四如意，具足圓滿道業立；</a:t>
            </a:r>
            <a:endParaRPr lang="en-US" altLang="zh-CN" sz="2400" dirty="0"/>
          </a:p>
          <a:p>
            <a:r>
              <a:rPr lang="zh-TW" altLang="en-US" sz="2400" dirty="0">
                <a:solidFill>
                  <a:srgbClr val="FFFF00"/>
                </a:solidFill>
              </a:rPr>
              <a:t>欲如意足貴發願，願大志堅菩提現；</a:t>
            </a:r>
            <a:endParaRPr lang="en-US" altLang="zh-CN" sz="2400" dirty="0">
              <a:solidFill>
                <a:srgbClr val="FFFF00"/>
              </a:solidFill>
            </a:endParaRPr>
          </a:p>
          <a:p>
            <a:r>
              <a:rPr lang="zh-TW" altLang="en-US" sz="2400" dirty="0">
                <a:solidFill>
                  <a:srgbClr val="FFFF00"/>
                </a:solidFill>
              </a:rPr>
              <a:t>念如意足在誠正，誠正信實道可證；</a:t>
            </a:r>
            <a:endParaRPr lang="en-US" altLang="zh-CN" sz="2400" dirty="0">
              <a:solidFill>
                <a:srgbClr val="FFFF00"/>
              </a:solidFill>
            </a:endParaRPr>
          </a:p>
          <a:p>
            <a:r>
              <a:rPr lang="zh-TW" altLang="en-US" sz="2400" dirty="0">
                <a:solidFill>
                  <a:srgbClr val="FFFF00"/>
                </a:solidFill>
              </a:rPr>
              <a:t>進如意足當正勤，拔苦與樂重力行；</a:t>
            </a:r>
            <a:endParaRPr lang="en-US" altLang="zh-CN" sz="2400" dirty="0">
              <a:solidFill>
                <a:srgbClr val="FFFF00"/>
              </a:solidFill>
            </a:endParaRPr>
          </a:p>
          <a:p>
            <a:r>
              <a:rPr lang="zh-TW" altLang="en-US" sz="2400" dirty="0">
                <a:solidFill>
                  <a:srgbClr val="FFFF00"/>
                </a:solidFill>
              </a:rPr>
              <a:t>慧如意足濟蒼生，慈悲喜捨放長情；</a:t>
            </a:r>
            <a:endParaRPr lang="en-US" altLang="zh-CN" sz="2400" dirty="0">
              <a:solidFill>
                <a:srgbClr val="FFFF00"/>
              </a:solidFill>
            </a:endParaRPr>
          </a:p>
          <a:p>
            <a:r>
              <a:rPr lang="zh-TW" altLang="en-US" sz="2400" dirty="0"/>
              <a:t>四如意足繫一心，心淨一切國土淨；</a:t>
            </a:r>
            <a:endParaRPr lang="en-US" altLang="zh-CN" sz="2400" dirty="0"/>
          </a:p>
          <a:p>
            <a:r>
              <a:rPr lang="zh-TW" altLang="en-US" sz="2400" dirty="0"/>
              <a:t>煩惱一念動三千，三千一念由心牽；</a:t>
            </a:r>
            <a:endParaRPr lang="en-US" altLang="zh-CN" sz="2400" dirty="0"/>
          </a:p>
          <a:p>
            <a:r>
              <a:rPr lang="zh-TW" altLang="en-US" sz="2400" dirty="0"/>
              <a:t>毫釐之差謬千里，體解大道無量義。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914400" y="771550"/>
          <a:ext cx="7772400" cy="3995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914400" y="915566"/>
          <a:ext cx="7772400" cy="38516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直線圖說文字 2 4"/>
          <p:cNvSpPr/>
          <p:nvPr/>
        </p:nvSpPr>
        <p:spPr>
          <a:xfrm>
            <a:off x="5796136" y="411510"/>
            <a:ext cx="648072" cy="50405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7539"/>
              <a:gd name="adj6" fmla="val -105342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願</a:t>
            </a:r>
          </a:p>
        </p:txBody>
      </p:sp>
      <p:sp>
        <p:nvSpPr>
          <p:cNvPr id="6" name="直線圖說文字 2 5"/>
          <p:cNvSpPr/>
          <p:nvPr/>
        </p:nvSpPr>
        <p:spPr>
          <a:xfrm>
            <a:off x="1403648" y="1995686"/>
            <a:ext cx="648072" cy="504056"/>
          </a:xfrm>
          <a:prstGeom prst="borderCallout2">
            <a:avLst>
              <a:gd name="adj1" fmla="val 41426"/>
              <a:gd name="adj2" fmla="val 93569"/>
              <a:gd name="adj3" fmla="val 23789"/>
              <a:gd name="adj4" fmla="val 130307"/>
              <a:gd name="adj5" fmla="val 99902"/>
              <a:gd name="adj6" fmla="val 247397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智</a:t>
            </a:r>
          </a:p>
        </p:txBody>
      </p:sp>
      <p:sp>
        <p:nvSpPr>
          <p:cNvPr id="7" name="直線圖說文字 2 6"/>
          <p:cNvSpPr/>
          <p:nvPr/>
        </p:nvSpPr>
        <p:spPr>
          <a:xfrm>
            <a:off x="5796136" y="4227934"/>
            <a:ext cx="648072" cy="50405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756"/>
              <a:gd name="adj6" fmla="val -87705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行</a:t>
            </a:r>
          </a:p>
        </p:txBody>
      </p:sp>
      <p:sp>
        <p:nvSpPr>
          <p:cNvPr id="8" name="直線圖說文字 2 7"/>
          <p:cNvSpPr/>
          <p:nvPr/>
        </p:nvSpPr>
        <p:spPr>
          <a:xfrm>
            <a:off x="7380312" y="2139702"/>
            <a:ext cx="648072" cy="50405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7539"/>
              <a:gd name="adj6" fmla="val -105342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悲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91680" y="141480"/>
            <a:ext cx="7452320" cy="607758"/>
          </a:xfrm>
        </p:spPr>
        <p:txBody>
          <a:bodyPr>
            <a:normAutofit fontScale="90000"/>
          </a:bodyPr>
          <a:lstStyle/>
          <a:p>
            <a:r>
              <a:rPr lang="zh-TW" altLang="zh-TW" dirty="0"/>
              <a:t>四如意足</a:t>
            </a:r>
            <a:r>
              <a:rPr lang="en-US" altLang="zh-TW" dirty="0"/>
              <a:t>(</a:t>
            </a:r>
            <a:r>
              <a:rPr lang="zh-TW" altLang="en-US" dirty="0"/>
              <a:t>修行的加速器，神足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539552" y="931032"/>
            <a:ext cx="8352928" cy="4070988"/>
          </a:xfrm>
          <a:solidFill>
            <a:srgbClr val="FF66CC"/>
          </a:solidFill>
        </p:spPr>
        <p:txBody>
          <a:bodyPr>
            <a:noAutofit/>
          </a:bodyPr>
          <a:lstStyle/>
          <a:p>
            <a:r>
              <a:rPr lang="zh-TW" altLang="zh-TW" sz="2800" b="1" dirty="0"/>
              <a:t>欲如意足</a:t>
            </a:r>
            <a:r>
              <a:rPr lang="zh-TW" altLang="en-US" sz="2800" b="1" dirty="0"/>
              <a:t> </a:t>
            </a:r>
            <a:r>
              <a:rPr lang="en-US" altLang="zh-TW" sz="2800" b="1" dirty="0">
                <a:solidFill>
                  <a:srgbClr val="002060"/>
                </a:solidFill>
              </a:rPr>
              <a:t>(</a:t>
            </a:r>
            <a:r>
              <a:rPr lang="zh-TW" altLang="en-US" sz="2800" b="1" dirty="0">
                <a:solidFill>
                  <a:srgbClr val="002060"/>
                </a:solidFill>
              </a:rPr>
              <a:t>提升、昇華、大願無我、出欲界</a:t>
            </a:r>
            <a:r>
              <a:rPr lang="en-US" altLang="zh-TW" sz="2800" b="1" dirty="0">
                <a:solidFill>
                  <a:srgbClr val="002060"/>
                </a:solidFill>
              </a:rPr>
              <a:t>)</a:t>
            </a:r>
          </a:p>
          <a:p>
            <a:r>
              <a:rPr lang="zh-TW" altLang="zh-TW" sz="2800" b="1" dirty="0"/>
              <a:t>念如意足</a:t>
            </a:r>
            <a:r>
              <a:rPr lang="zh-TW" altLang="en-US" sz="2800" b="1" dirty="0"/>
              <a:t> </a:t>
            </a:r>
            <a:r>
              <a:rPr lang="en-US" altLang="zh-TW" sz="2800" b="1" dirty="0">
                <a:solidFill>
                  <a:srgbClr val="002060"/>
                </a:solidFill>
              </a:rPr>
              <a:t>(</a:t>
            </a:r>
            <a:r>
              <a:rPr lang="zh-TW" altLang="en-US" sz="2800" b="1" dirty="0">
                <a:solidFill>
                  <a:srgbClr val="002060"/>
                </a:solidFill>
              </a:rPr>
              <a:t>專注、一心、空有等觀、出色界</a:t>
            </a:r>
            <a:r>
              <a:rPr lang="en-US" altLang="zh-TW" sz="2800" b="1" dirty="0">
                <a:solidFill>
                  <a:srgbClr val="002060"/>
                </a:solidFill>
              </a:rPr>
              <a:t>)</a:t>
            </a:r>
          </a:p>
          <a:p>
            <a:r>
              <a:rPr lang="zh-TW" altLang="zh-TW" sz="2800" b="1" dirty="0"/>
              <a:t>進如意足</a:t>
            </a:r>
            <a:r>
              <a:rPr lang="zh-TW" altLang="en-US" sz="2800" b="1" dirty="0"/>
              <a:t> </a:t>
            </a:r>
            <a:r>
              <a:rPr lang="en-US" altLang="zh-TW" sz="2800" b="1" dirty="0">
                <a:solidFill>
                  <a:srgbClr val="002060"/>
                </a:solidFill>
              </a:rPr>
              <a:t>(</a:t>
            </a:r>
            <a:r>
              <a:rPr lang="zh-TW" altLang="en-US" sz="2800" b="1" dirty="0">
                <a:solidFill>
                  <a:srgbClr val="002060"/>
                </a:solidFill>
              </a:rPr>
              <a:t>精進、勇猛、勤修力行、量具足</a:t>
            </a:r>
            <a:r>
              <a:rPr lang="en-US" altLang="zh-TW" sz="2800" b="1" dirty="0">
                <a:solidFill>
                  <a:srgbClr val="002060"/>
                </a:solidFill>
              </a:rPr>
              <a:t>)</a:t>
            </a:r>
          </a:p>
          <a:p>
            <a:r>
              <a:rPr lang="zh-TW" altLang="zh-TW" sz="2800" b="1" dirty="0"/>
              <a:t>慧如意足</a:t>
            </a:r>
            <a:r>
              <a:rPr lang="zh-TW" altLang="en-US" sz="2800" b="1" dirty="0"/>
              <a:t> </a:t>
            </a:r>
            <a:r>
              <a:rPr lang="en-US" altLang="zh-TW" sz="2800" b="1" dirty="0">
                <a:solidFill>
                  <a:srgbClr val="002060"/>
                </a:solidFill>
              </a:rPr>
              <a:t>(</a:t>
            </a:r>
            <a:r>
              <a:rPr lang="zh-TW" altLang="en-US" sz="2800" b="1" dirty="0">
                <a:solidFill>
                  <a:srgbClr val="002060"/>
                </a:solidFill>
              </a:rPr>
              <a:t>判斷、正確、平等大愛、出無色界</a:t>
            </a:r>
            <a:r>
              <a:rPr lang="en-US" altLang="zh-TW" sz="2800" b="1" dirty="0">
                <a:solidFill>
                  <a:srgbClr val="002060"/>
                </a:solidFill>
              </a:rPr>
              <a:t>)</a:t>
            </a:r>
            <a:endParaRPr lang="zh-TW" altLang="zh-TW" sz="2800" b="1" dirty="0">
              <a:solidFill>
                <a:srgbClr val="002060"/>
              </a:solidFill>
            </a:endParaRPr>
          </a:p>
        </p:txBody>
      </p:sp>
      <p:pic>
        <p:nvPicPr>
          <p:cNvPr id="6" name="圖片 5" descr="imagesGJO3Z8BJ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4208" y="3345836"/>
            <a:ext cx="2037989" cy="15284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91680" y="141480"/>
            <a:ext cx="7452320" cy="607758"/>
          </a:xfrm>
        </p:spPr>
        <p:txBody>
          <a:bodyPr>
            <a:normAutofit fontScale="90000"/>
          </a:bodyPr>
          <a:lstStyle/>
          <a:p>
            <a:r>
              <a:rPr lang="zh-TW" altLang="zh-TW" dirty="0"/>
              <a:t>四如意足</a:t>
            </a:r>
            <a:r>
              <a:rPr lang="en-US" altLang="zh-TW" dirty="0"/>
              <a:t>(</a:t>
            </a:r>
            <a:r>
              <a:rPr lang="zh-TW" altLang="en-US" dirty="0"/>
              <a:t>修行的加速器，神足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539552" y="931032"/>
            <a:ext cx="8352928" cy="4070988"/>
          </a:xfrm>
          <a:solidFill>
            <a:srgbClr val="FF66CC"/>
          </a:solidFill>
        </p:spPr>
        <p:txBody>
          <a:bodyPr>
            <a:noAutofit/>
          </a:bodyPr>
          <a:lstStyle/>
          <a:p>
            <a:r>
              <a:rPr lang="zh-TW" altLang="zh-TW" sz="2800" b="1" dirty="0"/>
              <a:t>欲如意足</a:t>
            </a:r>
            <a:r>
              <a:rPr lang="zh-TW" altLang="en-US" sz="2800" b="1" dirty="0"/>
              <a:t> </a:t>
            </a:r>
            <a:r>
              <a:rPr lang="en-US" altLang="zh-TW" sz="2800" b="1" dirty="0">
                <a:solidFill>
                  <a:srgbClr val="002060"/>
                </a:solidFill>
              </a:rPr>
              <a:t>(</a:t>
            </a:r>
            <a:r>
              <a:rPr lang="zh-TW" altLang="en-US" sz="2800" b="1" dirty="0">
                <a:solidFill>
                  <a:srgbClr val="002060"/>
                </a:solidFill>
              </a:rPr>
              <a:t>提升、昇華、大願無我、出欲界</a:t>
            </a:r>
            <a:r>
              <a:rPr lang="en-US" altLang="zh-TW" sz="2800" b="1" dirty="0">
                <a:solidFill>
                  <a:srgbClr val="002060"/>
                </a:solidFill>
              </a:rPr>
              <a:t>)</a:t>
            </a:r>
          </a:p>
          <a:p>
            <a:r>
              <a:rPr lang="zh-TW" altLang="zh-TW" sz="2800" b="1" dirty="0"/>
              <a:t>念如意足</a:t>
            </a:r>
            <a:r>
              <a:rPr lang="zh-TW" altLang="en-US" sz="2800" b="1" dirty="0"/>
              <a:t> </a:t>
            </a:r>
            <a:r>
              <a:rPr lang="en-US" altLang="zh-TW" sz="2800" b="1" dirty="0">
                <a:solidFill>
                  <a:srgbClr val="002060"/>
                </a:solidFill>
              </a:rPr>
              <a:t>(</a:t>
            </a:r>
            <a:r>
              <a:rPr lang="zh-TW" altLang="en-US" sz="2800" b="1" dirty="0">
                <a:solidFill>
                  <a:srgbClr val="002060"/>
                </a:solidFill>
              </a:rPr>
              <a:t>專注、一心、空有等觀、出色界</a:t>
            </a:r>
            <a:r>
              <a:rPr lang="en-US" altLang="zh-TW" sz="2800" b="1" dirty="0">
                <a:solidFill>
                  <a:srgbClr val="002060"/>
                </a:solidFill>
              </a:rPr>
              <a:t>)</a:t>
            </a:r>
          </a:p>
          <a:p>
            <a:r>
              <a:rPr lang="zh-TW" altLang="zh-TW" sz="2800" b="1" dirty="0"/>
              <a:t>進如意足</a:t>
            </a:r>
            <a:r>
              <a:rPr lang="zh-TW" altLang="en-US" sz="2800" b="1" dirty="0"/>
              <a:t> </a:t>
            </a:r>
            <a:r>
              <a:rPr lang="en-US" altLang="zh-TW" sz="2800" b="1" dirty="0">
                <a:solidFill>
                  <a:srgbClr val="002060"/>
                </a:solidFill>
              </a:rPr>
              <a:t>(</a:t>
            </a:r>
            <a:r>
              <a:rPr lang="zh-TW" altLang="en-US" sz="2800" b="1" dirty="0">
                <a:solidFill>
                  <a:srgbClr val="002060"/>
                </a:solidFill>
              </a:rPr>
              <a:t>精進、勇猛、勤修力行、量具足</a:t>
            </a:r>
            <a:r>
              <a:rPr lang="en-US" altLang="zh-TW" sz="2800" b="1" dirty="0">
                <a:solidFill>
                  <a:srgbClr val="002060"/>
                </a:solidFill>
              </a:rPr>
              <a:t>)</a:t>
            </a:r>
          </a:p>
          <a:p>
            <a:r>
              <a:rPr lang="zh-TW" altLang="zh-TW" sz="2800" b="1" dirty="0"/>
              <a:t>慧如意足</a:t>
            </a:r>
            <a:r>
              <a:rPr lang="zh-TW" altLang="en-US" sz="2800" b="1" dirty="0"/>
              <a:t> </a:t>
            </a:r>
            <a:r>
              <a:rPr lang="en-US" altLang="zh-TW" sz="2800" b="1" dirty="0">
                <a:solidFill>
                  <a:srgbClr val="002060"/>
                </a:solidFill>
              </a:rPr>
              <a:t>(</a:t>
            </a:r>
            <a:r>
              <a:rPr lang="zh-TW" altLang="en-US" sz="2800" b="1" dirty="0">
                <a:solidFill>
                  <a:srgbClr val="002060"/>
                </a:solidFill>
              </a:rPr>
              <a:t>判斷、正確、平等大愛、出無色界</a:t>
            </a:r>
            <a:r>
              <a:rPr lang="en-US" altLang="zh-TW" sz="2800" b="1" dirty="0">
                <a:solidFill>
                  <a:srgbClr val="002060"/>
                </a:solidFill>
              </a:rPr>
              <a:t>)</a:t>
            </a:r>
            <a:endParaRPr lang="zh-TW" altLang="zh-TW" sz="2800" b="1" dirty="0">
              <a:solidFill>
                <a:srgbClr val="002060"/>
              </a:solidFill>
            </a:endParaRPr>
          </a:p>
        </p:txBody>
      </p:sp>
      <p:pic>
        <p:nvPicPr>
          <p:cNvPr id="6" name="圖片 5" descr="imagesGJO3Z8BJ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4208" y="3345836"/>
            <a:ext cx="2037989" cy="15284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雲朵形圖說文字 4"/>
          <p:cNvSpPr/>
          <p:nvPr/>
        </p:nvSpPr>
        <p:spPr>
          <a:xfrm>
            <a:off x="899592" y="3147814"/>
            <a:ext cx="4176464" cy="1728192"/>
          </a:xfrm>
          <a:prstGeom prst="cloudCallout">
            <a:avLst>
              <a:gd name="adj1" fmla="val 95598"/>
              <a:gd name="adj2" fmla="val -54778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rPr>
              <a:t>請務必安裝並升級自己的心念思維，才能出入自在，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ea"/>
                <a:ea typeface="+mj-ea"/>
              </a:rPr>
              <a:t>虛空無罣礙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3200" dirty="0"/>
              <a:t>四如意足</a:t>
            </a:r>
            <a:r>
              <a:rPr lang="en-US" altLang="zh-TW" sz="3200" dirty="0"/>
              <a:t>(</a:t>
            </a:r>
            <a:r>
              <a:rPr lang="zh-TW" altLang="en-US" sz="3200" dirty="0"/>
              <a:t>修行的加速器，神足</a:t>
            </a:r>
            <a:r>
              <a:rPr lang="en-US" altLang="zh-TW" sz="3200" dirty="0"/>
              <a:t>)</a:t>
            </a:r>
            <a:endParaRPr lang="zh-TW" altLang="en-US" sz="3200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914400" y="987574"/>
          <a:ext cx="7772400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直線圖說文字 1 4"/>
          <p:cNvSpPr/>
          <p:nvPr/>
        </p:nvSpPr>
        <p:spPr>
          <a:xfrm>
            <a:off x="611560" y="3867894"/>
            <a:ext cx="1152128" cy="648072"/>
          </a:xfrm>
          <a:prstGeom prst="borderCallout1">
            <a:avLst>
              <a:gd name="adj1" fmla="val 1113"/>
              <a:gd name="adj2" fmla="val 68628"/>
              <a:gd name="adj3" fmla="val -77587"/>
              <a:gd name="adj4" fmla="val 90838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出欲界</a:t>
            </a:r>
          </a:p>
        </p:txBody>
      </p:sp>
      <p:sp>
        <p:nvSpPr>
          <p:cNvPr id="6" name="直線圖說文字 1 5"/>
          <p:cNvSpPr/>
          <p:nvPr/>
        </p:nvSpPr>
        <p:spPr>
          <a:xfrm>
            <a:off x="2675789" y="3867894"/>
            <a:ext cx="1152128" cy="648072"/>
          </a:xfrm>
          <a:prstGeom prst="borderCallout1">
            <a:avLst>
              <a:gd name="adj1" fmla="val 1113"/>
              <a:gd name="adj2" fmla="val 68628"/>
              <a:gd name="adj3" fmla="val -77587"/>
              <a:gd name="adj4" fmla="val 90838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出色界</a:t>
            </a:r>
          </a:p>
        </p:txBody>
      </p:sp>
      <p:sp>
        <p:nvSpPr>
          <p:cNvPr id="8" name="直線圖說文字 1 7"/>
          <p:cNvSpPr/>
          <p:nvPr/>
        </p:nvSpPr>
        <p:spPr>
          <a:xfrm>
            <a:off x="7020272" y="3867894"/>
            <a:ext cx="1512168" cy="648072"/>
          </a:xfrm>
          <a:prstGeom prst="borderCallout1">
            <a:avLst>
              <a:gd name="adj1" fmla="val 1113"/>
              <a:gd name="adj2" fmla="val 68628"/>
              <a:gd name="adj3" fmla="val -77587"/>
              <a:gd name="adj4" fmla="val 90838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出無色界</a:t>
            </a:r>
          </a:p>
        </p:txBody>
      </p:sp>
      <p:sp>
        <p:nvSpPr>
          <p:cNvPr id="9" name="弧形箭號 (上彎) 8"/>
          <p:cNvSpPr/>
          <p:nvPr/>
        </p:nvSpPr>
        <p:spPr>
          <a:xfrm>
            <a:off x="4427984" y="3363838"/>
            <a:ext cx="2808312" cy="864096"/>
          </a:xfrm>
          <a:prstGeom prst="curved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2800" dirty="0"/>
              <a:t>薰法香心得札記</a:t>
            </a:r>
            <a:r>
              <a:rPr lang="en-US" altLang="zh-TW" sz="2800" dirty="0"/>
              <a:t>(</a:t>
            </a:r>
            <a:r>
              <a:rPr lang="zh-TW" altLang="en-US" sz="2800" dirty="0"/>
              <a:t>二○一五年二月五日星期四</a:t>
            </a:r>
            <a:r>
              <a:rPr lang="en-US" altLang="zh-TW" sz="2800" dirty="0"/>
              <a:t>)</a:t>
            </a:r>
            <a:br>
              <a:rPr lang="en-US" altLang="zh-TW" dirty="0"/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200" b="1" dirty="0"/>
              <a:t>如來心等同天體宇宙，</a:t>
            </a:r>
            <a:endParaRPr lang="en-US" altLang="zh-TW" sz="3200" b="1" dirty="0"/>
          </a:p>
          <a:p>
            <a:r>
              <a:rPr lang="zh-TW" altLang="en-US" sz="3200" b="1" dirty="0"/>
              <a:t>總持能遮蓋大地萬物，</a:t>
            </a:r>
            <a:endParaRPr lang="en-US" altLang="zh-TW" sz="3200" b="1" dirty="0"/>
          </a:p>
          <a:p>
            <a:r>
              <a:rPr lang="zh-TW" altLang="en-US" sz="3200" b="1" dirty="0"/>
              <a:t>持一切善法使不令散，</a:t>
            </a:r>
            <a:endParaRPr lang="en-US" altLang="zh-TW" sz="3200" b="1" dirty="0"/>
          </a:p>
          <a:p>
            <a:r>
              <a:rPr lang="zh-TW" altLang="en-US" sz="3200" b="1" dirty="0"/>
              <a:t>持法使惡不起之力用，</a:t>
            </a:r>
            <a:endParaRPr lang="en-US" altLang="zh-TW" sz="3200" b="1" dirty="0"/>
          </a:p>
          <a:p>
            <a:r>
              <a:rPr lang="zh-TW" altLang="en-US" sz="3200" b="1" dirty="0"/>
              <a:t>增上念慧能任用總持。</a:t>
            </a:r>
            <a:endParaRPr lang="zh-TW" alt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四如意足</a:t>
            </a:r>
            <a:r>
              <a:rPr lang="en-US" altLang="zh-TW" dirty="0"/>
              <a:t>(</a:t>
            </a:r>
            <a:r>
              <a:rPr lang="zh-TW" altLang="en-US" dirty="0"/>
              <a:t>上人叮嚀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三十七助道品是佛陀教導的修行法，應以歡喜如意的心，好好把握當下修</a:t>
            </a:r>
            <a:endParaRPr lang="en-US" altLang="zh-TW" dirty="0"/>
          </a:p>
          <a:p>
            <a:r>
              <a:rPr lang="zh-TW" altLang="en-US" dirty="0"/>
              <a:t>日常生活中培養</a:t>
            </a:r>
            <a:r>
              <a:rPr lang="zh-TW" altLang="en-US" dirty="0">
                <a:solidFill>
                  <a:srgbClr val="FFFF00"/>
                </a:solidFill>
              </a:rPr>
              <a:t>一念寬大的心</a:t>
            </a:r>
            <a:r>
              <a:rPr lang="zh-TW" altLang="en-US" dirty="0"/>
              <a:t>，遇事以</a:t>
            </a:r>
            <a:r>
              <a:rPr lang="zh-TW" altLang="en-US" dirty="0">
                <a:solidFill>
                  <a:srgbClr val="FFFF00"/>
                </a:solidFill>
              </a:rPr>
              <a:t>歡喜心</a:t>
            </a:r>
            <a:r>
              <a:rPr lang="zh-TW" altLang="en-US" dirty="0"/>
              <a:t>面對，就不會有不如意的事</a:t>
            </a:r>
            <a:br>
              <a:rPr lang="zh-TW" altLang="en-US" dirty="0"/>
            </a:br>
            <a:br>
              <a:rPr lang="zh-TW" altLang="en-US" dirty="0"/>
            </a:br>
            <a:endParaRPr lang="zh-TW" alt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43042" y="141480"/>
            <a:ext cx="6956942" cy="607758"/>
          </a:xfrm>
        </p:spPr>
        <p:txBody>
          <a:bodyPr>
            <a:normAutofit fontScale="90000"/>
          </a:bodyPr>
          <a:lstStyle/>
          <a:p>
            <a:r>
              <a:rPr lang="zh-TW" altLang="zh-TW" dirty="0"/>
              <a:t>四如意足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8147248" cy="4070988"/>
          </a:xfrm>
          <a:solidFill>
            <a:srgbClr val="FF66CC"/>
          </a:solidFill>
        </p:spPr>
        <p:txBody>
          <a:bodyPr>
            <a:noAutofit/>
          </a:bodyPr>
          <a:lstStyle/>
          <a:p>
            <a:r>
              <a:rPr lang="zh-TW" altLang="zh-TW" sz="3600" b="1" dirty="0"/>
              <a:t>欲如意足</a:t>
            </a:r>
            <a:endParaRPr lang="en-US" altLang="zh-TW" sz="3600" b="1" dirty="0"/>
          </a:p>
          <a:p>
            <a:r>
              <a:rPr lang="zh-TW" altLang="zh-TW" sz="3600" b="1" dirty="0"/>
              <a:t>念如意足</a:t>
            </a:r>
            <a:endParaRPr lang="en-US" altLang="zh-TW" sz="3600" b="1" dirty="0"/>
          </a:p>
          <a:p>
            <a:r>
              <a:rPr lang="zh-TW" altLang="zh-TW" sz="3600" b="1" dirty="0"/>
              <a:t>進如意足</a:t>
            </a:r>
            <a:endParaRPr lang="en-US" altLang="zh-TW" sz="3600" b="1" dirty="0"/>
          </a:p>
          <a:p>
            <a:r>
              <a:rPr lang="zh-TW" altLang="zh-TW" sz="3600" b="1" dirty="0"/>
              <a:t>慧如意足</a:t>
            </a:r>
            <a:r>
              <a:rPr lang="en-US" altLang="zh-TW" sz="3600" b="1" dirty="0"/>
              <a:t> </a:t>
            </a:r>
            <a:endParaRPr lang="zh-TW" altLang="zh-TW" sz="3600" b="1" dirty="0"/>
          </a:p>
        </p:txBody>
      </p:sp>
      <p:pic>
        <p:nvPicPr>
          <p:cNvPr id="6" name="圖片 5" descr="imagesGJO3Z8BJ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15029" y="2357436"/>
            <a:ext cx="2686061" cy="20145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四如意足</a:t>
            </a:r>
            <a:r>
              <a:rPr lang="en-US" altLang="zh-TW" dirty="0"/>
              <a:t>—</a:t>
            </a:r>
            <a:r>
              <a:rPr lang="zh-TW" altLang="en-US" dirty="0"/>
              <a:t>欲如意足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99592" y="1221600"/>
            <a:ext cx="6656388" cy="350996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zh-TW" altLang="en-US" sz="3600" dirty="0"/>
              <a:t>能控制自己欲望的能力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努力想救拔眾生的能力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發願想證得圓滿的能力</a:t>
            </a:r>
          </a:p>
          <a:p>
            <a:pPr>
              <a:lnSpc>
                <a:spcPct val="90000"/>
              </a:lnSpc>
            </a:pPr>
            <a:r>
              <a:rPr lang="zh-TW" altLang="en-US" sz="3600" dirty="0"/>
              <a:t>捨小我體解大道的能力</a:t>
            </a:r>
          </a:p>
          <a:p>
            <a:pPr>
              <a:lnSpc>
                <a:spcPct val="90000"/>
              </a:lnSpc>
            </a:pPr>
            <a:r>
              <a:rPr lang="zh-TW" altLang="en-US" sz="3600" dirty="0"/>
              <a:t>引導欲求無貪欲的能力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希望要莊嚴道場的能力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包容感恩尊重愛的能力</a:t>
            </a:r>
          </a:p>
          <a:p>
            <a:pPr>
              <a:lnSpc>
                <a:spcPct val="90000"/>
              </a:lnSpc>
            </a:pPr>
            <a:r>
              <a:rPr lang="zh-TW" altLang="en-US" sz="3600" dirty="0"/>
              <a:t>志業堅定不退轉的能力</a:t>
            </a:r>
            <a:endParaRPr lang="en-US" altLang="zh-TW" dirty="0"/>
          </a:p>
          <a:p>
            <a:pPr>
              <a:lnSpc>
                <a:spcPct val="90000"/>
              </a:lnSpc>
            </a:pPr>
            <a:endParaRPr lang="zh-TW" alt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四如意足</a:t>
            </a:r>
            <a:r>
              <a:rPr lang="en-US" altLang="zh-TW" dirty="0"/>
              <a:t>—</a:t>
            </a:r>
            <a:r>
              <a:rPr lang="zh-TW" altLang="en-US" dirty="0"/>
              <a:t>念如意足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99592" y="1221600"/>
            <a:ext cx="6656388" cy="350996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zh-TW" altLang="en-US" sz="3600" dirty="0"/>
              <a:t>虔誠一念初發心的能力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誠正信實誓願行的能力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相信三寶自性佛的能力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腳踏實地無旁騖的能力</a:t>
            </a:r>
          </a:p>
          <a:p>
            <a:pPr>
              <a:lnSpc>
                <a:spcPct val="90000"/>
              </a:lnSpc>
            </a:pPr>
            <a:r>
              <a:rPr lang="zh-TW" altLang="en-US" sz="3600" dirty="0"/>
              <a:t>心淨無染無煩惱的能力</a:t>
            </a:r>
          </a:p>
          <a:p>
            <a:pPr>
              <a:lnSpc>
                <a:spcPct val="90000"/>
              </a:lnSpc>
            </a:pPr>
            <a:r>
              <a:rPr lang="zh-TW" altLang="en-US" sz="3600" dirty="0"/>
              <a:t>聽聞佛法極熱情的能力</a:t>
            </a:r>
          </a:p>
          <a:p>
            <a:pPr>
              <a:lnSpc>
                <a:spcPct val="90000"/>
              </a:lnSpc>
            </a:pPr>
            <a:r>
              <a:rPr lang="zh-TW" altLang="en-US" sz="3600" dirty="0"/>
              <a:t>全神投入極專心的能力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慈悲喜捨四無量的能力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endParaRPr lang="zh-TW" altLang="en-US" sz="36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四如意足</a:t>
            </a:r>
            <a:r>
              <a:rPr lang="en-US" altLang="zh-TW" dirty="0"/>
              <a:t>—</a:t>
            </a:r>
            <a:r>
              <a:rPr lang="zh-TW" altLang="en-US" dirty="0"/>
              <a:t>進如意足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99592" y="1275607"/>
            <a:ext cx="7772400" cy="3488531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zh-TW" altLang="en-US" sz="3600" dirty="0"/>
              <a:t>法入心精進學習的能力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無執著純而不雜的能力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無懈怠進而不退的能力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勤於拔眾生苦難的能力</a:t>
            </a:r>
          </a:p>
          <a:p>
            <a:pPr>
              <a:lnSpc>
                <a:spcPct val="90000"/>
              </a:lnSpc>
            </a:pPr>
            <a:r>
              <a:rPr lang="zh-TW" altLang="en-US" sz="3600" dirty="0"/>
              <a:t>喜歡給眾生歡樂的能力</a:t>
            </a:r>
          </a:p>
          <a:p>
            <a:pPr>
              <a:lnSpc>
                <a:spcPct val="90000"/>
              </a:lnSpc>
            </a:pPr>
            <a:r>
              <a:rPr lang="zh-TW" altLang="en-US" sz="3600" dirty="0"/>
              <a:t>做就對了勤力行的能力</a:t>
            </a:r>
          </a:p>
          <a:p>
            <a:pPr>
              <a:lnSpc>
                <a:spcPct val="90000"/>
              </a:lnSpc>
            </a:pPr>
            <a:r>
              <a:rPr lang="zh-TW" altLang="en-US" sz="3600" dirty="0"/>
              <a:t>不怕苦難不灰心的能力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方向正確無差錯的能力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四如意足</a:t>
            </a:r>
            <a:r>
              <a:rPr lang="en-US" altLang="zh-TW" dirty="0"/>
              <a:t>—</a:t>
            </a:r>
            <a:r>
              <a:rPr lang="zh-TW" altLang="en-US" dirty="0"/>
              <a:t>慧如意足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71600" y="1275607"/>
            <a:ext cx="7772400" cy="3488531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zh-TW" altLang="en-US" sz="3600" dirty="0"/>
              <a:t>心中有平等大愛的能力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歡喜做付出無求的能力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無得無失看得開的能力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以智慧心濟蒼生的能力</a:t>
            </a:r>
          </a:p>
          <a:p>
            <a:pPr>
              <a:lnSpc>
                <a:spcPct val="90000"/>
              </a:lnSpc>
            </a:pPr>
            <a:r>
              <a:rPr lang="zh-TW" altLang="en-US" sz="3600" dirty="0"/>
              <a:t>慈悲心行菩薩道的能力</a:t>
            </a:r>
          </a:p>
          <a:p>
            <a:pPr>
              <a:lnSpc>
                <a:spcPct val="90000"/>
              </a:lnSpc>
            </a:pPr>
            <a:r>
              <a:rPr lang="zh-TW" altLang="en-US" sz="3600" dirty="0"/>
              <a:t>展現喜捨放長情的能力</a:t>
            </a:r>
          </a:p>
          <a:p>
            <a:pPr>
              <a:lnSpc>
                <a:spcPct val="90000"/>
              </a:lnSpc>
            </a:pPr>
            <a:r>
              <a:rPr lang="zh-TW" altLang="en-US" sz="3600" dirty="0"/>
              <a:t>清晰地自我觀照的能力</a:t>
            </a:r>
            <a:endParaRPr lang="en-US" altLang="zh-TW" sz="3600" dirty="0"/>
          </a:p>
          <a:p>
            <a:pPr>
              <a:lnSpc>
                <a:spcPct val="90000"/>
              </a:lnSpc>
            </a:pPr>
            <a:r>
              <a:rPr lang="zh-TW" altLang="en-US" sz="3600" dirty="0"/>
              <a:t>造福修慧結好緣的能力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四如意足</a:t>
            </a:r>
            <a:r>
              <a:rPr lang="en-US" altLang="zh-TW" dirty="0"/>
              <a:t>(</a:t>
            </a:r>
            <a:r>
              <a:rPr lang="zh-TW" altLang="en-US" dirty="0"/>
              <a:t>總分</a:t>
            </a:r>
            <a:r>
              <a:rPr lang="en-US" altLang="zh-TW" dirty="0"/>
              <a:t>:____)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914400" y="1338263"/>
          <a:ext cx="77724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3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96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96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96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itchFamily="65" charset="-120"/>
                          <a:ea typeface="標楷體" pitchFamily="65" charset="-120"/>
                        </a:rPr>
                        <a:t>No.</a:t>
                      </a:r>
                      <a:endParaRPr lang="zh-TW" altLang="en-US" sz="2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得分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高</a:t>
                      </a:r>
                      <a:r>
                        <a:rPr lang="en-US" altLang="zh-TW" sz="2400" dirty="0">
                          <a:latin typeface="標楷體" pitchFamily="65" charset="-120"/>
                          <a:ea typeface="標楷體" pitchFamily="65" charset="-120"/>
                        </a:rPr>
                        <a:t>(16-14)</a:t>
                      </a:r>
                      <a:endParaRPr lang="zh-TW" altLang="en-US" sz="2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中</a:t>
                      </a:r>
                      <a:r>
                        <a:rPr lang="en-US" altLang="zh-TW" sz="2400" dirty="0">
                          <a:latin typeface="標楷體" pitchFamily="65" charset="-120"/>
                          <a:ea typeface="標楷體" pitchFamily="65" charset="-120"/>
                        </a:rPr>
                        <a:t>(13-10)</a:t>
                      </a:r>
                      <a:endParaRPr lang="zh-TW" altLang="en-US" sz="2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低</a:t>
                      </a:r>
                      <a:r>
                        <a:rPr lang="en-US" altLang="zh-TW" sz="2400" dirty="0">
                          <a:latin typeface="標楷體" pitchFamily="65" charset="-120"/>
                          <a:ea typeface="標楷體" pitchFamily="65" charset="-120"/>
                        </a:rPr>
                        <a:t>(9-0)</a:t>
                      </a:r>
                      <a:endParaRPr lang="zh-TW" altLang="en-US" sz="2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endParaRPr lang="zh-TW" altLang="en-US" sz="1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欲如意足</a:t>
                      </a:r>
                      <a:endParaRPr lang="en-US" altLang="zh-TW" sz="2400" b="0" dirty="0">
                        <a:solidFill>
                          <a:schemeClr val="bg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endParaRPr lang="zh-TW" altLang="en-US" sz="1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念如意足</a:t>
                      </a:r>
                      <a:endParaRPr lang="en-US" altLang="zh-TW" sz="2400" b="0" dirty="0">
                        <a:solidFill>
                          <a:schemeClr val="bg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標楷體" pitchFamily="65" charset="-120"/>
                          <a:ea typeface="標楷體" pitchFamily="65" charset="-120"/>
                        </a:rPr>
                        <a:t>3</a:t>
                      </a:r>
                      <a:endParaRPr lang="zh-TW" altLang="en-US" sz="1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進如意足</a:t>
                      </a:r>
                      <a:endParaRPr lang="en-US" altLang="zh-TW" sz="2400" b="0" dirty="0">
                        <a:solidFill>
                          <a:schemeClr val="bg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標楷體" pitchFamily="65" charset="-120"/>
                          <a:ea typeface="標楷體" pitchFamily="65" charset="-120"/>
                        </a:rPr>
                        <a:t>4</a:t>
                      </a:r>
                      <a:endParaRPr lang="zh-TW" altLang="en-US" sz="1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慧如意足</a:t>
                      </a:r>
                      <a:endParaRPr lang="zh-TW" altLang="zh-TW" sz="2400" b="0" dirty="0">
                        <a:solidFill>
                          <a:schemeClr val="bg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Note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914400" y="1085850"/>
            <a:ext cx="7772400" cy="3484122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  <a:endParaRPr lang="zh-TW" altLang="en-US" sz="32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D590A-BC4F-7391-16AF-0C1A6BFB3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E2BD4EC-6DFD-76E4-63ED-CB4A12862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我的反思與改善行動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6910E26-AE9B-3E6D-D73D-4A8D25FB970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085850"/>
            <a:ext cx="7772400" cy="3484122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0430864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Content Placeholder 2"/>
          <p:cNvSpPr>
            <a:spLocks noGrp="1"/>
          </p:cNvSpPr>
          <p:nvPr>
            <p:ph idx="4294967295"/>
          </p:nvPr>
        </p:nvSpPr>
        <p:spPr>
          <a:xfrm>
            <a:off x="0" y="685801"/>
            <a:ext cx="8229600" cy="3394472"/>
          </a:xfrm>
        </p:spPr>
        <p:txBody>
          <a:bodyPr>
            <a:normAutofit/>
          </a:bodyPr>
          <a:lstStyle/>
          <a:p>
            <a:pPr algn="ctr" eaLnBrk="1" hangingPunct="1">
              <a:buFont typeface="Arial" pitchFamily="34" charset="0"/>
              <a:buNone/>
            </a:pPr>
            <a:endParaRPr lang="en-US" altLang="zh-CN" sz="8800" dirty="0"/>
          </a:p>
          <a:p>
            <a:pPr algn="ctr" eaLnBrk="1" hangingPunct="1">
              <a:buFont typeface="Arial" pitchFamily="34" charset="0"/>
              <a:buNone/>
            </a:pPr>
            <a:r>
              <a:rPr lang="zh-CN" altLang="en-US" sz="8800" dirty="0">
                <a:solidFill>
                  <a:srgbClr val="FFFF00"/>
                </a:solidFill>
                <a:latin typeface="華康行楷體W5" pitchFamily="65" charset="-120"/>
                <a:ea typeface="華康行楷體W5" pitchFamily="65" charset="-120"/>
              </a:rPr>
              <a:t>無限感恩</a:t>
            </a:r>
            <a:r>
              <a:rPr lang="en-US" altLang="zh-CN" sz="8800" dirty="0">
                <a:solidFill>
                  <a:srgbClr val="FFFF00"/>
                </a:solidFill>
                <a:latin typeface="華康行楷體W5" pitchFamily="65" charset="-120"/>
                <a:ea typeface="華康行楷體W5" pitchFamily="65" charset="-120"/>
              </a:rPr>
              <a:t>~</a:t>
            </a:r>
            <a:endParaRPr lang="zh-CN" altLang="en-US" sz="8800" dirty="0">
              <a:solidFill>
                <a:srgbClr val="FFFF00"/>
              </a:solidFill>
              <a:latin typeface="華康行楷體W5" pitchFamily="65" charset="-120"/>
              <a:ea typeface="華康行楷體W5" pitchFamily="65" charset="-12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螢幕擷取畫面, 時鐘, 設計 的圖片&#10;&#10;AI 產生的內容可能不正確。">
            <a:extLst>
              <a:ext uri="{FF2B5EF4-FFF2-40B4-BE49-F238E27FC236}">
                <a16:creationId xmlns:a16="http://schemas.microsoft.com/office/drawing/2014/main" id="{4E16BAD1-10E8-900F-6A66-1D5368B91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92104173-BC27-0E55-1676-259686046F6D}"/>
              </a:ext>
            </a:extLst>
          </p:cNvPr>
          <p:cNvSpPr txBox="1"/>
          <p:nvPr/>
        </p:nvSpPr>
        <p:spPr>
          <a:xfrm>
            <a:off x="395536" y="33950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補充參考</a:t>
            </a:r>
          </a:p>
        </p:txBody>
      </p:sp>
    </p:spTree>
    <p:extLst>
      <p:ext uri="{BB962C8B-B14F-4D97-AF65-F5344CB8AC3E}">
        <p14:creationId xmlns:p14="http://schemas.microsoft.com/office/powerpoint/2010/main" val="13501959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940F9-377F-036A-7E6B-783942EC6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C8AEB88-3113-4A35-1315-8BC7A9DE4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三十七道品</a:t>
            </a:r>
            <a:r>
              <a:rPr lang="en-US" altLang="zh-TW" dirty="0"/>
              <a:t>-1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04BD6B5-382C-F36F-1D5F-11037E1619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337670"/>
            <a:ext cx="7772400" cy="3682352"/>
          </a:xfrm>
        </p:spPr>
        <p:txBody>
          <a:bodyPr>
            <a:normAutofit lnSpcReduction="10000"/>
          </a:bodyPr>
          <a:lstStyle/>
          <a:p>
            <a:r>
              <a:rPr lang="zh-TW" altLang="en-US" sz="2400" dirty="0"/>
              <a:t>要快速證悟並除滅煩惱，可以整理出三十七類通往涅槃的方法，稱為「三十七道品」，包括：</a:t>
            </a:r>
          </a:p>
          <a:p>
            <a:r>
              <a:rPr lang="zh-TW" altLang="en-US" sz="2400" dirty="0"/>
              <a:t>四念處：專注於當前的四種目標之一 </a:t>
            </a:r>
            <a:r>
              <a:rPr lang="en-US" altLang="zh-TW" sz="2400" dirty="0"/>
              <a:t>(1)</a:t>
            </a:r>
            <a:r>
              <a:rPr lang="zh-TW" altLang="en-US" sz="2400" dirty="0"/>
              <a:t>身念處、</a:t>
            </a:r>
            <a:r>
              <a:rPr lang="en-US" altLang="zh-TW" sz="2400" dirty="0"/>
              <a:t>(2)</a:t>
            </a:r>
            <a:r>
              <a:rPr lang="zh-TW" altLang="en-US" sz="2400" dirty="0"/>
              <a:t>受念處、</a:t>
            </a:r>
            <a:r>
              <a:rPr lang="en-US" altLang="zh-TW" sz="2400" dirty="0"/>
              <a:t>(3)</a:t>
            </a:r>
            <a:r>
              <a:rPr lang="zh-TW" altLang="en-US" sz="2400" dirty="0"/>
              <a:t>心念處、</a:t>
            </a:r>
            <a:r>
              <a:rPr lang="en-US" altLang="zh-TW" sz="2400" dirty="0"/>
              <a:t>(4)</a:t>
            </a:r>
            <a:r>
              <a:rPr lang="zh-TW" altLang="en-US" sz="2400" dirty="0"/>
              <a:t>法念處。</a:t>
            </a:r>
          </a:p>
          <a:p>
            <a:r>
              <a:rPr lang="zh-TW" altLang="en-US" sz="2400" dirty="0"/>
              <a:t>四正勤：正確的勤奮於四個層面 </a:t>
            </a:r>
            <a:r>
              <a:rPr lang="en-US" altLang="zh-TW" sz="2400" dirty="0"/>
              <a:t>(1)</a:t>
            </a:r>
            <a:r>
              <a:rPr lang="zh-TW" altLang="en-US" sz="2400" dirty="0"/>
              <a:t>已生惡令斷滅、</a:t>
            </a:r>
            <a:r>
              <a:rPr lang="en-US" altLang="zh-TW" sz="2400" dirty="0"/>
              <a:t>(2)</a:t>
            </a:r>
            <a:r>
              <a:rPr lang="zh-TW" altLang="en-US" sz="2400" dirty="0"/>
              <a:t>未生惡令不生、</a:t>
            </a:r>
            <a:r>
              <a:rPr lang="en-US" altLang="zh-TW" sz="2400" dirty="0"/>
              <a:t>(3)</a:t>
            </a:r>
            <a:r>
              <a:rPr lang="zh-TW" altLang="en-US" sz="2400" dirty="0"/>
              <a:t>未生善令生起、</a:t>
            </a:r>
            <a:r>
              <a:rPr lang="en-US" altLang="zh-TW" sz="2400" dirty="0"/>
              <a:t>(4)</a:t>
            </a:r>
            <a:r>
              <a:rPr lang="zh-TW" altLang="en-US" sz="2400" dirty="0"/>
              <a:t>已生善令增長。</a:t>
            </a:r>
          </a:p>
          <a:p>
            <a:r>
              <a:rPr lang="zh-TW" altLang="en-US" sz="2400" dirty="0"/>
              <a:t>四如意足：基於四種因素產生禪定、成就神通 </a:t>
            </a:r>
            <a:r>
              <a:rPr lang="en-US" altLang="zh-TW" sz="2400" dirty="0"/>
              <a:t>(1)</a:t>
            </a:r>
            <a:r>
              <a:rPr lang="zh-TW" altLang="en-US" sz="2400" dirty="0"/>
              <a:t>欲定斷行成就如意足、</a:t>
            </a:r>
            <a:r>
              <a:rPr lang="en-US" altLang="zh-TW" sz="2400" dirty="0"/>
              <a:t>(2)</a:t>
            </a:r>
            <a:r>
              <a:rPr lang="zh-TW" altLang="en-US" sz="2400" dirty="0"/>
              <a:t>精進定斷行成就如意足、</a:t>
            </a:r>
            <a:r>
              <a:rPr lang="en-US" altLang="zh-TW" sz="2400" dirty="0"/>
              <a:t>(3)</a:t>
            </a:r>
            <a:r>
              <a:rPr lang="zh-TW" altLang="en-US" sz="2400" dirty="0"/>
              <a:t>意定斷行成就如意足、</a:t>
            </a:r>
            <a:r>
              <a:rPr lang="en-US" altLang="zh-TW" sz="2400" dirty="0"/>
              <a:t>(4)</a:t>
            </a:r>
            <a:r>
              <a:rPr lang="zh-TW" altLang="en-US" sz="2400" dirty="0"/>
              <a:t>思惟定斷行成就如意足。</a:t>
            </a:r>
          </a:p>
        </p:txBody>
      </p:sp>
    </p:spTree>
    <p:extLst>
      <p:ext uri="{BB962C8B-B14F-4D97-AF65-F5344CB8AC3E}">
        <p14:creationId xmlns:p14="http://schemas.microsoft.com/office/powerpoint/2010/main" val="100420388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3635CE-1636-FD86-2D11-A67C7B8CF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三十七道品</a:t>
            </a:r>
            <a:r>
              <a:rPr lang="en-US" altLang="zh-TW" dirty="0"/>
              <a:t>-2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20CD260-20A2-E58D-D450-8354F0A37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337670"/>
            <a:ext cx="7772400" cy="3682352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2400" dirty="0"/>
              <a:t>五根：如同根生莖葉般能增上其他善法的五個根本 </a:t>
            </a:r>
            <a:r>
              <a:rPr lang="en-US" altLang="zh-TW" sz="2400" dirty="0"/>
              <a:t>(1)</a:t>
            </a:r>
            <a:r>
              <a:rPr lang="zh-TW" altLang="en-US" sz="2400" dirty="0"/>
              <a:t>信根、</a:t>
            </a:r>
            <a:r>
              <a:rPr lang="en-US" altLang="zh-TW" sz="2400" dirty="0"/>
              <a:t>(2)</a:t>
            </a:r>
            <a:r>
              <a:rPr lang="zh-TW" altLang="en-US" sz="2400" dirty="0"/>
              <a:t>精進根、</a:t>
            </a:r>
            <a:r>
              <a:rPr lang="en-US" altLang="zh-TW" sz="2400" dirty="0"/>
              <a:t>(3)</a:t>
            </a:r>
            <a:r>
              <a:rPr lang="zh-TW" altLang="en-US" sz="2400" dirty="0"/>
              <a:t>念根、</a:t>
            </a:r>
            <a:r>
              <a:rPr lang="en-US" altLang="zh-TW" sz="2400" dirty="0"/>
              <a:t>(4)</a:t>
            </a:r>
            <a:r>
              <a:rPr lang="zh-TW" altLang="en-US" sz="2400" dirty="0"/>
              <a:t>定根、</a:t>
            </a:r>
            <a:r>
              <a:rPr lang="en-US" altLang="zh-TW" sz="2400" dirty="0"/>
              <a:t>(5)</a:t>
            </a:r>
            <a:r>
              <a:rPr lang="zh-TW" altLang="en-US" sz="2400" dirty="0"/>
              <a:t>慧根。（佛經中另外有定義的「五根」為「眼、耳、鼻、舌、身」，與這裡的「五根」意義不同。）</a:t>
            </a:r>
          </a:p>
          <a:p>
            <a:r>
              <a:rPr lang="zh-TW" altLang="en-US" sz="2400" dirty="0"/>
              <a:t>五力：由五根進修而產生的力量 </a:t>
            </a:r>
            <a:r>
              <a:rPr lang="en-US" altLang="zh-TW" sz="2400" dirty="0"/>
              <a:t>(1)</a:t>
            </a:r>
            <a:r>
              <a:rPr lang="zh-TW" altLang="en-US" sz="2400" dirty="0"/>
              <a:t>信力、</a:t>
            </a:r>
            <a:r>
              <a:rPr lang="en-US" altLang="zh-TW" sz="2400" dirty="0"/>
              <a:t>(2)</a:t>
            </a:r>
            <a:r>
              <a:rPr lang="zh-TW" altLang="en-US" sz="2400" dirty="0"/>
              <a:t>精進力、</a:t>
            </a:r>
            <a:r>
              <a:rPr lang="en-US" altLang="zh-TW" sz="2400" dirty="0"/>
              <a:t>(3)</a:t>
            </a:r>
            <a:r>
              <a:rPr lang="zh-TW" altLang="en-US" sz="2400" dirty="0"/>
              <a:t>念力、</a:t>
            </a:r>
            <a:r>
              <a:rPr lang="en-US" altLang="zh-TW" sz="2400" dirty="0"/>
              <a:t>(4)</a:t>
            </a:r>
            <a:r>
              <a:rPr lang="zh-TW" altLang="en-US" sz="2400" dirty="0"/>
              <a:t>定力、</a:t>
            </a:r>
            <a:r>
              <a:rPr lang="en-US" altLang="zh-TW" sz="2400" dirty="0"/>
              <a:t>(5)</a:t>
            </a:r>
            <a:r>
              <a:rPr lang="zh-TW" altLang="en-US" sz="2400" dirty="0"/>
              <a:t>慧力。</a:t>
            </a:r>
          </a:p>
          <a:p>
            <a:r>
              <a:rPr lang="zh-TW" altLang="en-US" sz="2400" dirty="0"/>
              <a:t>七覺支：覺悟的七個要素 </a:t>
            </a:r>
            <a:r>
              <a:rPr lang="en-US" altLang="zh-TW" sz="2400" dirty="0"/>
              <a:t>(1)</a:t>
            </a:r>
            <a:r>
              <a:rPr lang="zh-TW" altLang="en-US" sz="2400" dirty="0"/>
              <a:t>念覺分、</a:t>
            </a:r>
            <a:r>
              <a:rPr lang="en-US" altLang="zh-TW" sz="2400" dirty="0"/>
              <a:t>(2)</a:t>
            </a:r>
            <a:r>
              <a:rPr lang="zh-TW" altLang="en-US" sz="2400" dirty="0"/>
              <a:t>擇法覺分、</a:t>
            </a:r>
            <a:r>
              <a:rPr lang="en-US" altLang="zh-TW" sz="2400" dirty="0"/>
              <a:t>(3)</a:t>
            </a:r>
            <a:r>
              <a:rPr lang="zh-TW" altLang="en-US" sz="2400" dirty="0"/>
              <a:t>精進覺分、</a:t>
            </a:r>
            <a:r>
              <a:rPr lang="en-US" altLang="zh-TW" sz="2400" dirty="0"/>
              <a:t>(4)</a:t>
            </a:r>
            <a:r>
              <a:rPr lang="zh-TW" altLang="en-US" sz="2400" dirty="0"/>
              <a:t>喜覺分、</a:t>
            </a:r>
            <a:r>
              <a:rPr lang="en-US" altLang="zh-TW" sz="2400" dirty="0"/>
              <a:t>(5)</a:t>
            </a:r>
            <a:r>
              <a:rPr lang="zh-TW" altLang="en-US" sz="2400" dirty="0"/>
              <a:t>輕安覺分、</a:t>
            </a:r>
            <a:r>
              <a:rPr lang="en-US" altLang="zh-TW" sz="2400" dirty="0"/>
              <a:t>(6)</a:t>
            </a:r>
            <a:r>
              <a:rPr lang="zh-TW" altLang="en-US" sz="2400" dirty="0"/>
              <a:t>定覺分、</a:t>
            </a:r>
            <a:r>
              <a:rPr lang="en-US" altLang="zh-TW" sz="2400" dirty="0"/>
              <a:t>(7)</a:t>
            </a:r>
            <a:r>
              <a:rPr lang="zh-TW" altLang="en-US" sz="2400" dirty="0"/>
              <a:t>捨覺分。</a:t>
            </a:r>
          </a:p>
          <a:p>
            <a:r>
              <a:rPr lang="zh-TW" altLang="en-US" sz="2400" dirty="0"/>
              <a:t>八正道：邁向解脫的八個正確途徑 </a:t>
            </a:r>
            <a:r>
              <a:rPr lang="en-US" altLang="zh-TW" sz="2400" dirty="0"/>
              <a:t>(1)</a:t>
            </a:r>
            <a:r>
              <a:rPr lang="zh-TW" altLang="en-US" sz="2400" dirty="0"/>
              <a:t>正見、</a:t>
            </a:r>
            <a:r>
              <a:rPr lang="en-US" altLang="zh-TW" sz="2400" dirty="0"/>
              <a:t>(2)</a:t>
            </a:r>
            <a:r>
              <a:rPr lang="zh-TW" altLang="en-US" sz="2400" dirty="0"/>
              <a:t>正志、</a:t>
            </a:r>
            <a:r>
              <a:rPr lang="en-US" altLang="zh-TW" sz="2400" dirty="0"/>
              <a:t>(3)</a:t>
            </a:r>
            <a:r>
              <a:rPr lang="zh-TW" altLang="en-US" sz="2400" dirty="0"/>
              <a:t>正語、</a:t>
            </a:r>
            <a:r>
              <a:rPr lang="en-US" altLang="zh-TW" sz="2400" dirty="0"/>
              <a:t>(4)</a:t>
            </a:r>
            <a:r>
              <a:rPr lang="zh-TW" altLang="en-US" sz="2400" dirty="0"/>
              <a:t>正業、</a:t>
            </a:r>
            <a:r>
              <a:rPr lang="en-US" altLang="zh-TW" sz="2400" dirty="0"/>
              <a:t>(5)</a:t>
            </a:r>
            <a:r>
              <a:rPr lang="zh-TW" altLang="en-US" sz="2400" dirty="0"/>
              <a:t>正命、</a:t>
            </a:r>
            <a:r>
              <a:rPr lang="en-US" altLang="zh-TW" sz="2400" dirty="0"/>
              <a:t>(6)</a:t>
            </a:r>
            <a:r>
              <a:rPr lang="zh-TW" altLang="en-US" sz="2400" dirty="0"/>
              <a:t>正精進、</a:t>
            </a:r>
            <a:r>
              <a:rPr lang="en-US" altLang="zh-TW" sz="2400" dirty="0"/>
              <a:t>(7)</a:t>
            </a:r>
            <a:r>
              <a:rPr lang="zh-TW" altLang="en-US" sz="2400" dirty="0"/>
              <a:t>正念、</a:t>
            </a:r>
            <a:r>
              <a:rPr lang="en-US" altLang="zh-TW" sz="2400" dirty="0"/>
              <a:t>(8)</a:t>
            </a:r>
            <a:r>
              <a:rPr lang="zh-TW" altLang="en-US" sz="2400" dirty="0"/>
              <a:t>正定。</a:t>
            </a:r>
          </a:p>
        </p:txBody>
      </p:sp>
    </p:spTree>
    <p:extLst>
      <p:ext uri="{BB962C8B-B14F-4D97-AF65-F5344CB8AC3E}">
        <p14:creationId xmlns:p14="http://schemas.microsoft.com/office/powerpoint/2010/main" val="10163979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我的學習與覺悟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914400" y="1085850"/>
            <a:ext cx="7772400" cy="3484122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  <a:endParaRPr lang="zh-TW" altLang="en-US" sz="32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46F6E-4F26-E3D9-4011-9F030C01B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31BD928-40A6-91C1-62B2-200A641B7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Note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E5F9AAB-5175-E38C-D405-349D5734939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085850"/>
            <a:ext cx="7772400" cy="3484122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8380419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Content Placeholder 2"/>
          <p:cNvSpPr>
            <a:spLocks noGrp="1"/>
          </p:cNvSpPr>
          <p:nvPr>
            <p:ph idx="4294967295"/>
          </p:nvPr>
        </p:nvSpPr>
        <p:spPr>
          <a:xfrm>
            <a:off x="0" y="685801"/>
            <a:ext cx="8229600" cy="3394472"/>
          </a:xfrm>
        </p:spPr>
        <p:txBody>
          <a:bodyPr>
            <a:normAutofit/>
          </a:bodyPr>
          <a:lstStyle/>
          <a:p>
            <a:pPr algn="ctr" eaLnBrk="1" hangingPunct="1">
              <a:buFont typeface="Arial" pitchFamily="34" charset="0"/>
              <a:buNone/>
            </a:pPr>
            <a:endParaRPr lang="en-US" altLang="zh-CN" sz="8800" dirty="0"/>
          </a:p>
          <a:p>
            <a:pPr algn="ctr" eaLnBrk="1" hangingPunct="1">
              <a:buFont typeface="Arial" pitchFamily="34" charset="0"/>
              <a:buNone/>
            </a:pPr>
            <a:r>
              <a:rPr lang="zh-CN" altLang="en-US" sz="8800" dirty="0">
                <a:solidFill>
                  <a:srgbClr val="FFFF00"/>
                </a:solidFill>
                <a:latin typeface="華康行楷體W5" pitchFamily="65" charset="-120"/>
                <a:ea typeface="華康行楷體W5" pitchFamily="65" charset="-120"/>
              </a:rPr>
              <a:t>無限感恩</a:t>
            </a:r>
            <a:r>
              <a:rPr lang="en-US" altLang="zh-CN" sz="8800" dirty="0">
                <a:solidFill>
                  <a:srgbClr val="FFFF00"/>
                </a:solidFill>
                <a:latin typeface="華康行楷體W5" pitchFamily="65" charset="-120"/>
                <a:ea typeface="華康行楷體W5" pitchFamily="65" charset="-120"/>
              </a:rPr>
              <a:t>~</a:t>
            </a:r>
            <a:endParaRPr lang="zh-CN" altLang="en-US" sz="8800" dirty="0">
              <a:solidFill>
                <a:srgbClr val="FFFF00"/>
              </a:solidFill>
              <a:latin typeface="華康行楷體W5" pitchFamily="65" charset="-120"/>
              <a:ea typeface="華康行楷體W5" pitchFamily="65" charset="-12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地鐵">
  <a:themeElements>
    <a:clrScheme name="地鐵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 古典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地鐵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地鐵">
  <a:themeElements>
    <a:clrScheme name="地鐵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 古典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地鐵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2746</TotalTime>
  <Words>4161</Words>
  <Application>Microsoft Office PowerPoint</Application>
  <PresentationFormat>如螢幕大小 (16:9)</PresentationFormat>
  <Paragraphs>401</Paragraphs>
  <Slides>66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66</vt:i4>
      </vt:variant>
    </vt:vector>
  </HeadingPairs>
  <TitlesOfParts>
    <vt:vector size="77" baseType="lpstr">
      <vt:lpstr>微软雅黑</vt:lpstr>
      <vt:lpstr>華康行楷體W5</vt:lpstr>
      <vt:lpstr>標楷體</vt:lpstr>
      <vt:lpstr>Arial</vt:lpstr>
      <vt:lpstr>Calibri</vt:lpstr>
      <vt:lpstr>Times New Roman</vt:lpstr>
      <vt:lpstr>Wingdings</vt:lpstr>
      <vt:lpstr>Wingdings 2</vt:lpstr>
      <vt:lpstr>Wingdings 3</vt:lpstr>
      <vt:lpstr>地鐵</vt:lpstr>
      <vt:lpstr>1_地鐵</vt:lpstr>
      <vt:lpstr>法華心香讀書會 三十七助道品(02)</vt:lpstr>
      <vt:lpstr>三十七助道品</vt:lpstr>
      <vt:lpstr>四念處</vt:lpstr>
      <vt:lpstr>四正勤</vt:lpstr>
      <vt:lpstr>四如意足</vt:lpstr>
      <vt:lpstr>五根(力)</vt:lpstr>
      <vt:lpstr>七覺支</vt:lpstr>
      <vt:lpstr>八正道</vt:lpstr>
      <vt:lpstr>大綱</vt:lpstr>
      <vt:lpstr>複習四念處-1</vt:lpstr>
      <vt:lpstr>複習四念處-2</vt:lpstr>
      <vt:lpstr>四正勤</vt:lpstr>
      <vt:lpstr>四正勤</vt:lpstr>
      <vt:lpstr>四正勤</vt:lpstr>
      <vt:lpstr>四正勤(修行的基本功)</vt:lpstr>
      <vt:lpstr>四正勤(修行的基本功)</vt:lpstr>
      <vt:lpstr>四正勤(修行的基本功)</vt:lpstr>
      <vt:lpstr>四正勤(修行的基本功)</vt:lpstr>
      <vt:lpstr>四正勤(修行的基本功)</vt:lpstr>
      <vt:lpstr>四正勤(上人叮嚀)</vt:lpstr>
      <vt:lpstr>四正勤</vt:lpstr>
      <vt:lpstr>四正勤的重要-我的體悟(覺察)</vt:lpstr>
      <vt:lpstr>四正勤的重要-我的體悟(譬喻)</vt:lpstr>
      <vt:lpstr>四正勤的重要-我的體悟(行動)</vt:lpstr>
      <vt:lpstr>四正勤</vt:lpstr>
      <vt:lpstr>四正勤已—已生惡令速斷</vt:lpstr>
      <vt:lpstr>四正勤—未生惡令不生</vt:lpstr>
      <vt:lpstr>四正勤—未生善令速生</vt:lpstr>
      <vt:lpstr>四正勤—已生善令增長</vt:lpstr>
      <vt:lpstr>四正勤(總分:____)</vt:lpstr>
      <vt:lpstr>Note</vt:lpstr>
      <vt:lpstr>PowerPoint 簡報</vt:lpstr>
      <vt:lpstr>四如意足</vt:lpstr>
      <vt:lpstr>四如意足</vt:lpstr>
      <vt:lpstr>四種使事情如意的修練</vt:lpstr>
      <vt:lpstr>四如意足(上人開示)</vt:lpstr>
      <vt:lpstr>四如意足(上人開示，靜思妙蓮華)</vt:lpstr>
      <vt:lpstr>四如意足</vt:lpstr>
      <vt:lpstr>四如意足(上人開示)</vt:lpstr>
      <vt:lpstr>四如意足(上人開示)</vt:lpstr>
      <vt:lpstr>雙和2015新春拜年活動—四如意足</vt:lpstr>
      <vt:lpstr>PowerPoint 簡報</vt:lpstr>
      <vt:lpstr>PowerPoint 簡報</vt:lpstr>
      <vt:lpstr>四如意足(偈頌) </vt:lpstr>
      <vt:lpstr>PowerPoint 簡報</vt:lpstr>
      <vt:lpstr>PowerPoint 簡報</vt:lpstr>
      <vt:lpstr>四如意足(修行的加速器，神足)</vt:lpstr>
      <vt:lpstr>四如意足(修行的加速器，神足)</vt:lpstr>
      <vt:lpstr>四如意足(修行的加速器，神足)</vt:lpstr>
      <vt:lpstr>薰法香心得札記(二○一五年二月五日星期四) </vt:lpstr>
      <vt:lpstr>四如意足(上人叮嚀)</vt:lpstr>
      <vt:lpstr>四如意足</vt:lpstr>
      <vt:lpstr>四如意足—欲如意足</vt:lpstr>
      <vt:lpstr>四如意足—念如意足</vt:lpstr>
      <vt:lpstr>四如意足—進如意足</vt:lpstr>
      <vt:lpstr>四如意足—慧如意足</vt:lpstr>
      <vt:lpstr>四如意足(總分:____)</vt:lpstr>
      <vt:lpstr>Note</vt:lpstr>
      <vt:lpstr>我的反思與改善行動</vt:lpstr>
      <vt:lpstr>PowerPoint 簡報</vt:lpstr>
      <vt:lpstr>PowerPoint 簡報</vt:lpstr>
      <vt:lpstr>三十七道品-1</vt:lpstr>
      <vt:lpstr>三十七道品-2</vt:lpstr>
      <vt:lpstr>我的學習與覺悟</vt:lpstr>
      <vt:lpstr>Note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Jack Kao</dc:creator>
  <cp:lastModifiedBy>明智 高</cp:lastModifiedBy>
  <cp:revision>271</cp:revision>
  <dcterms:created xsi:type="dcterms:W3CDTF">2013-04-27T01:29:21Z</dcterms:created>
  <dcterms:modified xsi:type="dcterms:W3CDTF">2025-03-20T01:57:41Z</dcterms:modified>
</cp:coreProperties>
</file>