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0"/>
  </p:notesMasterIdLst>
  <p:sldIdLst>
    <p:sldId id="348" r:id="rId2"/>
    <p:sldId id="685" r:id="rId3"/>
    <p:sldId id="679" r:id="rId4"/>
    <p:sldId id="680" r:id="rId5"/>
    <p:sldId id="681" r:id="rId6"/>
    <p:sldId id="682" r:id="rId7"/>
    <p:sldId id="522" r:id="rId8"/>
    <p:sldId id="527" r:id="rId9"/>
    <p:sldId id="347" r:id="rId10"/>
    <p:sldId id="587" r:id="rId11"/>
    <p:sldId id="298" r:id="rId12"/>
    <p:sldId id="299" r:id="rId13"/>
    <p:sldId id="300" r:id="rId14"/>
    <p:sldId id="349" r:id="rId15"/>
    <p:sldId id="304" r:id="rId16"/>
    <p:sldId id="683" r:id="rId17"/>
    <p:sldId id="295" r:id="rId18"/>
    <p:sldId id="305" r:id="rId19"/>
    <p:sldId id="473" r:id="rId20"/>
    <p:sldId id="497" r:id="rId21"/>
    <p:sldId id="472" r:id="rId22"/>
    <p:sldId id="380" r:id="rId23"/>
    <p:sldId id="580" r:id="rId24"/>
    <p:sldId id="458" r:id="rId25"/>
    <p:sldId id="309" r:id="rId26"/>
    <p:sldId id="293" r:id="rId27"/>
    <p:sldId id="276" r:id="rId28"/>
    <p:sldId id="279" r:id="rId29"/>
    <p:sldId id="281" r:id="rId30"/>
    <p:sldId id="278" r:id="rId31"/>
    <p:sldId id="283" r:id="rId32"/>
    <p:sldId id="282" r:id="rId33"/>
    <p:sldId id="285" r:id="rId34"/>
    <p:sldId id="286" r:id="rId35"/>
    <p:sldId id="288" r:id="rId36"/>
    <p:sldId id="287" r:id="rId37"/>
    <p:sldId id="284" r:id="rId38"/>
    <p:sldId id="290" r:id="rId39"/>
    <p:sldId id="289" r:id="rId40"/>
    <p:sldId id="291" r:id="rId41"/>
    <p:sldId id="536" r:id="rId42"/>
    <p:sldId id="459" r:id="rId43"/>
    <p:sldId id="656" r:id="rId44"/>
    <p:sldId id="462" r:id="rId45"/>
    <p:sldId id="296" r:id="rId46"/>
    <p:sldId id="393" r:id="rId47"/>
    <p:sldId id="394" r:id="rId48"/>
    <p:sldId id="684" r:id="rId49"/>
    <p:sldId id="395" r:id="rId50"/>
    <p:sldId id="396" r:id="rId51"/>
    <p:sldId id="397" r:id="rId52"/>
    <p:sldId id="398" r:id="rId53"/>
    <p:sldId id="399" r:id="rId54"/>
    <p:sldId id="553" r:id="rId55"/>
    <p:sldId id="686" r:id="rId56"/>
    <p:sldId id="554" r:id="rId57"/>
    <p:sldId id="687" r:id="rId58"/>
    <p:sldId id="292" r:id="rId59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DC"/>
    <a:srgbClr val="70C12D"/>
    <a:srgbClr val="5C9929"/>
    <a:srgbClr val="C5F3FF"/>
    <a:srgbClr val="435FAA"/>
    <a:srgbClr val="001132"/>
    <a:srgbClr val="001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B0C5B0-D79B-4DDE-8098-A6D7017F9AE5}" v="5" dt="2025-03-06T02:42:40.4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8" d="100"/>
          <a:sy n="178" d="100"/>
        </p:scale>
        <p:origin x="370" y="75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F3EDBC4F-6F30-4557-B008-7D90F36AA5D8}"/>
    <pc:docChg chg="undo custSel addSld delSld modSld sldOrd">
      <pc:chgData name="明智 高" userId="13106cc9a47d8e8b" providerId="LiveId" clId="{F3EDBC4F-6F30-4557-B008-7D90F36AA5D8}" dt="2019-03-05T08:38:28.142" v="86" actId="2696"/>
      <pc:docMkLst>
        <pc:docMk/>
      </pc:docMkLst>
      <pc:sldChg chg="del">
        <pc:chgData name="明智 高" userId="13106cc9a47d8e8b" providerId="LiveId" clId="{F3EDBC4F-6F30-4557-B008-7D90F36AA5D8}" dt="2019-03-05T08:22:25.602" v="0" actId="2696"/>
        <pc:sldMkLst>
          <pc:docMk/>
          <pc:sldMk cId="0" sldId="306"/>
        </pc:sldMkLst>
      </pc:sldChg>
      <pc:sldChg chg="modSp">
        <pc:chgData name="明智 高" userId="13106cc9a47d8e8b" providerId="LiveId" clId="{F3EDBC4F-6F30-4557-B008-7D90F36AA5D8}" dt="2019-03-05T08:23:09.545" v="6"/>
        <pc:sldMkLst>
          <pc:docMk/>
          <pc:sldMk cId="0" sldId="458"/>
        </pc:sldMkLst>
      </pc:sldChg>
      <pc:sldChg chg="modSp">
        <pc:chgData name="明智 高" userId="13106cc9a47d8e8b" providerId="LiveId" clId="{F3EDBC4F-6F30-4557-B008-7D90F36AA5D8}" dt="2019-03-05T08:26:20.369" v="12" actId="113"/>
        <pc:sldMkLst>
          <pc:docMk/>
          <pc:sldMk cId="0" sldId="465"/>
        </pc:sldMkLst>
      </pc:sldChg>
      <pc:sldChg chg="modSp">
        <pc:chgData name="明智 高" userId="13106cc9a47d8e8b" providerId="LiveId" clId="{F3EDBC4F-6F30-4557-B008-7D90F36AA5D8}" dt="2019-03-05T08:28:04.685" v="15" actId="207"/>
        <pc:sldMkLst>
          <pc:docMk/>
          <pc:sldMk cId="0" sldId="488"/>
        </pc:sldMkLst>
      </pc:sldChg>
      <pc:sldChg chg="modSp">
        <pc:chgData name="明智 高" userId="13106cc9a47d8e8b" providerId="LiveId" clId="{F3EDBC4F-6F30-4557-B008-7D90F36AA5D8}" dt="2019-03-05T08:24:09.917" v="7" actId="113"/>
        <pc:sldMkLst>
          <pc:docMk/>
          <pc:sldMk cId="0" sldId="536"/>
        </pc:sldMkLst>
      </pc:sldChg>
      <pc:sldChg chg="ord">
        <pc:chgData name="明智 高" userId="13106cc9a47d8e8b" providerId="LiveId" clId="{F3EDBC4F-6F30-4557-B008-7D90F36AA5D8}" dt="2019-03-05T08:28:33.085" v="16"/>
        <pc:sldMkLst>
          <pc:docMk/>
          <pc:sldMk cId="0" sldId="617"/>
        </pc:sldMkLst>
      </pc:sldChg>
      <pc:sldChg chg="del">
        <pc:chgData name="明智 高" userId="13106cc9a47d8e8b" providerId="LiveId" clId="{F3EDBC4F-6F30-4557-B008-7D90F36AA5D8}" dt="2019-03-05T08:38:28.142" v="86" actId="2696"/>
        <pc:sldMkLst>
          <pc:docMk/>
          <pc:sldMk cId="0" sldId="640"/>
        </pc:sldMkLst>
      </pc:sldChg>
      <pc:sldChg chg="addSp modSp add">
        <pc:chgData name="明智 高" userId="13106cc9a47d8e8b" providerId="LiveId" clId="{F3EDBC4F-6F30-4557-B008-7D90F36AA5D8}" dt="2019-03-05T08:36:33.625" v="85" actId="113"/>
        <pc:sldMkLst>
          <pc:docMk/>
          <pc:sldMk cId="2956600280" sldId="685"/>
        </pc:sldMkLst>
      </pc:sldChg>
    </pc:docChg>
  </pc:docChgLst>
  <pc:docChgLst>
    <pc:chgData name="明智 高" userId="13106cc9a47d8e8b" providerId="LiveId" clId="{ADB0C5B0-D79B-4DDE-8098-A6D7017F9AE5}"/>
    <pc:docChg chg="undo custSel addSld delSld modSld sldOrd modMainMaster">
      <pc:chgData name="明智 高" userId="13106cc9a47d8e8b" providerId="LiveId" clId="{ADB0C5B0-D79B-4DDE-8098-A6D7017F9AE5}" dt="2025-03-06T02:44:32.621" v="144" actId="478"/>
      <pc:docMkLst>
        <pc:docMk/>
      </pc:docMkLst>
      <pc:sldChg chg="ord">
        <pc:chgData name="明智 高" userId="13106cc9a47d8e8b" providerId="LiveId" clId="{ADB0C5B0-D79B-4DDE-8098-A6D7017F9AE5}" dt="2025-03-06T02:39:09.269" v="100"/>
        <pc:sldMkLst>
          <pc:docMk/>
          <pc:sldMk cId="0" sldId="292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296"/>
        </pc:sldMkLst>
      </pc:sldChg>
      <pc:sldChg chg="modSp mod">
        <pc:chgData name="明智 高" userId="13106cc9a47d8e8b" providerId="LiveId" clId="{ADB0C5B0-D79B-4DDE-8098-A6D7017F9AE5}" dt="2025-03-06T02:43:31.317" v="131" actId="14100"/>
        <pc:sldMkLst>
          <pc:docMk/>
          <pc:sldMk cId="0" sldId="304"/>
        </pc:sldMkLst>
        <pc:spChg chg="mod">
          <ac:chgData name="明智 高" userId="13106cc9a47d8e8b" providerId="LiveId" clId="{ADB0C5B0-D79B-4DDE-8098-A6D7017F9AE5}" dt="2025-03-06T02:43:31.317" v="131" actId="14100"/>
          <ac:spMkLst>
            <pc:docMk/>
            <pc:sldMk cId="0" sldId="304"/>
            <ac:spMk id="2" creationId="{00000000-0000-0000-0000-000000000000}"/>
          </ac:spMkLst>
        </pc:spChg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310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312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341"/>
        </pc:sldMkLst>
      </pc:sldChg>
      <pc:sldChg chg="modSp mod">
        <pc:chgData name="明智 高" userId="13106cc9a47d8e8b" providerId="LiveId" clId="{ADB0C5B0-D79B-4DDE-8098-A6D7017F9AE5}" dt="2025-03-06T02:40:00.641" v="106" actId="20577"/>
        <pc:sldMkLst>
          <pc:docMk/>
          <pc:sldMk cId="0" sldId="348"/>
        </pc:sldMkLst>
        <pc:spChg chg="mod">
          <ac:chgData name="明智 高" userId="13106cc9a47d8e8b" providerId="LiveId" clId="{ADB0C5B0-D79B-4DDE-8098-A6D7017F9AE5}" dt="2025-03-06T02:39:49.642" v="102" actId="20577"/>
          <ac:spMkLst>
            <pc:docMk/>
            <pc:sldMk cId="0" sldId="348"/>
            <ac:spMk id="2" creationId="{00000000-0000-0000-0000-000000000000}"/>
          </ac:spMkLst>
        </pc:spChg>
        <pc:spChg chg="mod">
          <ac:chgData name="明智 高" userId="13106cc9a47d8e8b" providerId="LiveId" clId="{ADB0C5B0-D79B-4DDE-8098-A6D7017F9AE5}" dt="2025-03-06T02:40:00.641" v="106" actId="20577"/>
          <ac:spMkLst>
            <pc:docMk/>
            <pc:sldMk cId="0" sldId="348"/>
            <ac:spMk id="4" creationId="{00000000-0000-0000-0000-000000000000}"/>
          </ac:spMkLst>
        </pc:spChg>
      </pc:sldChg>
      <pc:sldChg chg="modSp mod">
        <pc:chgData name="明智 高" userId="13106cc9a47d8e8b" providerId="LiveId" clId="{ADB0C5B0-D79B-4DDE-8098-A6D7017F9AE5}" dt="2025-03-06T02:43:27.419" v="130" actId="14100"/>
        <pc:sldMkLst>
          <pc:docMk/>
          <pc:sldMk cId="0" sldId="349"/>
        </pc:sldMkLst>
        <pc:spChg chg="mod">
          <ac:chgData name="明智 高" userId="13106cc9a47d8e8b" providerId="LiveId" clId="{ADB0C5B0-D79B-4DDE-8098-A6D7017F9AE5}" dt="2025-03-06T02:43:27.419" v="130" actId="14100"/>
          <ac:spMkLst>
            <pc:docMk/>
            <pc:sldMk cId="0" sldId="349"/>
            <ac:spMk id="2" creationId="{00000000-0000-0000-0000-000000000000}"/>
          </ac:spMkLst>
        </pc:spChg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393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394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395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396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397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398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399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01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02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03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04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06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07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08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09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12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13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14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15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416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463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464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465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466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488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498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499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00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01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03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08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09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14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15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16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17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18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19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20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21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31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32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33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37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43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47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0" sldId="553"/>
        </pc:sldMkLst>
      </pc:sldChg>
      <pc:sldChg chg="modSp add del mod">
        <pc:chgData name="明智 高" userId="13106cc9a47d8e8b" providerId="LiveId" clId="{ADB0C5B0-D79B-4DDE-8098-A6D7017F9AE5}" dt="2025-03-06T02:38:52.645" v="98" actId="20577"/>
        <pc:sldMkLst>
          <pc:docMk/>
          <pc:sldMk cId="0" sldId="554"/>
        </pc:sldMkLst>
        <pc:spChg chg="mod">
          <ac:chgData name="明智 高" userId="13106cc9a47d8e8b" providerId="LiveId" clId="{ADB0C5B0-D79B-4DDE-8098-A6D7017F9AE5}" dt="2025-03-06T02:38:52.645" v="98" actId="20577"/>
          <ac:spMkLst>
            <pc:docMk/>
            <pc:sldMk cId="0" sldId="554"/>
            <ac:spMk id="2" creationId="{00000000-0000-0000-0000-000000000000}"/>
          </ac:spMkLst>
        </pc:spChg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55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56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57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58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59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60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74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75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76"/>
        </pc:sldMkLst>
      </pc:sldChg>
      <pc:sldChg chg="add del">
        <pc:chgData name="明智 高" userId="13106cc9a47d8e8b" providerId="LiveId" clId="{ADB0C5B0-D79B-4DDE-8098-A6D7017F9AE5}" dt="2025-03-06T02:37:38.810" v="3" actId="47"/>
        <pc:sldMkLst>
          <pc:docMk/>
          <pc:sldMk cId="0" sldId="577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94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96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98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599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04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10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16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17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35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36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46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57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3579927687" sldId="658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3579927687" sldId="659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60"/>
        </pc:sldMkLst>
      </pc:sldChg>
      <pc:sldChg chg="add del">
        <pc:chgData name="明智 高" userId="13106cc9a47d8e8b" providerId="LiveId" clId="{ADB0C5B0-D79B-4DDE-8098-A6D7017F9AE5}" dt="2025-03-06T02:37:28.287" v="2" actId="47"/>
        <pc:sldMkLst>
          <pc:docMk/>
          <pc:sldMk cId="0" sldId="676"/>
        </pc:sldMkLst>
      </pc:sldChg>
      <pc:sldChg chg="add del">
        <pc:chgData name="明智 高" userId="13106cc9a47d8e8b" providerId="LiveId" clId="{ADB0C5B0-D79B-4DDE-8098-A6D7017F9AE5}" dt="2025-03-06T02:37:08.263" v="1" actId="47"/>
        <pc:sldMkLst>
          <pc:docMk/>
          <pc:sldMk cId="4249836430" sldId="684"/>
        </pc:sldMkLst>
      </pc:sldChg>
      <pc:sldChg chg="modSp mod">
        <pc:chgData name="明智 高" userId="13106cc9a47d8e8b" providerId="LiveId" clId="{ADB0C5B0-D79B-4DDE-8098-A6D7017F9AE5}" dt="2025-03-06T02:43:05.141" v="129" actId="14100"/>
        <pc:sldMkLst>
          <pc:docMk/>
          <pc:sldMk cId="2956600280" sldId="685"/>
        </pc:sldMkLst>
        <pc:spChg chg="mod">
          <ac:chgData name="明智 高" userId="13106cc9a47d8e8b" providerId="LiveId" clId="{ADB0C5B0-D79B-4DDE-8098-A6D7017F9AE5}" dt="2025-03-06T02:43:05.141" v="129" actId="14100"/>
          <ac:spMkLst>
            <pc:docMk/>
            <pc:sldMk cId="2956600280" sldId="685"/>
            <ac:spMk id="2" creationId="{50C421EE-83E5-47DD-A21D-84D5C2D07DCD}"/>
          </ac:spMkLst>
        </pc:spChg>
      </pc:sldChg>
      <pc:sldChg chg="modSp add mod ord">
        <pc:chgData name="明智 高" userId="13106cc9a47d8e8b" providerId="LiveId" clId="{ADB0C5B0-D79B-4DDE-8098-A6D7017F9AE5}" dt="2025-03-06T02:38:34.896" v="71"/>
        <pc:sldMkLst>
          <pc:docMk/>
          <pc:sldMk cId="4043086409" sldId="686"/>
        </pc:sldMkLst>
        <pc:spChg chg="mod">
          <ac:chgData name="明智 高" userId="13106cc9a47d8e8b" providerId="LiveId" clId="{ADB0C5B0-D79B-4DDE-8098-A6D7017F9AE5}" dt="2025-03-06T02:38:32.362" v="69" actId="20577"/>
          <ac:spMkLst>
            <pc:docMk/>
            <pc:sldMk cId="4043086409" sldId="686"/>
            <ac:spMk id="2" creationId="{BE2BD4EC-6DFD-76E4-63ED-CB4A12862A48}"/>
          </ac:spMkLst>
        </pc:spChg>
      </pc:sldChg>
      <pc:sldChg chg="add">
        <pc:chgData name="明智 高" userId="13106cc9a47d8e8b" providerId="LiveId" clId="{ADB0C5B0-D79B-4DDE-8098-A6D7017F9AE5}" dt="2025-03-06T02:38:37.201" v="72" actId="2890"/>
        <pc:sldMkLst>
          <pc:docMk/>
          <pc:sldMk cId="3838041946" sldId="687"/>
        </pc:sldMkLst>
      </pc:sldChg>
      <pc:sldMasterChg chg="addSp delSp modSp mod addSldLayout delSldLayout modSldLayout">
        <pc:chgData name="明智 高" userId="13106cc9a47d8e8b" providerId="LiveId" clId="{ADB0C5B0-D79B-4DDE-8098-A6D7017F9AE5}" dt="2025-03-06T02:44:32.621" v="144" actId="478"/>
        <pc:sldMasterMkLst>
          <pc:docMk/>
          <pc:sldMasterMk cId="0" sldId="2147483708"/>
        </pc:sldMasterMkLst>
        <pc:picChg chg="add mod">
          <ac:chgData name="明智 高" userId="13106cc9a47d8e8b" providerId="LiveId" clId="{ADB0C5B0-D79B-4DDE-8098-A6D7017F9AE5}" dt="2025-03-06T02:43:48.214" v="132" actId="1037"/>
          <ac:picMkLst>
            <pc:docMk/>
            <pc:sldMasterMk cId="0" sldId="2147483708"/>
            <ac:picMk id="2" creationId="{CC6DAA9B-0100-2EF7-6CA6-DC179E93D152}"/>
          </ac:picMkLst>
        </pc:picChg>
        <pc:picChg chg="del">
          <ac:chgData name="明智 高" userId="13106cc9a47d8e8b" providerId="LiveId" clId="{ADB0C5B0-D79B-4DDE-8098-A6D7017F9AE5}" dt="2025-03-06T02:41:38.423" v="117" actId="478"/>
          <ac:picMkLst>
            <pc:docMk/>
            <pc:sldMasterMk cId="0" sldId="2147483708"/>
            <ac:picMk id="19" creationId="{00000000-0000-0000-0000-000000000000}"/>
          </ac:picMkLst>
        </pc:picChg>
        <pc:sldLayoutChg chg="addSp delSp modSp mod">
          <pc:chgData name="明智 高" userId="13106cc9a47d8e8b" providerId="LiveId" clId="{ADB0C5B0-D79B-4DDE-8098-A6D7017F9AE5}" dt="2025-03-06T02:43:54.189" v="133" actId="1037"/>
          <pc:sldLayoutMkLst>
            <pc:docMk/>
            <pc:sldMasterMk cId="0" sldId="2147483708"/>
            <pc:sldLayoutMk cId="0" sldId="2147483709"/>
          </pc:sldLayoutMkLst>
          <pc:picChg chg="add del mod">
            <ac:chgData name="明智 高" userId="13106cc9a47d8e8b" providerId="LiveId" clId="{ADB0C5B0-D79B-4DDE-8098-A6D7017F9AE5}" dt="2025-03-06T02:43:54.189" v="133" actId="1037"/>
            <ac:picMkLst>
              <pc:docMk/>
              <pc:sldMasterMk cId="0" sldId="2147483708"/>
              <pc:sldLayoutMk cId="0" sldId="2147483709"/>
              <ac:picMk id="3" creationId="{5AF57290-3DC7-61EB-0B57-791FA2A9D89D}"/>
            </ac:picMkLst>
          </pc:picChg>
          <pc:picChg chg="del">
            <ac:chgData name="明智 高" userId="13106cc9a47d8e8b" providerId="LiveId" clId="{ADB0C5B0-D79B-4DDE-8098-A6D7017F9AE5}" dt="2025-03-06T02:40:29.714" v="107" actId="478"/>
            <ac:picMkLst>
              <pc:docMk/>
              <pc:sldMasterMk cId="0" sldId="2147483708"/>
              <pc:sldLayoutMk cId="0" sldId="2147483709"/>
              <ac:picMk id="22" creationId="{00000000-0000-0000-0000-000000000000}"/>
            </ac:picMkLst>
          </pc:picChg>
        </pc:sldLayoutChg>
        <pc:sldLayoutChg chg="delSp mod">
          <pc:chgData name="明智 高" userId="13106cc9a47d8e8b" providerId="LiveId" clId="{ADB0C5B0-D79B-4DDE-8098-A6D7017F9AE5}" dt="2025-03-06T02:41:31.195" v="116" actId="478"/>
          <pc:sldLayoutMkLst>
            <pc:docMk/>
            <pc:sldMasterMk cId="0" sldId="2147483708"/>
            <pc:sldLayoutMk cId="0" sldId="2147483710"/>
          </pc:sldLayoutMkLst>
          <pc:picChg chg="del">
            <ac:chgData name="明智 高" userId="13106cc9a47d8e8b" providerId="LiveId" clId="{ADB0C5B0-D79B-4DDE-8098-A6D7017F9AE5}" dt="2025-03-06T02:41:31.195" v="116" actId="478"/>
            <ac:picMkLst>
              <pc:docMk/>
              <pc:sldMasterMk cId="0" sldId="2147483708"/>
              <pc:sldLayoutMk cId="0" sldId="2147483710"/>
              <ac:picMk id="7" creationId="{00000000-0000-0000-0000-000000000000}"/>
            </ac:picMkLst>
          </pc:picChg>
        </pc:sldLayoutChg>
        <pc:sldLayoutChg chg="delSp mod">
          <pc:chgData name="明智 高" userId="13106cc9a47d8e8b" providerId="LiveId" clId="{ADB0C5B0-D79B-4DDE-8098-A6D7017F9AE5}" dt="2025-03-06T02:42:02.868" v="122" actId="478"/>
          <pc:sldLayoutMkLst>
            <pc:docMk/>
            <pc:sldMasterMk cId="0" sldId="2147483708"/>
            <pc:sldLayoutMk cId="0" sldId="2147483711"/>
          </pc:sldLayoutMkLst>
          <pc:picChg chg="del">
            <ac:chgData name="明智 高" userId="13106cc9a47d8e8b" providerId="LiveId" clId="{ADB0C5B0-D79B-4DDE-8098-A6D7017F9AE5}" dt="2025-03-06T02:42:02.868" v="122" actId="478"/>
            <ac:picMkLst>
              <pc:docMk/>
              <pc:sldMasterMk cId="0" sldId="2147483708"/>
              <pc:sldLayoutMk cId="0" sldId="2147483711"/>
              <ac:picMk id="28" creationId="{00000000-0000-0000-0000-000000000000}"/>
            </ac:picMkLst>
          </pc:picChg>
        </pc:sldLayoutChg>
        <pc:sldLayoutChg chg="addSp delSp modSp mod">
          <pc:chgData name="明智 高" userId="13106cc9a47d8e8b" providerId="LiveId" clId="{ADB0C5B0-D79B-4DDE-8098-A6D7017F9AE5}" dt="2025-03-06T02:44:11.284" v="140" actId="1038"/>
          <pc:sldLayoutMkLst>
            <pc:docMk/>
            <pc:sldMasterMk cId="0" sldId="2147483708"/>
            <pc:sldLayoutMk cId="0" sldId="2147483712"/>
          </pc:sldLayoutMkLst>
          <pc:picChg chg="del">
            <ac:chgData name="明智 高" userId="13106cc9a47d8e8b" providerId="LiveId" clId="{ADB0C5B0-D79B-4DDE-8098-A6D7017F9AE5}" dt="2025-03-06T02:41:57.790" v="121" actId="478"/>
            <ac:picMkLst>
              <pc:docMk/>
              <pc:sldMasterMk cId="0" sldId="2147483708"/>
              <pc:sldLayoutMk cId="0" sldId="2147483712"/>
              <ac:picMk id="8" creationId="{00000000-0000-0000-0000-000000000000}"/>
            </ac:picMkLst>
          </pc:picChg>
          <pc:picChg chg="add mod">
            <ac:chgData name="明智 高" userId="13106cc9a47d8e8b" providerId="LiveId" clId="{ADB0C5B0-D79B-4DDE-8098-A6D7017F9AE5}" dt="2025-03-06T02:44:11.284" v="140" actId="1038"/>
            <ac:picMkLst>
              <pc:docMk/>
              <pc:sldMasterMk cId="0" sldId="2147483708"/>
              <pc:sldLayoutMk cId="0" sldId="2147483712"/>
              <ac:picMk id="9" creationId="{2F72C399-05EE-46A1-5FBA-2EBD9ED7C997}"/>
            </ac:picMkLst>
          </pc:picChg>
        </pc:sldLayoutChg>
        <pc:sldLayoutChg chg="addSp delSp modSp mod">
          <pc:chgData name="明智 高" userId="13106cc9a47d8e8b" providerId="LiveId" clId="{ADB0C5B0-D79B-4DDE-8098-A6D7017F9AE5}" dt="2025-03-06T02:44:23.574" v="143" actId="1037"/>
          <pc:sldLayoutMkLst>
            <pc:docMk/>
            <pc:sldMasterMk cId="0" sldId="2147483708"/>
            <pc:sldLayoutMk cId="0" sldId="2147483713"/>
          </pc:sldLayoutMkLst>
          <pc:picChg chg="add mod">
            <ac:chgData name="明智 高" userId="13106cc9a47d8e8b" providerId="LiveId" clId="{ADB0C5B0-D79B-4DDE-8098-A6D7017F9AE5}" dt="2025-03-06T02:44:23.574" v="143" actId="1037"/>
            <ac:picMkLst>
              <pc:docMk/>
              <pc:sldMasterMk cId="0" sldId="2147483708"/>
              <pc:sldLayoutMk cId="0" sldId="2147483713"/>
              <ac:picMk id="10" creationId="{ECA3B146-8757-92A5-DAB8-C335272C92CD}"/>
            </ac:picMkLst>
          </pc:picChg>
          <pc:picChg chg="del">
            <ac:chgData name="明智 高" userId="13106cc9a47d8e8b" providerId="LiveId" clId="{ADB0C5B0-D79B-4DDE-8098-A6D7017F9AE5}" dt="2025-03-06T02:42:09.033" v="123" actId="478"/>
            <ac:picMkLst>
              <pc:docMk/>
              <pc:sldMasterMk cId="0" sldId="2147483708"/>
              <pc:sldLayoutMk cId="0" sldId="2147483713"/>
              <ac:picMk id="11" creationId="{00000000-0000-0000-0000-000000000000}"/>
            </ac:picMkLst>
          </pc:picChg>
        </pc:sldLayoutChg>
        <pc:sldLayoutChg chg="delSp mod">
          <pc:chgData name="明智 高" userId="13106cc9a47d8e8b" providerId="LiveId" clId="{ADB0C5B0-D79B-4DDE-8098-A6D7017F9AE5}" dt="2025-03-06T02:42:12.022" v="124" actId="478"/>
          <pc:sldLayoutMkLst>
            <pc:docMk/>
            <pc:sldMasterMk cId="0" sldId="2147483708"/>
            <pc:sldLayoutMk cId="0" sldId="2147483714"/>
          </pc:sldLayoutMkLst>
          <pc:picChg chg="del">
            <ac:chgData name="明智 高" userId="13106cc9a47d8e8b" providerId="LiveId" clId="{ADB0C5B0-D79B-4DDE-8098-A6D7017F9AE5}" dt="2025-03-06T02:42:12.022" v="124" actId="478"/>
            <ac:picMkLst>
              <pc:docMk/>
              <pc:sldMasterMk cId="0" sldId="2147483708"/>
              <pc:sldLayoutMk cId="0" sldId="2147483714"/>
              <ac:picMk id="6" creationId="{00000000-0000-0000-0000-000000000000}"/>
            </ac:picMkLst>
          </pc:picChg>
        </pc:sldLayoutChg>
        <pc:sldLayoutChg chg="addSp delSp modSp mod">
          <pc:chgData name="明智 高" userId="13106cc9a47d8e8b" providerId="LiveId" clId="{ADB0C5B0-D79B-4DDE-8098-A6D7017F9AE5}" dt="2025-03-06T02:42:23.217" v="126"/>
          <pc:sldLayoutMkLst>
            <pc:docMk/>
            <pc:sldMasterMk cId="0" sldId="2147483708"/>
            <pc:sldLayoutMk cId="0" sldId="2147483715"/>
          </pc:sldLayoutMkLst>
          <pc:picChg chg="del">
            <ac:chgData name="明智 高" userId="13106cc9a47d8e8b" providerId="LiveId" clId="{ADB0C5B0-D79B-4DDE-8098-A6D7017F9AE5}" dt="2025-03-06T02:42:20.785" v="125" actId="478"/>
            <ac:picMkLst>
              <pc:docMk/>
              <pc:sldMasterMk cId="0" sldId="2147483708"/>
              <pc:sldLayoutMk cId="0" sldId="2147483715"/>
              <ac:picMk id="5" creationId="{00000000-0000-0000-0000-000000000000}"/>
            </ac:picMkLst>
          </pc:picChg>
          <pc:picChg chg="add mod">
            <ac:chgData name="明智 高" userId="13106cc9a47d8e8b" providerId="LiveId" clId="{ADB0C5B0-D79B-4DDE-8098-A6D7017F9AE5}" dt="2025-03-06T02:42:23.217" v="126"/>
            <ac:picMkLst>
              <pc:docMk/>
              <pc:sldMasterMk cId="0" sldId="2147483708"/>
              <pc:sldLayoutMk cId="0" sldId="2147483715"/>
              <ac:picMk id="6" creationId="{6C1D6F31-5B39-5A86-7496-11655653C6E9}"/>
            </ac:picMkLst>
          </pc:picChg>
        </pc:sldLayoutChg>
        <pc:sldLayoutChg chg="delSp mod">
          <pc:chgData name="明智 高" userId="13106cc9a47d8e8b" providerId="LiveId" clId="{ADB0C5B0-D79B-4DDE-8098-A6D7017F9AE5}" dt="2025-03-06T02:44:32.621" v="144" actId="478"/>
          <pc:sldLayoutMkLst>
            <pc:docMk/>
            <pc:sldMasterMk cId="0" sldId="2147483708"/>
            <pc:sldLayoutMk cId="0" sldId="2147483716"/>
          </pc:sldLayoutMkLst>
          <pc:picChg chg="del">
            <ac:chgData name="明智 高" userId="13106cc9a47d8e8b" providerId="LiveId" clId="{ADB0C5B0-D79B-4DDE-8098-A6D7017F9AE5}" dt="2025-03-06T02:44:32.621" v="144" actId="478"/>
            <ac:picMkLst>
              <pc:docMk/>
              <pc:sldMasterMk cId="0" sldId="2147483708"/>
              <pc:sldLayoutMk cId="0" sldId="2147483716"/>
              <ac:picMk id="8" creationId="{00000000-0000-0000-0000-000000000000}"/>
            </ac:picMkLst>
          </pc:picChg>
        </pc:sldLayoutChg>
        <pc:sldLayoutChg chg="add del">
          <pc:chgData name="明智 高" userId="13106cc9a47d8e8b" providerId="LiveId" clId="{ADB0C5B0-D79B-4DDE-8098-A6D7017F9AE5}" dt="2025-03-06T02:37:28.287" v="2" actId="47"/>
          <pc:sldLayoutMkLst>
            <pc:docMk/>
            <pc:sldMasterMk cId="0" sldId="2147483708"/>
            <pc:sldLayoutMk cId="0" sldId="214748372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1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1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BEAFBD-396C-48AD-B517-F7DD51549B83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48B7EA77-684A-4AE2-AC81-34CDD0DAC75F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上人的  叮嚀</a:t>
          </a:r>
        </a:p>
      </dgm:t>
    </dgm:pt>
    <dgm:pt modelId="{6E951133-10CD-40F5-8C8E-3E65CB872997}" type="parTrans" cxnId="{FDC8D5C8-2099-4583-B723-E61CAD1912E5}">
      <dgm:prSet/>
      <dgm:spPr/>
      <dgm:t>
        <a:bodyPr/>
        <a:lstStyle/>
        <a:p>
          <a:endParaRPr lang="zh-TW" altLang="en-US"/>
        </a:p>
      </dgm:t>
    </dgm:pt>
    <dgm:pt modelId="{ECD52F0A-624F-48BA-84F3-F5651C703C38}" type="sibTrans" cxnId="{FDC8D5C8-2099-4583-B723-E61CAD1912E5}">
      <dgm:prSet/>
      <dgm:spPr/>
      <dgm:t>
        <a:bodyPr/>
        <a:lstStyle/>
        <a:p>
          <a:endParaRPr lang="zh-TW" altLang="en-US"/>
        </a:p>
      </dgm:t>
    </dgm:pt>
    <dgm:pt modelId="{3D82C676-ED27-4FF2-82A4-98688D0616F3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常住師父要看</a:t>
          </a:r>
        </a:p>
      </dgm:t>
    </dgm:pt>
    <dgm:pt modelId="{90F68E38-671D-42D9-B8D1-0237DB230FB3}" type="parTrans" cxnId="{4B9BA1B2-202F-45A6-AD87-5D99DE716CF8}">
      <dgm:prSet/>
      <dgm:spPr/>
      <dgm:t>
        <a:bodyPr/>
        <a:lstStyle/>
        <a:p>
          <a:endParaRPr lang="zh-TW" altLang="en-US"/>
        </a:p>
      </dgm:t>
    </dgm:pt>
    <dgm:pt modelId="{3DB42EA2-090E-4AD7-88BC-90849BCA902F}" type="sibTrans" cxnId="{4B9BA1B2-202F-45A6-AD87-5D99DE716CF8}">
      <dgm:prSet/>
      <dgm:spPr/>
      <dgm:t>
        <a:bodyPr/>
        <a:lstStyle/>
        <a:p>
          <a:endParaRPr lang="zh-TW" altLang="en-US"/>
        </a:p>
      </dgm:t>
    </dgm:pt>
    <dgm:pt modelId="{492A7DF0-3D43-4688-8E40-AF4E7F0077F8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字字是  經典</a:t>
          </a:r>
        </a:p>
      </dgm:t>
    </dgm:pt>
    <dgm:pt modelId="{51B53077-4438-4152-964F-502C5DA3F1F7}" type="parTrans" cxnId="{6D8C7722-67B7-4150-B656-9DF6B7BDDE5A}">
      <dgm:prSet/>
      <dgm:spPr/>
      <dgm:t>
        <a:bodyPr/>
        <a:lstStyle/>
        <a:p>
          <a:endParaRPr lang="zh-TW" altLang="en-US"/>
        </a:p>
      </dgm:t>
    </dgm:pt>
    <dgm:pt modelId="{96391175-B724-40A3-92B8-4B8E253AE11D}" type="sibTrans" cxnId="{6D8C7722-67B7-4150-B656-9DF6B7BDDE5A}">
      <dgm:prSet/>
      <dgm:spPr/>
      <dgm:t>
        <a:bodyPr/>
        <a:lstStyle/>
        <a:p>
          <a:endParaRPr lang="zh-TW" altLang="en-US"/>
        </a:p>
      </dgm:t>
    </dgm:pt>
    <dgm:pt modelId="{45147268-C404-468C-B6A2-6E4353B7ECFC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弟子也要看</a:t>
          </a:r>
        </a:p>
      </dgm:t>
    </dgm:pt>
    <dgm:pt modelId="{B72A055E-2172-4885-BD08-D415B897F2AC}" type="parTrans" cxnId="{92CD916C-E2F9-4F21-A24E-55B4FDF714C8}">
      <dgm:prSet/>
      <dgm:spPr/>
      <dgm:t>
        <a:bodyPr/>
        <a:lstStyle/>
        <a:p>
          <a:endParaRPr lang="zh-TW" altLang="en-US"/>
        </a:p>
      </dgm:t>
    </dgm:pt>
    <dgm:pt modelId="{B635B15F-E96A-44BD-8D40-91B35B508046}" type="sibTrans" cxnId="{92CD916C-E2F9-4F21-A24E-55B4FDF714C8}">
      <dgm:prSet/>
      <dgm:spPr/>
      <dgm:t>
        <a:bodyPr/>
        <a:lstStyle/>
        <a:p>
          <a:endParaRPr lang="zh-TW" altLang="en-US"/>
        </a:p>
      </dgm:t>
    </dgm:pt>
    <dgm:pt modelId="{DA1DCA1E-78AC-4F8E-A9F5-AD71420EF6D2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上人沒有說的？</a:t>
          </a:r>
        </a:p>
      </dgm:t>
    </dgm:pt>
    <dgm:pt modelId="{AE05B268-3F1A-40D1-9E90-984C33E5A85C}" type="parTrans" cxnId="{35C5E515-4D08-44FC-B00C-2138ECE3283C}">
      <dgm:prSet/>
      <dgm:spPr/>
      <dgm:t>
        <a:bodyPr/>
        <a:lstStyle/>
        <a:p>
          <a:endParaRPr lang="zh-TW" altLang="en-US"/>
        </a:p>
      </dgm:t>
    </dgm:pt>
    <dgm:pt modelId="{A72C3FF3-544B-4376-8723-DDA31156EA4F}" type="sibTrans" cxnId="{35C5E515-4D08-44FC-B00C-2138ECE3283C}">
      <dgm:prSet/>
      <dgm:spPr/>
      <dgm:t>
        <a:bodyPr/>
        <a:lstStyle/>
        <a:p>
          <a:endParaRPr lang="zh-TW" altLang="en-US"/>
        </a:p>
      </dgm:t>
    </dgm:pt>
    <dgm:pt modelId="{FBD9F304-7AB6-4F13-92CE-26502AE53AEC}" type="pres">
      <dgm:prSet presAssocID="{5EBEAFBD-396C-48AD-B517-F7DD51549B8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743848A-64BE-4874-A14B-FE88C09B74D5}" type="pres">
      <dgm:prSet presAssocID="{48B7EA77-684A-4AE2-AC81-34CDD0DAC75F}" presName="centerShape" presStyleLbl="node0" presStyleIdx="0" presStyleCnt="1"/>
      <dgm:spPr/>
    </dgm:pt>
    <dgm:pt modelId="{788CDC24-124F-45D1-97C8-14E1315528B2}" type="pres">
      <dgm:prSet presAssocID="{90F68E38-671D-42D9-B8D1-0237DB230FB3}" presName="parTrans" presStyleLbl="sibTrans2D1" presStyleIdx="0" presStyleCnt="4"/>
      <dgm:spPr/>
    </dgm:pt>
    <dgm:pt modelId="{06F98426-D343-4D26-90DC-636BCC1B1F3D}" type="pres">
      <dgm:prSet presAssocID="{90F68E38-671D-42D9-B8D1-0237DB230FB3}" presName="connectorText" presStyleLbl="sibTrans2D1" presStyleIdx="0" presStyleCnt="4"/>
      <dgm:spPr/>
    </dgm:pt>
    <dgm:pt modelId="{2168D183-08E5-47A5-A6A6-79928663057E}" type="pres">
      <dgm:prSet presAssocID="{3D82C676-ED27-4FF2-82A4-98688D0616F3}" presName="node" presStyleLbl="node1" presStyleIdx="0" presStyleCnt="4">
        <dgm:presLayoutVars>
          <dgm:bulletEnabled val="1"/>
        </dgm:presLayoutVars>
      </dgm:prSet>
      <dgm:spPr/>
    </dgm:pt>
    <dgm:pt modelId="{6611B172-6E57-42CD-9903-B82EC5FEB9C3}" type="pres">
      <dgm:prSet presAssocID="{51B53077-4438-4152-964F-502C5DA3F1F7}" presName="parTrans" presStyleLbl="sibTrans2D1" presStyleIdx="1" presStyleCnt="4"/>
      <dgm:spPr/>
    </dgm:pt>
    <dgm:pt modelId="{F5BD25B5-DCB8-4A97-A7F2-0EA081E39179}" type="pres">
      <dgm:prSet presAssocID="{51B53077-4438-4152-964F-502C5DA3F1F7}" presName="connectorText" presStyleLbl="sibTrans2D1" presStyleIdx="1" presStyleCnt="4"/>
      <dgm:spPr/>
    </dgm:pt>
    <dgm:pt modelId="{F549EFBB-79B6-4A61-A421-D50C510FF1F1}" type="pres">
      <dgm:prSet presAssocID="{492A7DF0-3D43-4688-8E40-AF4E7F0077F8}" presName="node" presStyleLbl="node1" presStyleIdx="1" presStyleCnt="4">
        <dgm:presLayoutVars>
          <dgm:bulletEnabled val="1"/>
        </dgm:presLayoutVars>
      </dgm:prSet>
      <dgm:spPr/>
    </dgm:pt>
    <dgm:pt modelId="{C44CA068-9063-4DEF-A2B0-CF46E8BE037D}" type="pres">
      <dgm:prSet presAssocID="{B72A055E-2172-4885-BD08-D415B897F2AC}" presName="parTrans" presStyleLbl="sibTrans2D1" presStyleIdx="2" presStyleCnt="4"/>
      <dgm:spPr/>
    </dgm:pt>
    <dgm:pt modelId="{4BD1374D-8E33-40BC-8DD1-F566016DF7C8}" type="pres">
      <dgm:prSet presAssocID="{B72A055E-2172-4885-BD08-D415B897F2AC}" presName="connectorText" presStyleLbl="sibTrans2D1" presStyleIdx="2" presStyleCnt="4"/>
      <dgm:spPr/>
    </dgm:pt>
    <dgm:pt modelId="{A53D8CCC-EC3D-4938-B82F-C2BA01D2E7E3}" type="pres">
      <dgm:prSet presAssocID="{45147268-C404-468C-B6A2-6E4353B7ECFC}" presName="node" presStyleLbl="node1" presStyleIdx="2" presStyleCnt="4">
        <dgm:presLayoutVars>
          <dgm:bulletEnabled val="1"/>
        </dgm:presLayoutVars>
      </dgm:prSet>
      <dgm:spPr/>
    </dgm:pt>
    <dgm:pt modelId="{34B8202B-46E2-49BE-86DE-4BCEF82F0062}" type="pres">
      <dgm:prSet presAssocID="{AE05B268-3F1A-40D1-9E90-984C33E5A85C}" presName="parTrans" presStyleLbl="sibTrans2D1" presStyleIdx="3" presStyleCnt="4"/>
      <dgm:spPr/>
    </dgm:pt>
    <dgm:pt modelId="{D87B808D-3FF4-4A58-9D36-E91937587B28}" type="pres">
      <dgm:prSet presAssocID="{AE05B268-3F1A-40D1-9E90-984C33E5A85C}" presName="connectorText" presStyleLbl="sibTrans2D1" presStyleIdx="3" presStyleCnt="4"/>
      <dgm:spPr/>
    </dgm:pt>
    <dgm:pt modelId="{99E2C33E-90BD-4E86-8F63-F43C98E9630A}" type="pres">
      <dgm:prSet presAssocID="{DA1DCA1E-78AC-4F8E-A9F5-AD71420EF6D2}" presName="node" presStyleLbl="node1" presStyleIdx="3" presStyleCnt="4">
        <dgm:presLayoutVars>
          <dgm:bulletEnabled val="1"/>
        </dgm:presLayoutVars>
      </dgm:prSet>
      <dgm:spPr/>
    </dgm:pt>
  </dgm:ptLst>
  <dgm:cxnLst>
    <dgm:cxn modelId="{16346502-162D-4EF0-B10C-F16384FEDF56}" type="presOf" srcId="{90F68E38-671D-42D9-B8D1-0237DB230FB3}" destId="{06F98426-D343-4D26-90DC-636BCC1B1F3D}" srcOrd="1" destOrd="0" presId="urn:microsoft.com/office/officeart/2005/8/layout/radial5"/>
    <dgm:cxn modelId="{D8807104-EF6E-438D-A088-7B1D5096C2FD}" type="presOf" srcId="{48B7EA77-684A-4AE2-AC81-34CDD0DAC75F}" destId="{B743848A-64BE-4874-A14B-FE88C09B74D5}" srcOrd="0" destOrd="0" presId="urn:microsoft.com/office/officeart/2005/8/layout/radial5"/>
    <dgm:cxn modelId="{20D97904-1D70-4109-ADC7-A5719841B2ED}" type="presOf" srcId="{51B53077-4438-4152-964F-502C5DA3F1F7}" destId="{6611B172-6E57-42CD-9903-B82EC5FEB9C3}" srcOrd="0" destOrd="0" presId="urn:microsoft.com/office/officeart/2005/8/layout/radial5"/>
    <dgm:cxn modelId="{35C5E515-4D08-44FC-B00C-2138ECE3283C}" srcId="{48B7EA77-684A-4AE2-AC81-34CDD0DAC75F}" destId="{DA1DCA1E-78AC-4F8E-A9F5-AD71420EF6D2}" srcOrd="3" destOrd="0" parTransId="{AE05B268-3F1A-40D1-9E90-984C33E5A85C}" sibTransId="{A72C3FF3-544B-4376-8723-DDA31156EA4F}"/>
    <dgm:cxn modelId="{6D8C7722-67B7-4150-B656-9DF6B7BDDE5A}" srcId="{48B7EA77-684A-4AE2-AC81-34CDD0DAC75F}" destId="{492A7DF0-3D43-4688-8E40-AF4E7F0077F8}" srcOrd="1" destOrd="0" parTransId="{51B53077-4438-4152-964F-502C5DA3F1F7}" sibTransId="{96391175-B724-40A3-92B8-4B8E253AE11D}"/>
    <dgm:cxn modelId="{1C404A61-3E2C-47F0-9B4D-9C2C57C12D7A}" type="presOf" srcId="{B72A055E-2172-4885-BD08-D415B897F2AC}" destId="{4BD1374D-8E33-40BC-8DD1-F566016DF7C8}" srcOrd="1" destOrd="0" presId="urn:microsoft.com/office/officeart/2005/8/layout/radial5"/>
    <dgm:cxn modelId="{E4D70364-4BDA-4932-9D4D-5358559F3942}" type="presOf" srcId="{492A7DF0-3D43-4688-8E40-AF4E7F0077F8}" destId="{F549EFBB-79B6-4A61-A421-D50C510FF1F1}" srcOrd="0" destOrd="0" presId="urn:microsoft.com/office/officeart/2005/8/layout/radial5"/>
    <dgm:cxn modelId="{92CD916C-E2F9-4F21-A24E-55B4FDF714C8}" srcId="{48B7EA77-684A-4AE2-AC81-34CDD0DAC75F}" destId="{45147268-C404-468C-B6A2-6E4353B7ECFC}" srcOrd="2" destOrd="0" parTransId="{B72A055E-2172-4885-BD08-D415B897F2AC}" sibTransId="{B635B15F-E96A-44BD-8D40-91B35B508046}"/>
    <dgm:cxn modelId="{ABAF8472-2FBC-4DBD-B711-09C29723B913}" type="presOf" srcId="{90F68E38-671D-42D9-B8D1-0237DB230FB3}" destId="{788CDC24-124F-45D1-97C8-14E1315528B2}" srcOrd="0" destOrd="0" presId="urn:microsoft.com/office/officeart/2005/8/layout/radial5"/>
    <dgm:cxn modelId="{934EAC8F-C2C6-4BE8-A147-B44CB26EC84A}" type="presOf" srcId="{AE05B268-3F1A-40D1-9E90-984C33E5A85C}" destId="{34B8202B-46E2-49BE-86DE-4BCEF82F0062}" srcOrd="0" destOrd="0" presId="urn:microsoft.com/office/officeart/2005/8/layout/radial5"/>
    <dgm:cxn modelId="{BE65DC9C-8DAA-4893-9EA3-985CA3BB41CD}" type="presOf" srcId="{45147268-C404-468C-B6A2-6E4353B7ECFC}" destId="{A53D8CCC-EC3D-4938-B82F-C2BA01D2E7E3}" srcOrd="0" destOrd="0" presId="urn:microsoft.com/office/officeart/2005/8/layout/radial5"/>
    <dgm:cxn modelId="{6ACB9DAB-44FE-441A-8793-3B776445E617}" type="presOf" srcId="{3D82C676-ED27-4FF2-82A4-98688D0616F3}" destId="{2168D183-08E5-47A5-A6A6-79928663057E}" srcOrd="0" destOrd="0" presId="urn:microsoft.com/office/officeart/2005/8/layout/radial5"/>
    <dgm:cxn modelId="{4B9BA1B2-202F-45A6-AD87-5D99DE716CF8}" srcId="{48B7EA77-684A-4AE2-AC81-34CDD0DAC75F}" destId="{3D82C676-ED27-4FF2-82A4-98688D0616F3}" srcOrd="0" destOrd="0" parTransId="{90F68E38-671D-42D9-B8D1-0237DB230FB3}" sibTransId="{3DB42EA2-090E-4AD7-88BC-90849BCA902F}"/>
    <dgm:cxn modelId="{DF42E7B9-DCAE-4609-B680-895377B87B80}" type="presOf" srcId="{51B53077-4438-4152-964F-502C5DA3F1F7}" destId="{F5BD25B5-DCB8-4A97-A7F2-0EA081E39179}" srcOrd="1" destOrd="0" presId="urn:microsoft.com/office/officeart/2005/8/layout/radial5"/>
    <dgm:cxn modelId="{FDC8D5C8-2099-4583-B723-E61CAD1912E5}" srcId="{5EBEAFBD-396C-48AD-B517-F7DD51549B83}" destId="{48B7EA77-684A-4AE2-AC81-34CDD0DAC75F}" srcOrd="0" destOrd="0" parTransId="{6E951133-10CD-40F5-8C8E-3E65CB872997}" sibTransId="{ECD52F0A-624F-48BA-84F3-F5651C703C38}"/>
    <dgm:cxn modelId="{D91B0ADB-DFAD-4FDF-93B5-72418DD61FFD}" type="presOf" srcId="{5EBEAFBD-396C-48AD-B517-F7DD51549B83}" destId="{FBD9F304-7AB6-4F13-92CE-26502AE53AEC}" srcOrd="0" destOrd="0" presId="urn:microsoft.com/office/officeart/2005/8/layout/radial5"/>
    <dgm:cxn modelId="{E14BAEE9-3ED6-4E7F-921A-5B59FD36B290}" type="presOf" srcId="{B72A055E-2172-4885-BD08-D415B897F2AC}" destId="{C44CA068-9063-4DEF-A2B0-CF46E8BE037D}" srcOrd="0" destOrd="0" presId="urn:microsoft.com/office/officeart/2005/8/layout/radial5"/>
    <dgm:cxn modelId="{A8A834F5-1937-4BEA-8901-80E89A1724A6}" type="presOf" srcId="{AE05B268-3F1A-40D1-9E90-984C33E5A85C}" destId="{D87B808D-3FF4-4A58-9D36-E91937587B28}" srcOrd="1" destOrd="0" presId="urn:microsoft.com/office/officeart/2005/8/layout/radial5"/>
    <dgm:cxn modelId="{63D981FF-1C5D-40E0-B624-F9B6437EE8B3}" type="presOf" srcId="{DA1DCA1E-78AC-4F8E-A9F5-AD71420EF6D2}" destId="{99E2C33E-90BD-4E86-8F63-F43C98E9630A}" srcOrd="0" destOrd="0" presId="urn:microsoft.com/office/officeart/2005/8/layout/radial5"/>
    <dgm:cxn modelId="{9045586B-F897-4CED-95CA-83E7947AF289}" type="presParOf" srcId="{FBD9F304-7AB6-4F13-92CE-26502AE53AEC}" destId="{B743848A-64BE-4874-A14B-FE88C09B74D5}" srcOrd="0" destOrd="0" presId="urn:microsoft.com/office/officeart/2005/8/layout/radial5"/>
    <dgm:cxn modelId="{1827998A-57BA-4EE1-B988-332C1F4B1BF8}" type="presParOf" srcId="{FBD9F304-7AB6-4F13-92CE-26502AE53AEC}" destId="{788CDC24-124F-45D1-97C8-14E1315528B2}" srcOrd="1" destOrd="0" presId="urn:microsoft.com/office/officeart/2005/8/layout/radial5"/>
    <dgm:cxn modelId="{AE18963B-A05E-4999-A564-9CB0E087145E}" type="presParOf" srcId="{788CDC24-124F-45D1-97C8-14E1315528B2}" destId="{06F98426-D343-4D26-90DC-636BCC1B1F3D}" srcOrd="0" destOrd="0" presId="urn:microsoft.com/office/officeart/2005/8/layout/radial5"/>
    <dgm:cxn modelId="{AA8A8C36-BD76-4A64-8738-B176CE247E95}" type="presParOf" srcId="{FBD9F304-7AB6-4F13-92CE-26502AE53AEC}" destId="{2168D183-08E5-47A5-A6A6-79928663057E}" srcOrd="2" destOrd="0" presId="urn:microsoft.com/office/officeart/2005/8/layout/radial5"/>
    <dgm:cxn modelId="{4E005B2C-DC7E-4AC6-A4A7-0B48DF06F15E}" type="presParOf" srcId="{FBD9F304-7AB6-4F13-92CE-26502AE53AEC}" destId="{6611B172-6E57-42CD-9903-B82EC5FEB9C3}" srcOrd="3" destOrd="0" presId="urn:microsoft.com/office/officeart/2005/8/layout/radial5"/>
    <dgm:cxn modelId="{C05D5710-C400-4814-B1E4-352D63AAA288}" type="presParOf" srcId="{6611B172-6E57-42CD-9903-B82EC5FEB9C3}" destId="{F5BD25B5-DCB8-4A97-A7F2-0EA081E39179}" srcOrd="0" destOrd="0" presId="urn:microsoft.com/office/officeart/2005/8/layout/radial5"/>
    <dgm:cxn modelId="{B7C647DC-D305-415A-8C95-6342A95886AB}" type="presParOf" srcId="{FBD9F304-7AB6-4F13-92CE-26502AE53AEC}" destId="{F549EFBB-79B6-4A61-A421-D50C510FF1F1}" srcOrd="4" destOrd="0" presId="urn:microsoft.com/office/officeart/2005/8/layout/radial5"/>
    <dgm:cxn modelId="{91F4FAD3-C554-4DF7-A1FF-7835548CDC98}" type="presParOf" srcId="{FBD9F304-7AB6-4F13-92CE-26502AE53AEC}" destId="{C44CA068-9063-4DEF-A2B0-CF46E8BE037D}" srcOrd="5" destOrd="0" presId="urn:microsoft.com/office/officeart/2005/8/layout/radial5"/>
    <dgm:cxn modelId="{560F3723-4F24-46DF-985A-F242C52ADDA7}" type="presParOf" srcId="{C44CA068-9063-4DEF-A2B0-CF46E8BE037D}" destId="{4BD1374D-8E33-40BC-8DD1-F566016DF7C8}" srcOrd="0" destOrd="0" presId="urn:microsoft.com/office/officeart/2005/8/layout/radial5"/>
    <dgm:cxn modelId="{510F9D4C-33D2-446A-A3A4-463FE401FE3B}" type="presParOf" srcId="{FBD9F304-7AB6-4F13-92CE-26502AE53AEC}" destId="{A53D8CCC-EC3D-4938-B82F-C2BA01D2E7E3}" srcOrd="6" destOrd="0" presId="urn:microsoft.com/office/officeart/2005/8/layout/radial5"/>
    <dgm:cxn modelId="{05675D9E-4FD3-41D4-AC55-0A87E103DEF9}" type="presParOf" srcId="{FBD9F304-7AB6-4F13-92CE-26502AE53AEC}" destId="{34B8202B-46E2-49BE-86DE-4BCEF82F0062}" srcOrd="7" destOrd="0" presId="urn:microsoft.com/office/officeart/2005/8/layout/radial5"/>
    <dgm:cxn modelId="{5A543DF4-169F-4323-8E24-E1B8943BB773}" type="presParOf" srcId="{34B8202B-46E2-49BE-86DE-4BCEF82F0062}" destId="{D87B808D-3FF4-4A58-9D36-E91937587B28}" srcOrd="0" destOrd="0" presId="urn:microsoft.com/office/officeart/2005/8/layout/radial5"/>
    <dgm:cxn modelId="{590E291C-7162-4F29-9483-0B2291BF76FB}" type="presParOf" srcId="{FBD9F304-7AB6-4F13-92CE-26502AE53AEC}" destId="{99E2C33E-90BD-4E86-8F63-F43C98E9630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BBD6438-FF91-40E8-A7C0-D9CB84EA52AC}" type="doc">
      <dgm:prSet loTypeId="urn:microsoft.com/office/officeart/2005/8/layout/vList4" loCatId="list" qsTypeId="urn:microsoft.com/office/officeart/2005/8/quickstyle/simple1" qsCatId="simple" csTypeId="urn:microsoft.com/office/officeart/2005/8/colors/colorful1#12" csCatId="colorful" phldr="1"/>
      <dgm:spPr/>
      <dgm:t>
        <a:bodyPr/>
        <a:lstStyle/>
        <a:p>
          <a:endParaRPr lang="zh-TW" altLang="en-US"/>
        </a:p>
      </dgm:t>
    </dgm:pt>
    <dgm:pt modelId="{B728EA62-390C-42A7-817C-1CE30BB22CE3}">
      <dgm:prSet phldrT="[文字]" custT="1"/>
      <dgm:spPr/>
      <dgm:t>
        <a:bodyPr/>
        <a:lstStyle/>
        <a:p>
          <a:r>
            <a:rPr lang="zh-TW" altLang="en-US" sz="5400" dirty="0">
              <a:latin typeface="標楷體" pitchFamily="65" charset="-120"/>
              <a:ea typeface="標楷體" pitchFamily="65" charset="-120"/>
            </a:rPr>
            <a:t>諸行無常</a:t>
          </a:r>
        </a:p>
      </dgm:t>
    </dgm:pt>
    <dgm:pt modelId="{1F962217-064F-4D98-A734-0477524275DF}" type="parTrans" cxnId="{13A97488-6187-471C-9C18-45F38DDE8354}">
      <dgm:prSet/>
      <dgm:spPr/>
      <dgm:t>
        <a:bodyPr/>
        <a:lstStyle/>
        <a:p>
          <a:endParaRPr lang="zh-TW" altLang="en-US"/>
        </a:p>
      </dgm:t>
    </dgm:pt>
    <dgm:pt modelId="{4E17E1F8-5DCF-4332-861E-DB6A3887A0E3}" type="sibTrans" cxnId="{13A97488-6187-471C-9C18-45F38DDE8354}">
      <dgm:prSet/>
      <dgm:spPr/>
      <dgm:t>
        <a:bodyPr/>
        <a:lstStyle/>
        <a:p>
          <a:endParaRPr lang="zh-TW" altLang="en-US"/>
        </a:p>
      </dgm:t>
    </dgm:pt>
    <dgm:pt modelId="{33C011D3-162E-4B23-8953-93CDB034BDE1}">
      <dgm:prSet phldrT="[文字]" custT="1"/>
      <dgm:spPr/>
      <dgm:t>
        <a:bodyPr/>
        <a:lstStyle/>
        <a:p>
          <a:r>
            <a:rPr lang="zh-TW" altLang="en-US" sz="5400" dirty="0">
              <a:latin typeface="標楷體" pitchFamily="65" charset="-120"/>
              <a:ea typeface="標楷體" pitchFamily="65" charset="-120"/>
            </a:rPr>
            <a:t>諸法無我</a:t>
          </a:r>
        </a:p>
      </dgm:t>
    </dgm:pt>
    <dgm:pt modelId="{313DF03C-D72B-42D2-A3EC-244AF78E4291}" type="parTrans" cxnId="{9EB5B439-4B4E-4F4A-A7C7-78092425824C}">
      <dgm:prSet/>
      <dgm:spPr/>
      <dgm:t>
        <a:bodyPr/>
        <a:lstStyle/>
        <a:p>
          <a:endParaRPr lang="zh-TW" altLang="en-US"/>
        </a:p>
      </dgm:t>
    </dgm:pt>
    <dgm:pt modelId="{35BD85D4-33BA-4C8E-A66F-5FF9A5B0BC86}" type="sibTrans" cxnId="{9EB5B439-4B4E-4F4A-A7C7-78092425824C}">
      <dgm:prSet/>
      <dgm:spPr/>
      <dgm:t>
        <a:bodyPr/>
        <a:lstStyle/>
        <a:p>
          <a:endParaRPr lang="zh-TW" altLang="en-US"/>
        </a:p>
      </dgm:t>
    </dgm:pt>
    <dgm:pt modelId="{D33D68D5-C2B1-4B37-B891-51711AEC3B0F}">
      <dgm:prSet phldrT="[文字]" custT="1"/>
      <dgm:spPr/>
      <dgm:t>
        <a:bodyPr/>
        <a:lstStyle/>
        <a:p>
          <a:r>
            <a:rPr lang="zh-TW" altLang="en-US" sz="5400" dirty="0">
              <a:latin typeface="標楷體" pitchFamily="65" charset="-120"/>
              <a:ea typeface="標楷體" pitchFamily="65" charset="-120"/>
            </a:rPr>
            <a:t>涅槃寂靜</a:t>
          </a:r>
        </a:p>
      </dgm:t>
    </dgm:pt>
    <dgm:pt modelId="{DAC43426-C001-4CE6-A60E-9C6D9FB6045A}" type="parTrans" cxnId="{39C92C9D-8F20-4397-82E9-E64533060589}">
      <dgm:prSet/>
      <dgm:spPr/>
      <dgm:t>
        <a:bodyPr/>
        <a:lstStyle/>
        <a:p>
          <a:endParaRPr lang="zh-TW" altLang="en-US"/>
        </a:p>
      </dgm:t>
    </dgm:pt>
    <dgm:pt modelId="{60BDDC54-91E9-450C-9522-54411DD2086D}" type="sibTrans" cxnId="{39C92C9D-8F20-4397-82E9-E64533060589}">
      <dgm:prSet/>
      <dgm:spPr/>
      <dgm:t>
        <a:bodyPr/>
        <a:lstStyle/>
        <a:p>
          <a:endParaRPr lang="zh-TW" altLang="en-US"/>
        </a:p>
      </dgm:t>
    </dgm:pt>
    <dgm:pt modelId="{29390BA1-CEDE-4FE9-A8FD-740A9D62F6FD}" type="pres">
      <dgm:prSet presAssocID="{CBBD6438-FF91-40E8-A7C0-D9CB84EA52AC}" presName="linear" presStyleCnt="0">
        <dgm:presLayoutVars>
          <dgm:dir/>
          <dgm:resizeHandles val="exact"/>
        </dgm:presLayoutVars>
      </dgm:prSet>
      <dgm:spPr/>
    </dgm:pt>
    <dgm:pt modelId="{849045E9-59E7-46E7-8906-25C7D962A984}" type="pres">
      <dgm:prSet presAssocID="{B728EA62-390C-42A7-817C-1CE30BB22CE3}" presName="comp" presStyleCnt="0"/>
      <dgm:spPr/>
    </dgm:pt>
    <dgm:pt modelId="{B407D370-CA31-4C9F-A4D3-93AE4ED935D5}" type="pres">
      <dgm:prSet presAssocID="{B728EA62-390C-42A7-817C-1CE30BB22CE3}" presName="box" presStyleLbl="node1" presStyleIdx="0" presStyleCnt="3"/>
      <dgm:spPr/>
    </dgm:pt>
    <dgm:pt modelId="{787A2B0D-02DB-4C4B-BDB7-91031E1A8AC1}" type="pres">
      <dgm:prSet presAssocID="{B728EA62-390C-42A7-817C-1CE30BB22CE3}" presName="img" presStyleLbl="fgImgPlace1" presStyleIdx="0" presStyleCnt="3"/>
      <dgm:spPr/>
    </dgm:pt>
    <dgm:pt modelId="{016B62EE-40F1-4B1F-835F-9CB099615321}" type="pres">
      <dgm:prSet presAssocID="{B728EA62-390C-42A7-817C-1CE30BB22CE3}" presName="text" presStyleLbl="node1" presStyleIdx="0" presStyleCnt="3">
        <dgm:presLayoutVars>
          <dgm:bulletEnabled val="1"/>
        </dgm:presLayoutVars>
      </dgm:prSet>
      <dgm:spPr/>
    </dgm:pt>
    <dgm:pt modelId="{B8583A30-098D-40B0-B816-0C5FBE589F4C}" type="pres">
      <dgm:prSet presAssocID="{4E17E1F8-5DCF-4332-861E-DB6A3887A0E3}" presName="spacer" presStyleCnt="0"/>
      <dgm:spPr/>
    </dgm:pt>
    <dgm:pt modelId="{95D993F0-3DDB-4E34-A2AF-C54401A3320A}" type="pres">
      <dgm:prSet presAssocID="{33C011D3-162E-4B23-8953-93CDB034BDE1}" presName="comp" presStyleCnt="0"/>
      <dgm:spPr/>
    </dgm:pt>
    <dgm:pt modelId="{A394C89C-C4E0-4B06-8435-0808AAABB3C8}" type="pres">
      <dgm:prSet presAssocID="{33C011D3-162E-4B23-8953-93CDB034BDE1}" presName="box" presStyleLbl="node1" presStyleIdx="1" presStyleCnt="3"/>
      <dgm:spPr/>
    </dgm:pt>
    <dgm:pt modelId="{E20446AA-35A6-4708-AF56-C3F601605896}" type="pres">
      <dgm:prSet presAssocID="{33C011D3-162E-4B23-8953-93CDB034BDE1}" presName="img" presStyleLbl="fgImgPlace1" presStyleIdx="1" presStyleCnt="3"/>
      <dgm:spPr/>
    </dgm:pt>
    <dgm:pt modelId="{AC134C95-FD0D-404B-9CCE-B9360BBAABE6}" type="pres">
      <dgm:prSet presAssocID="{33C011D3-162E-4B23-8953-93CDB034BDE1}" presName="text" presStyleLbl="node1" presStyleIdx="1" presStyleCnt="3">
        <dgm:presLayoutVars>
          <dgm:bulletEnabled val="1"/>
        </dgm:presLayoutVars>
      </dgm:prSet>
      <dgm:spPr/>
    </dgm:pt>
    <dgm:pt modelId="{B97A564F-2547-4919-BF9D-320C68EFCB62}" type="pres">
      <dgm:prSet presAssocID="{35BD85D4-33BA-4C8E-A66F-5FF9A5B0BC86}" presName="spacer" presStyleCnt="0"/>
      <dgm:spPr/>
    </dgm:pt>
    <dgm:pt modelId="{1984EB20-6FBD-4529-868D-0525C5B2312A}" type="pres">
      <dgm:prSet presAssocID="{D33D68D5-C2B1-4B37-B891-51711AEC3B0F}" presName="comp" presStyleCnt="0"/>
      <dgm:spPr/>
    </dgm:pt>
    <dgm:pt modelId="{D22A4608-DE2F-4D1C-A3BD-E8EBAD4AAD08}" type="pres">
      <dgm:prSet presAssocID="{D33D68D5-C2B1-4B37-B891-51711AEC3B0F}" presName="box" presStyleLbl="node1" presStyleIdx="2" presStyleCnt="3"/>
      <dgm:spPr/>
    </dgm:pt>
    <dgm:pt modelId="{FD65DFFC-38BA-4627-A7FB-5804EFBEEB1D}" type="pres">
      <dgm:prSet presAssocID="{D33D68D5-C2B1-4B37-B891-51711AEC3B0F}" presName="img" presStyleLbl="fgImgPlace1" presStyleIdx="2" presStyleCnt="3"/>
      <dgm:spPr/>
    </dgm:pt>
    <dgm:pt modelId="{8DD56D8B-B541-4659-8A67-648CA0C4849F}" type="pres">
      <dgm:prSet presAssocID="{D33D68D5-C2B1-4B37-B891-51711AEC3B0F}" presName="text" presStyleLbl="node1" presStyleIdx="2" presStyleCnt="3">
        <dgm:presLayoutVars>
          <dgm:bulletEnabled val="1"/>
        </dgm:presLayoutVars>
      </dgm:prSet>
      <dgm:spPr/>
    </dgm:pt>
  </dgm:ptLst>
  <dgm:cxnLst>
    <dgm:cxn modelId="{1E49D419-2EF3-437E-BD24-78C9F5A8393F}" type="presOf" srcId="{33C011D3-162E-4B23-8953-93CDB034BDE1}" destId="{A394C89C-C4E0-4B06-8435-0808AAABB3C8}" srcOrd="0" destOrd="0" presId="urn:microsoft.com/office/officeart/2005/8/layout/vList4"/>
    <dgm:cxn modelId="{DBD12F26-FA87-4BEB-AD4B-15E1CD041E94}" type="presOf" srcId="{D33D68D5-C2B1-4B37-B891-51711AEC3B0F}" destId="{8DD56D8B-B541-4659-8A67-648CA0C4849F}" srcOrd="1" destOrd="0" presId="urn:microsoft.com/office/officeart/2005/8/layout/vList4"/>
    <dgm:cxn modelId="{9EB5B439-4B4E-4F4A-A7C7-78092425824C}" srcId="{CBBD6438-FF91-40E8-A7C0-D9CB84EA52AC}" destId="{33C011D3-162E-4B23-8953-93CDB034BDE1}" srcOrd="1" destOrd="0" parTransId="{313DF03C-D72B-42D2-A3EC-244AF78E4291}" sibTransId="{35BD85D4-33BA-4C8E-A66F-5FF9A5B0BC86}"/>
    <dgm:cxn modelId="{F942FF4F-083E-4631-A80C-EAB99E654A1B}" type="presOf" srcId="{33C011D3-162E-4B23-8953-93CDB034BDE1}" destId="{AC134C95-FD0D-404B-9CCE-B9360BBAABE6}" srcOrd="1" destOrd="0" presId="urn:microsoft.com/office/officeart/2005/8/layout/vList4"/>
    <dgm:cxn modelId="{78AD2E59-6258-436F-8046-EC5BE6EE670F}" type="presOf" srcId="{B728EA62-390C-42A7-817C-1CE30BB22CE3}" destId="{016B62EE-40F1-4B1F-835F-9CB099615321}" srcOrd="1" destOrd="0" presId="urn:microsoft.com/office/officeart/2005/8/layout/vList4"/>
    <dgm:cxn modelId="{13A97488-6187-471C-9C18-45F38DDE8354}" srcId="{CBBD6438-FF91-40E8-A7C0-D9CB84EA52AC}" destId="{B728EA62-390C-42A7-817C-1CE30BB22CE3}" srcOrd="0" destOrd="0" parTransId="{1F962217-064F-4D98-A734-0477524275DF}" sibTransId="{4E17E1F8-5DCF-4332-861E-DB6A3887A0E3}"/>
    <dgm:cxn modelId="{39C92C9D-8F20-4397-82E9-E64533060589}" srcId="{CBBD6438-FF91-40E8-A7C0-D9CB84EA52AC}" destId="{D33D68D5-C2B1-4B37-B891-51711AEC3B0F}" srcOrd="2" destOrd="0" parTransId="{DAC43426-C001-4CE6-A60E-9C6D9FB6045A}" sibTransId="{60BDDC54-91E9-450C-9522-54411DD2086D}"/>
    <dgm:cxn modelId="{B71B6EA1-0215-43BE-B167-C837AACC747C}" type="presOf" srcId="{D33D68D5-C2B1-4B37-B891-51711AEC3B0F}" destId="{D22A4608-DE2F-4D1C-A3BD-E8EBAD4AAD08}" srcOrd="0" destOrd="0" presId="urn:microsoft.com/office/officeart/2005/8/layout/vList4"/>
    <dgm:cxn modelId="{427BCCA2-2E6A-41C7-931C-6AF3EB7C64F1}" type="presOf" srcId="{B728EA62-390C-42A7-817C-1CE30BB22CE3}" destId="{B407D370-CA31-4C9F-A4D3-93AE4ED935D5}" srcOrd="0" destOrd="0" presId="urn:microsoft.com/office/officeart/2005/8/layout/vList4"/>
    <dgm:cxn modelId="{CDAF7DB0-2436-4415-97A2-CC7DAD82592A}" type="presOf" srcId="{CBBD6438-FF91-40E8-A7C0-D9CB84EA52AC}" destId="{29390BA1-CEDE-4FE9-A8FD-740A9D62F6FD}" srcOrd="0" destOrd="0" presId="urn:microsoft.com/office/officeart/2005/8/layout/vList4"/>
    <dgm:cxn modelId="{B3473686-504C-4AD0-A823-2A66AEC8B416}" type="presParOf" srcId="{29390BA1-CEDE-4FE9-A8FD-740A9D62F6FD}" destId="{849045E9-59E7-46E7-8906-25C7D962A984}" srcOrd="0" destOrd="0" presId="urn:microsoft.com/office/officeart/2005/8/layout/vList4"/>
    <dgm:cxn modelId="{D74BC078-9A6F-4F12-8535-10F50EFD09E7}" type="presParOf" srcId="{849045E9-59E7-46E7-8906-25C7D962A984}" destId="{B407D370-CA31-4C9F-A4D3-93AE4ED935D5}" srcOrd="0" destOrd="0" presId="urn:microsoft.com/office/officeart/2005/8/layout/vList4"/>
    <dgm:cxn modelId="{535FA6A5-BF4A-4EDD-8A09-7037BB3BA4E9}" type="presParOf" srcId="{849045E9-59E7-46E7-8906-25C7D962A984}" destId="{787A2B0D-02DB-4C4B-BDB7-91031E1A8AC1}" srcOrd="1" destOrd="0" presId="urn:microsoft.com/office/officeart/2005/8/layout/vList4"/>
    <dgm:cxn modelId="{76D9C58E-9B96-48E3-91AF-27C0A0C15A40}" type="presParOf" srcId="{849045E9-59E7-46E7-8906-25C7D962A984}" destId="{016B62EE-40F1-4B1F-835F-9CB099615321}" srcOrd="2" destOrd="0" presId="urn:microsoft.com/office/officeart/2005/8/layout/vList4"/>
    <dgm:cxn modelId="{5B08E120-B85D-426E-AA51-2DA27DEF8624}" type="presParOf" srcId="{29390BA1-CEDE-4FE9-A8FD-740A9D62F6FD}" destId="{B8583A30-098D-40B0-B816-0C5FBE589F4C}" srcOrd="1" destOrd="0" presId="urn:microsoft.com/office/officeart/2005/8/layout/vList4"/>
    <dgm:cxn modelId="{46949B0B-17CE-4E91-BCE6-AA9FD5D2781C}" type="presParOf" srcId="{29390BA1-CEDE-4FE9-A8FD-740A9D62F6FD}" destId="{95D993F0-3DDB-4E34-A2AF-C54401A3320A}" srcOrd="2" destOrd="0" presId="urn:microsoft.com/office/officeart/2005/8/layout/vList4"/>
    <dgm:cxn modelId="{6BC37C35-2983-480E-AAF0-7A0FC3EB1292}" type="presParOf" srcId="{95D993F0-3DDB-4E34-A2AF-C54401A3320A}" destId="{A394C89C-C4E0-4B06-8435-0808AAABB3C8}" srcOrd="0" destOrd="0" presId="urn:microsoft.com/office/officeart/2005/8/layout/vList4"/>
    <dgm:cxn modelId="{9F006AA9-0C44-444A-86DB-EE09FDFA12DD}" type="presParOf" srcId="{95D993F0-3DDB-4E34-A2AF-C54401A3320A}" destId="{E20446AA-35A6-4708-AF56-C3F601605896}" srcOrd="1" destOrd="0" presId="urn:microsoft.com/office/officeart/2005/8/layout/vList4"/>
    <dgm:cxn modelId="{BC3E59D6-DA5D-409D-9BDE-31736F86E3B7}" type="presParOf" srcId="{95D993F0-3DDB-4E34-A2AF-C54401A3320A}" destId="{AC134C95-FD0D-404B-9CCE-B9360BBAABE6}" srcOrd="2" destOrd="0" presId="urn:microsoft.com/office/officeart/2005/8/layout/vList4"/>
    <dgm:cxn modelId="{EFC1DAB9-7F67-4151-9E71-0401759F7217}" type="presParOf" srcId="{29390BA1-CEDE-4FE9-A8FD-740A9D62F6FD}" destId="{B97A564F-2547-4919-BF9D-320C68EFCB62}" srcOrd="3" destOrd="0" presId="urn:microsoft.com/office/officeart/2005/8/layout/vList4"/>
    <dgm:cxn modelId="{7DE206DC-3347-41E0-A175-7EFBDCEE767C}" type="presParOf" srcId="{29390BA1-CEDE-4FE9-A8FD-740A9D62F6FD}" destId="{1984EB20-6FBD-4529-868D-0525C5B2312A}" srcOrd="4" destOrd="0" presId="urn:microsoft.com/office/officeart/2005/8/layout/vList4"/>
    <dgm:cxn modelId="{E8064BC3-3FDB-41B1-BC1A-52E93D7DAA48}" type="presParOf" srcId="{1984EB20-6FBD-4529-868D-0525C5B2312A}" destId="{D22A4608-DE2F-4D1C-A3BD-E8EBAD4AAD08}" srcOrd="0" destOrd="0" presId="urn:microsoft.com/office/officeart/2005/8/layout/vList4"/>
    <dgm:cxn modelId="{6C1ADA87-E2A4-48EE-B6A4-88134F541D95}" type="presParOf" srcId="{1984EB20-6FBD-4529-868D-0525C5B2312A}" destId="{FD65DFFC-38BA-4627-A7FB-5804EFBEEB1D}" srcOrd="1" destOrd="0" presId="urn:microsoft.com/office/officeart/2005/8/layout/vList4"/>
    <dgm:cxn modelId="{4EA9CEDE-F35B-481F-AB8E-DECB5E91D788}" type="presParOf" srcId="{1984EB20-6FBD-4529-868D-0525C5B2312A}" destId="{8DD56D8B-B541-4659-8A67-648CA0C4849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5BF4995-16AA-4CE4-824D-9CC99ED922E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5AD93DC-869E-48E1-B4A8-9221C984E1B6}">
      <dgm:prSet phldrT="[文字]"/>
      <dgm:spPr/>
      <dgm:t>
        <a:bodyPr/>
        <a:lstStyle/>
        <a:p>
          <a:r>
            <a: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苦</a:t>
          </a:r>
          <a:endParaRPr lang="zh-TW" altLang="en-US" dirty="0"/>
        </a:p>
      </dgm:t>
    </dgm:pt>
    <dgm:pt modelId="{913E913C-AB05-4721-88B4-827A7C0400EF}" type="parTrans" cxnId="{60F5E5C9-06DD-413D-B7F1-7B55BBA3761C}">
      <dgm:prSet/>
      <dgm:spPr/>
      <dgm:t>
        <a:bodyPr/>
        <a:lstStyle/>
        <a:p>
          <a:endParaRPr lang="zh-TW" altLang="en-US"/>
        </a:p>
      </dgm:t>
    </dgm:pt>
    <dgm:pt modelId="{D58313FE-89FD-4AF2-A11E-208BF0DD1B87}" type="sibTrans" cxnId="{60F5E5C9-06DD-413D-B7F1-7B55BBA3761C}">
      <dgm:prSet/>
      <dgm:spPr/>
      <dgm:t>
        <a:bodyPr/>
        <a:lstStyle/>
        <a:p>
          <a:endParaRPr lang="zh-TW" altLang="en-US"/>
        </a:p>
      </dgm:t>
    </dgm:pt>
    <dgm:pt modelId="{6747B80A-BEB2-4B9F-8600-6A7097EE15A9}">
      <dgm:prSet phldrT="[文字]" custT="1"/>
      <dgm:spPr/>
      <dgm:t>
        <a:bodyPr/>
        <a:lstStyle/>
        <a:p>
          <a:r>
            <a:rPr lang="zh-TW" altLang="en-US" sz="1600" dirty="0">
              <a:latin typeface="標楷體" pitchFamily="65" charset="-120"/>
              <a:ea typeface="標楷體" pitchFamily="65" charset="-120"/>
            </a:rPr>
            <a:t>苦的現象</a:t>
          </a:r>
        </a:p>
      </dgm:t>
    </dgm:pt>
    <dgm:pt modelId="{7464BFC4-9035-4C18-983B-E563E28ECCFE}" type="parTrans" cxnId="{83A73F42-2A37-4946-AF8E-1014A289AD12}">
      <dgm:prSet/>
      <dgm:spPr/>
      <dgm:t>
        <a:bodyPr/>
        <a:lstStyle/>
        <a:p>
          <a:endParaRPr lang="zh-TW" altLang="en-US"/>
        </a:p>
      </dgm:t>
    </dgm:pt>
    <dgm:pt modelId="{E76B9E40-458C-4E5A-8335-E466BD59DAB1}" type="sibTrans" cxnId="{83A73F42-2A37-4946-AF8E-1014A289AD12}">
      <dgm:prSet/>
      <dgm:spPr/>
      <dgm:t>
        <a:bodyPr/>
        <a:lstStyle/>
        <a:p>
          <a:endParaRPr lang="zh-TW" altLang="en-US"/>
        </a:p>
      </dgm:t>
    </dgm:pt>
    <dgm:pt modelId="{D61BF546-279A-4E6C-AF9F-8F4D8DE6B823}">
      <dgm:prSet phldrT="[文字]"/>
      <dgm:spPr/>
      <dgm:t>
        <a:bodyPr/>
        <a:lstStyle/>
        <a:p>
          <a:r>
            <a: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集</a:t>
          </a:r>
          <a:endParaRPr lang="zh-TW" altLang="en-US" dirty="0"/>
        </a:p>
      </dgm:t>
    </dgm:pt>
    <dgm:pt modelId="{698101F2-A8EF-4A22-86B6-A4CA9421E504}" type="parTrans" cxnId="{975DE11D-1CD1-4C77-879E-AE6C32C4BC91}">
      <dgm:prSet/>
      <dgm:spPr/>
      <dgm:t>
        <a:bodyPr/>
        <a:lstStyle/>
        <a:p>
          <a:endParaRPr lang="zh-TW" altLang="en-US"/>
        </a:p>
      </dgm:t>
    </dgm:pt>
    <dgm:pt modelId="{D8535C37-6589-41A1-BD33-AC57466584A2}" type="sibTrans" cxnId="{975DE11D-1CD1-4C77-879E-AE6C32C4BC91}">
      <dgm:prSet/>
      <dgm:spPr/>
      <dgm:t>
        <a:bodyPr/>
        <a:lstStyle/>
        <a:p>
          <a:endParaRPr lang="zh-TW" altLang="en-US"/>
        </a:p>
      </dgm:t>
    </dgm:pt>
    <dgm:pt modelId="{9DC5CED0-40EF-43C6-87E3-50C0D343EA85}">
      <dgm:prSet phldrT="[文字]" custT="1"/>
      <dgm:spPr/>
      <dgm:t>
        <a:bodyPr/>
        <a:lstStyle/>
        <a:p>
          <a:r>
            <a:rPr lang="zh-TW" altLang="en-US" sz="1600" dirty="0">
              <a:latin typeface="標楷體" pitchFamily="65" charset="-120"/>
              <a:ea typeface="標楷體" pitchFamily="65" charset="-120"/>
            </a:rPr>
            <a:t>苦的原因</a:t>
          </a:r>
        </a:p>
      </dgm:t>
    </dgm:pt>
    <dgm:pt modelId="{F95BEA30-34CB-44C5-BC6F-59448CBDBA0C}" type="parTrans" cxnId="{FF77FA03-9E7A-4CDA-838C-BF8AF038F99C}">
      <dgm:prSet/>
      <dgm:spPr/>
      <dgm:t>
        <a:bodyPr/>
        <a:lstStyle/>
        <a:p>
          <a:endParaRPr lang="zh-TW" altLang="en-US"/>
        </a:p>
      </dgm:t>
    </dgm:pt>
    <dgm:pt modelId="{781BFA34-0676-4552-8A54-92DA20E2C966}" type="sibTrans" cxnId="{FF77FA03-9E7A-4CDA-838C-BF8AF038F99C}">
      <dgm:prSet/>
      <dgm:spPr/>
      <dgm:t>
        <a:bodyPr/>
        <a:lstStyle/>
        <a:p>
          <a:endParaRPr lang="zh-TW" altLang="en-US"/>
        </a:p>
      </dgm:t>
    </dgm:pt>
    <dgm:pt modelId="{93A57667-EE4E-4336-BC28-6BFF7718E006}">
      <dgm:prSet phldrT="[文字]" custT="1"/>
      <dgm:spPr/>
      <dgm:t>
        <a:bodyPr/>
        <a:lstStyle/>
        <a:p>
          <a:r>
            <a:rPr lang="zh-TW" altLang="en-US" sz="1600" dirty="0">
              <a:latin typeface="標楷體" pitchFamily="65" charset="-120"/>
              <a:ea typeface="標楷體" pitchFamily="65" charset="-120"/>
            </a:rPr>
            <a:t>貪瞋癡慢疑</a:t>
          </a:r>
          <a:r>
            <a:rPr lang="en-US" altLang="zh-TW" sz="16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五鈍使</a:t>
          </a:r>
          <a:r>
            <a:rPr lang="en-US" altLang="zh-TW" sz="1600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，身見、邊見、邪見、見取見、戒禁取見</a:t>
          </a:r>
          <a:r>
            <a:rPr lang="en-US" altLang="zh-TW" sz="16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五利使</a:t>
          </a:r>
          <a:r>
            <a:rPr lang="en-US" altLang="zh-TW" sz="16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892A6D3E-10B5-42CB-A491-4C0D11BBF02A}" type="parTrans" cxnId="{BAB1CFA3-74EA-4331-81E5-B5B3D5A60E81}">
      <dgm:prSet/>
      <dgm:spPr/>
      <dgm:t>
        <a:bodyPr/>
        <a:lstStyle/>
        <a:p>
          <a:endParaRPr lang="zh-TW" altLang="en-US"/>
        </a:p>
      </dgm:t>
    </dgm:pt>
    <dgm:pt modelId="{DD42A400-7434-48D6-8F63-BCF323A856F9}" type="sibTrans" cxnId="{BAB1CFA3-74EA-4331-81E5-B5B3D5A60E81}">
      <dgm:prSet/>
      <dgm:spPr/>
      <dgm:t>
        <a:bodyPr/>
        <a:lstStyle/>
        <a:p>
          <a:endParaRPr lang="zh-TW" altLang="en-US"/>
        </a:p>
      </dgm:t>
    </dgm:pt>
    <dgm:pt modelId="{4C3F11A5-2E5B-4EEB-93A8-6CBB36291319}">
      <dgm:prSet phldrT="[文字]"/>
      <dgm:spPr/>
      <dgm:t>
        <a:bodyPr/>
        <a:lstStyle/>
        <a:p>
          <a:r>
            <a: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滅</a:t>
          </a:r>
          <a:endParaRPr lang="zh-TW" altLang="en-US" dirty="0"/>
        </a:p>
      </dgm:t>
    </dgm:pt>
    <dgm:pt modelId="{6C264322-E438-4A7E-AF17-419D1C8B0387}" type="parTrans" cxnId="{8CB015DF-F588-4CF6-A775-4A40A73E75EC}">
      <dgm:prSet/>
      <dgm:spPr/>
      <dgm:t>
        <a:bodyPr/>
        <a:lstStyle/>
        <a:p>
          <a:endParaRPr lang="zh-TW" altLang="en-US"/>
        </a:p>
      </dgm:t>
    </dgm:pt>
    <dgm:pt modelId="{F5260C6E-5BBF-4F19-89A8-B81029906E78}" type="sibTrans" cxnId="{8CB015DF-F588-4CF6-A775-4A40A73E75EC}">
      <dgm:prSet/>
      <dgm:spPr/>
      <dgm:t>
        <a:bodyPr/>
        <a:lstStyle/>
        <a:p>
          <a:endParaRPr lang="zh-TW" altLang="en-US"/>
        </a:p>
      </dgm:t>
    </dgm:pt>
    <dgm:pt modelId="{1DD431EC-B1B6-4DF8-BF04-B8CD69765A6F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滅苦的法</a:t>
          </a:r>
        </a:p>
      </dgm:t>
    </dgm:pt>
    <dgm:pt modelId="{E8DF28AD-200C-47D7-A347-BABC28797FA9}" type="parTrans" cxnId="{2EF1ADFC-849B-47D6-B19A-095B1C04F7A7}">
      <dgm:prSet/>
      <dgm:spPr/>
      <dgm:t>
        <a:bodyPr/>
        <a:lstStyle/>
        <a:p>
          <a:endParaRPr lang="zh-TW" altLang="en-US"/>
        </a:p>
      </dgm:t>
    </dgm:pt>
    <dgm:pt modelId="{46AE9160-AD8B-4C8F-9EF3-A3CF15FA0224}" type="sibTrans" cxnId="{2EF1ADFC-849B-47D6-B19A-095B1C04F7A7}">
      <dgm:prSet/>
      <dgm:spPr/>
      <dgm:t>
        <a:bodyPr/>
        <a:lstStyle/>
        <a:p>
          <a:endParaRPr lang="zh-TW" altLang="en-US"/>
        </a:p>
      </dgm:t>
    </dgm:pt>
    <dgm:pt modelId="{86F7DA74-CC68-41C3-A20B-E89B04BBA8C1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戒定慧，三十七道品，四攝法，六度萬行</a:t>
          </a:r>
        </a:p>
      </dgm:t>
    </dgm:pt>
    <dgm:pt modelId="{A92CFC37-D23A-44BA-8B5A-5C8506D1066D}" type="parTrans" cxnId="{02AB30C1-B957-4D17-BF24-B3D94572A1C2}">
      <dgm:prSet/>
      <dgm:spPr/>
      <dgm:t>
        <a:bodyPr/>
        <a:lstStyle/>
        <a:p>
          <a:endParaRPr lang="zh-TW" altLang="en-US"/>
        </a:p>
      </dgm:t>
    </dgm:pt>
    <dgm:pt modelId="{BBAE3E6C-C02D-4D49-A19B-C05804C72F08}" type="sibTrans" cxnId="{02AB30C1-B957-4D17-BF24-B3D94572A1C2}">
      <dgm:prSet/>
      <dgm:spPr/>
      <dgm:t>
        <a:bodyPr/>
        <a:lstStyle/>
        <a:p>
          <a:endParaRPr lang="zh-TW" altLang="en-US"/>
        </a:p>
      </dgm:t>
    </dgm:pt>
    <dgm:pt modelId="{F1786406-EBF6-49BB-A878-B53A146ED105}">
      <dgm:prSet phldrT="[文字]"/>
      <dgm:spPr/>
      <dgm:t>
        <a:bodyPr/>
        <a:lstStyle/>
        <a:p>
          <a:r>
            <a: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道</a:t>
          </a:r>
          <a:endParaRPr lang="zh-TW" altLang="en-US" dirty="0"/>
        </a:p>
      </dgm:t>
    </dgm:pt>
    <dgm:pt modelId="{6BDB25B9-65F4-418F-8E40-60DC7D3D7C98}" type="parTrans" cxnId="{F4DB8B76-D694-40A7-B2FC-EF513B89B0F1}">
      <dgm:prSet/>
      <dgm:spPr/>
      <dgm:t>
        <a:bodyPr/>
        <a:lstStyle/>
        <a:p>
          <a:endParaRPr lang="zh-TW" altLang="en-US"/>
        </a:p>
      </dgm:t>
    </dgm:pt>
    <dgm:pt modelId="{4C0910A1-59F2-433F-BD85-399423E36B7C}" type="sibTrans" cxnId="{F4DB8B76-D694-40A7-B2FC-EF513B89B0F1}">
      <dgm:prSet/>
      <dgm:spPr/>
      <dgm:t>
        <a:bodyPr/>
        <a:lstStyle/>
        <a:p>
          <a:endParaRPr lang="zh-TW" altLang="en-US"/>
        </a:p>
      </dgm:t>
    </dgm:pt>
    <dgm:pt modelId="{F063EA88-FB2E-4831-92BB-12F1B322B59E}">
      <dgm:prSet phldrT="[文字]" custT="1"/>
      <dgm:spPr/>
      <dgm:t>
        <a:bodyPr/>
        <a:lstStyle/>
        <a:p>
          <a:r>
            <a:rPr lang="zh-TW" altLang="en-US" sz="1600" dirty="0">
              <a:latin typeface="標楷體" pitchFamily="65" charset="-120"/>
              <a:ea typeface="標楷體" pitchFamily="65" charset="-120"/>
            </a:rPr>
            <a:t>八苦</a:t>
          </a:r>
          <a:r>
            <a:rPr lang="en-US" altLang="zh-TW" sz="1600" dirty="0">
              <a:latin typeface="標楷體" pitchFamily="65" charset="-120"/>
              <a:ea typeface="標楷體" pitchFamily="65" charset="-120"/>
            </a:rPr>
            <a:t>:</a:t>
          </a:r>
          <a:r>
            <a:rPr lang="zh-TW" altLang="en-US" sz="1600" dirty="0">
              <a:latin typeface="標楷體" pitchFamily="65" charset="-120"/>
              <a:ea typeface="標楷體" pitchFamily="65" charset="-120"/>
            </a:rPr>
            <a:t>生老病死，愛別離、怨憎會，求不得，煩惱熾盛</a:t>
          </a:r>
        </a:p>
      </dgm:t>
    </dgm:pt>
    <dgm:pt modelId="{7F4C332D-FF22-4F7E-B620-1EA24661A4E3}" type="parTrans" cxnId="{7B3BECEE-779B-46DD-B091-6FFF3BF59A64}">
      <dgm:prSet/>
      <dgm:spPr/>
      <dgm:t>
        <a:bodyPr/>
        <a:lstStyle/>
        <a:p>
          <a:endParaRPr lang="zh-TW" altLang="en-US"/>
        </a:p>
      </dgm:t>
    </dgm:pt>
    <dgm:pt modelId="{D96D6EC1-7128-414B-A2F6-8DD04122D755}" type="sibTrans" cxnId="{7B3BECEE-779B-46DD-B091-6FFF3BF59A64}">
      <dgm:prSet/>
      <dgm:spPr/>
      <dgm:t>
        <a:bodyPr/>
        <a:lstStyle/>
        <a:p>
          <a:endParaRPr lang="zh-TW" altLang="en-US"/>
        </a:p>
      </dgm:t>
    </dgm:pt>
    <dgm:pt modelId="{5F1FFF5D-D2E7-4765-A3F1-B88C2C2B7FE8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修行的道</a:t>
          </a:r>
        </a:p>
      </dgm:t>
    </dgm:pt>
    <dgm:pt modelId="{F8D35915-9965-4ABE-9883-D1CE34F9C888}" type="parTrans" cxnId="{31F063B2-1C8B-4505-BC1C-797DA80CD15D}">
      <dgm:prSet/>
      <dgm:spPr/>
      <dgm:t>
        <a:bodyPr/>
        <a:lstStyle/>
        <a:p>
          <a:endParaRPr lang="zh-TW" altLang="en-US"/>
        </a:p>
      </dgm:t>
    </dgm:pt>
    <dgm:pt modelId="{D6FCF569-AD20-4F05-A1E1-F7ABA1997328}" type="sibTrans" cxnId="{31F063B2-1C8B-4505-BC1C-797DA80CD15D}">
      <dgm:prSet/>
      <dgm:spPr/>
      <dgm:t>
        <a:bodyPr/>
        <a:lstStyle/>
        <a:p>
          <a:endParaRPr lang="zh-TW" altLang="en-US"/>
        </a:p>
      </dgm:t>
    </dgm:pt>
    <dgm:pt modelId="{1B272E3D-E3B7-4303-8AA0-55EA34ABFEBB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菩薩道</a:t>
          </a:r>
        </a:p>
      </dgm:t>
    </dgm:pt>
    <dgm:pt modelId="{6E179103-2BC1-4377-A43D-83D5944ED0B0}" type="parTrans" cxnId="{94078EF6-C2E6-427F-BD94-5F98F4406266}">
      <dgm:prSet/>
      <dgm:spPr/>
      <dgm:t>
        <a:bodyPr/>
        <a:lstStyle/>
        <a:p>
          <a:endParaRPr lang="zh-TW" altLang="en-US"/>
        </a:p>
      </dgm:t>
    </dgm:pt>
    <dgm:pt modelId="{3346E41A-0B30-49CE-95D2-708DA576B8F3}" type="sibTrans" cxnId="{94078EF6-C2E6-427F-BD94-5F98F4406266}">
      <dgm:prSet/>
      <dgm:spPr/>
      <dgm:t>
        <a:bodyPr/>
        <a:lstStyle/>
        <a:p>
          <a:endParaRPr lang="zh-TW" altLang="en-US"/>
        </a:p>
      </dgm:t>
    </dgm:pt>
    <dgm:pt modelId="{32786821-9B54-49FA-987B-58F0B7F76249}" type="pres">
      <dgm:prSet presAssocID="{15BF4995-16AA-4CE4-824D-9CC99ED922EA}" presName="Name0" presStyleCnt="0">
        <dgm:presLayoutVars>
          <dgm:dir/>
          <dgm:animLvl val="lvl"/>
          <dgm:resizeHandles val="exact"/>
        </dgm:presLayoutVars>
      </dgm:prSet>
      <dgm:spPr/>
    </dgm:pt>
    <dgm:pt modelId="{AFD933BE-8233-46EE-9546-640505CA9333}" type="pres">
      <dgm:prSet presAssocID="{05AD93DC-869E-48E1-B4A8-9221C984E1B6}" presName="linNode" presStyleCnt="0"/>
      <dgm:spPr/>
    </dgm:pt>
    <dgm:pt modelId="{D700AAD6-BDD1-47F9-8D8F-78ECAE2CAC0E}" type="pres">
      <dgm:prSet presAssocID="{05AD93DC-869E-48E1-B4A8-9221C984E1B6}" presName="parentText" presStyleLbl="node1" presStyleIdx="0" presStyleCnt="4" custScaleX="42450">
        <dgm:presLayoutVars>
          <dgm:chMax val="1"/>
          <dgm:bulletEnabled val="1"/>
        </dgm:presLayoutVars>
      </dgm:prSet>
      <dgm:spPr/>
    </dgm:pt>
    <dgm:pt modelId="{120A50E1-0615-4E1C-BD30-0AC9702EDAD0}" type="pres">
      <dgm:prSet presAssocID="{05AD93DC-869E-48E1-B4A8-9221C984E1B6}" presName="descendantText" presStyleLbl="alignAccFollowNode1" presStyleIdx="0" presStyleCnt="4">
        <dgm:presLayoutVars>
          <dgm:bulletEnabled val="1"/>
        </dgm:presLayoutVars>
      </dgm:prSet>
      <dgm:spPr/>
    </dgm:pt>
    <dgm:pt modelId="{7FC39E1B-C6F3-43F2-B538-85C4DF66034A}" type="pres">
      <dgm:prSet presAssocID="{D58313FE-89FD-4AF2-A11E-208BF0DD1B87}" presName="sp" presStyleCnt="0"/>
      <dgm:spPr/>
    </dgm:pt>
    <dgm:pt modelId="{1981FF92-4AAF-44BE-BE34-8FCBC10B9ADD}" type="pres">
      <dgm:prSet presAssocID="{D61BF546-279A-4E6C-AF9F-8F4D8DE6B823}" presName="linNode" presStyleCnt="0"/>
      <dgm:spPr/>
    </dgm:pt>
    <dgm:pt modelId="{D70C046C-6A61-4B35-AE1C-9BE55032EEE6}" type="pres">
      <dgm:prSet presAssocID="{D61BF546-279A-4E6C-AF9F-8F4D8DE6B823}" presName="parentText" presStyleLbl="node1" presStyleIdx="1" presStyleCnt="4" custScaleX="42450">
        <dgm:presLayoutVars>
          <dgm:chMax val="1"/>
          <dgm:bulletEnabled val="1"/>
        </dgm:presLayoutVars>
      </dgm:prSet>
      <dgm:spPr/>
    </dgm:pt>
    <dgm:pt modelId="{A7DDD2A7-FE38-498A-8282-B49E5229508C}" type="pres">
      <dgm:prSet presAssocID="{D61BF546-279A-4E6C-AF9F-8F4D8DE6B823}" presName="descendantText" presStyleLbl="alignAccFollowNode1" presStyleIdx="1" presStyleCnt="4">
        <dgm:presLayoutVars>
          <dgm:bulletEnabled val="1"/>
        </dgm:presLayoutVars>
      </dgm:prSet>
      <dgm:spPr/>
    </dgm:pt>
    <dgm:pt modelId="{83B4CF62-AD1E-4637-8BC5-2BFB732A950E}" type="pres">
      <dgm:prSet presAssocID="{D8535C37-6589-41A1-BD33-AC57466584A2}" presName="sp" presStyleCnt="0"/>
      <dgm:spPr/>
    </dgm:pt>
    <dgm:pt modelId="{89A97F72-9821-4A27-AE55-39F4B38B5A4C}" type="pres">
      <dgm:prSet presAssocID="{4C3F11A5-2E5B-4EEB-93A8-6CBB36291319}" presName="linNode" presStyleCnt="0"/>
      <dgm:spPr/>
    </dgm:pt>
    <dgm:pt modelId="{0FBD15A7-FAFB-4DA8-9F49-A35B4577489A}" type="pres">
      <dgm:prSet presAssocID="{4C3F11A5-2E5B-4EEB-93A8-6CBB36291319}" presName="parentText" presStyleLbl="node1" presStyleIdx="2" presStyleCnt="4" custScaleX="42450">
        <dgm:presLayoutVars>
          <dgm:chMax val="1"/>
          <dgm:bulletEnabled val="1"/>
        </dgm:presLayoutVars>
      </dgm:prSet>
      <dgm:spPr/>
    </dgm:pt>
    <dgm:pt modelId="{8E132179-06E4-4421-A2B2-27238EDBFFAE}" type="pres">
      <dgm:prSet presAssocID="{4C3F11A5-2E5B-4EEB-93A8-6CBB36291319}" presName="descendantText" presStyleLbl="alignAccFollowNode1" presStyleIdx="2" presStyleCnt="4">
        <dgm:presLayoutVars>
          <dgm:bulletEnabled val="1"/>
        </dgm:presLayoutVars>
      </dgm:prSet>
      <dgm:spPr/>
    </dgm:pt>
    <dgm:pt modelId="{900DC6C8-2B1C-4B7E-A536-96715E115BCB}" type="pres">
      <dgm:prSet presAssocID="{F5260C6E-5BBF-4F19-89A8-B81029906E78}" presName="sp" presStyleCnt="0"/>
      <dgm:spPr/>
    </dgm:pt>
    <dgm:pt modelId="{CF30387B-BE4F-4DB7-8C5C-949DFD5DC31D}" type="pres">
      <dgm:prSet presAssocID="{F1786406-EBF6-49BB-A878-B53A146ED105}" presName="linNode" presStyleCnt="0"/>
      <dgm:spPr/>
    </dgm:pt>
    <dgm:pt modelId="{7BE18B99-814F-45DA-AF70-C0D23944C3E6}" type="pres">
      <dgm:prSet presAssocID="{F1786406-EBF6-49BB-A878-B53A146ED105}" presName="parentText" presStyleLbl="node1" presStyleIdx="3" presStyleCnt="4" custScaleX="42450">
        <dgm:presLayoutVars>
          <dgm:chMax val="1"/>
          <dgm:bulletEnabled val="1"/>
        </dgm:presLayoutVars>
      </dgm:prSet>
      <dgm:spPr/>
    </dgm:pt>
    <dgm:pt modelId="{9AC6AEEB-F8E2-4B64-88B6-A4043DE64815}" type="pres">
      <dgm:prSet presAssocID="{F1786406-EBF6-49BB-A878-B53A146ED105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FF77FA03-9E7A-4CDA-838C-BF8AF038F99C}" srcId="{D61BF546-279A-4E6C-AF9F-8F4D8DE6B823}" destId="{9DC5CED0-40EF-43C6-87E3-50C0D343EA85}" srcOrd="0" destOrd="0" parTransId="{F95BEA30-34CB-44C5-BC6F-59448CBDBA0C}" sibTransId="{781BFA34-0676-4552-8A54-92DA20E2C966}"/>
    <dgm:cxn modelId="{2BC91A12-D51E-43CE-B9C1-0768EDE7DA39}" type="presOf" srcId="{F063EA88-FB2E-4831-92BB-12F1B322B59E}" destId="{120A50E1-0615-4E1C-BD30-0AC9702EDAD0}" srcOrd="0" destOrd="1" presId="urn:microsoft.com/office/officeart/2005/8/layout/vList5"/>
    <dgm:cxn modelId="{975DE11D-1CD1-4C77-879E-AE6C32C4BC91}" srcId="{15BF4995-16AA-4CE4-824D-9CC99ED922EA}" destId="{D61BF546-279A-4E6C-AF9F-8F4D8DE6B823}" srcOrd="1" destOrd="0" parTransId="{698101F2-A8EF-4A22-86B6-A4CA9421E504}" sibTransId="{D8535C37-6589-41A1-BD33-AC57466584A2}"/>
    <dgm:cxn modelId="{A0D3AE38-C5AA-4FF5-B004-92C2675DA7D2}" type="presOf" srcId="{1DD431EC-B1B6-4DF8-BF04-B8CD69765A6F}" destId="{8E132179-06E4-4421-A2B2-27238EDBFFAE}" srcOrd="0" destOrd="0" presId="urn:microsoft.com/office/officeart/2005/8/layout/vList5"/>
    <dgm:cxn modelId="{C2F0745B-07FD-478F-8E8F-BC2D8B3FCEC3}" type="presOf" srcId="{5F1FFF5D-D2E7-4765-A3F1-B88C2C2B7FE8}" destId="{9AC6AEEB-F8E2-4B64-88B6-A4043DE64815}" srcOrd="0" destOrd="0" presId="urn:microsoft.com/office/officeart/2005/8/layout/vList5"/>
    <dgm:cxn modelId="{83A73F42-2A37-4946-AF8E-1014A289AD12}" srcId="{05AD93DC-869E-48E1-B4A8-9221C984E1B6}" destId="{6747B80A-BEB2-4B9F-8600-6A7097EE15A9}" srcOrd="0" destOrd="0" parTransId="{7464BFC4-9035-4C18-983B-E563E28ECCFE}" sibTransId="{E76B9E40-458C-4E5A-8335-E466BD59DAB1}"/>
    <dgm:cxn modelId="{8C732365-0D56-49E1-BA3D-4B7FFDC2F58B}" type="presOf" srcId="{15BF4995-16AA-4CE4-824D-9CC99ED922EA}" destId="{32786821-9B54-49FA-987B-58F0B7F76249}" srcOrd="0" destOrd="0" presId="urn:microsoft.com/office/officeart/2005/8/layout/vList5"/>
    <dgm:cxn modelId="{4C51B951-1D7A-4B64-B629-EB131107E238}" type="presOf" srcId="{9DC5CED0-40EF-43C6-87E3-50C0D343EA85}" destId="{A7DDD2A7-FE38-498A-8282-B49E5229508C}" srcOrd="0" destOrd="0" presId="urn:microsoft.com/office/officeart/2005/8/layout/vList5"/>
    <dgm:cxn modelId="{F4DB8B76-D694-40A7-B2FC-EF513B89B0F1}" srcId="{15BF4995-16AA-4CE4-824D-9CC99ED922EA}" destId="{F1786406-EBF6-49BB-A878-B53A146ED105}" srcOrd="3" destOrd="0" parTransId="{6BDB25B9-65F4-418F-8E40-60DC7D3D7C98}" sibTransId="{4C0910A1-59F2-433F-BD85-399423E36B7C}"/>
    <dgm:cxn modelId="{6B2F2C58-EAC6-4DB8-AE16-47A0E1F93B4A}" type="presOf" srcId="{D61BF546-279A-4E6C-AF9F-8F4D8DE6B823}" destId="{D70C046C-6A61-4B35-AE1C-9BE55032EEE6}" srcOrd="0" destOrd="0" presId="urn:microsoft.com/office/officeart/2005/8/layout/vList5"/>
    <dgm:cxn modelId="{A3E3587E-D02B-4915-97E4-C1480E8BF9CF}" type="presOf" srcId="{86F7DA74-CC68-41C3-A20B-E89B04BBA8C1}" destId="{8E132179-06E4-4421-A2B2-27238EDBFFAE}" srcOrd="0" destOrd="1" presId="urn:microsoft.com/office/officeart/2005/8/layout/vList5"/>
    <dgm:cxn modelId="{0836C38D-54B0-4EA3-8596-82354452A4B3}" type="presOf" srcId="{93A57667-EE4E-4336-BC28-6BFF7718E006}" destId="{A7DDD2A7-FE38-498A-8282-B49E5229508C}" srcOrd="0" destOrd="1" presId="urn:microsoft.com/office/officeart/2005/8/layout/vList5"/>
    <dgm:cxn modelId="{883B4699-30F3-4D8C-9E97-7DE6E91DFC70}" type="presOf" srcId="{05AD93DC-869E-48E1-B4A8-9221C984E1B6}" destId="{D700AAD6-BDD1-47F9-8D8F-78ECAE2CAC0E}" srcOrd="0" destOrd="0" presId="urn:microsoft.com/office/officeart/2005/8/layout/vList5"/>
    <dgm:cxn modelId="{BAB1CFA3-74EA-4331-81E5-B5B3D5A60E81}" srcId="{D61BF546-279A-4E6C-AF9F-8F4D8DE6B823}" destId="{93A57667-EE4E-4336-BC28-6BFF7718E006}" srcOrd="1" destOrd="0" parTransId="{892A6D3E-10B5-42CB-A491-4C0D11BBF02A}" sibTransId="{DD42A400-7434-48D6-8F63-BCF323A856F9}"/>
    <dgm:cxn modelId="{31F063B2-1C8B-4505-BC1C-797DA80CD15D}" srcId="{F1786406-EBF6-49BB-A878-B53A146ED105}" destId="{5F1FFF5D-D2E7-4765-A3F1-B88C2C2B7FE8}" srcOrd="0" destOrd="0" parTransId="{F8D35915-9965-4ABE-9883-D1CE34F9C888}" sibTransId="{D6FCF569-AD20-4F05-A1E1-F7ABA1997328}"/>
    <dgm:cxn modelId="{02AB30C1-B957-4D17-BF24-B3D94572A1C2}" srcId="{4C3F11A5-2E5B-4EEB-93A8-6CBB36291319}" destId="{86F7DA74-CC68-41C3-A20B-E89B04BBA8C1}" srcOrd="1" destOrd="0" parTransId="{A92CFC37-D23A-44BA-8B5A-5C8506D1066D}" sibTransId="{BBAE3E6C-C02D-4D49-A19B-C05804C72F08}"/>
    <dgm:cxn modelId="{485B87C8-AB14-4DE0-81BD-5F9EAD4EE6DD}" type="presOf" srcId="{F1786406-EBF6-49BB-A878-B53A146ED105}" destId="{7BE18B99-814F-45DA-AF70-C0D23944C3E6}" srcOrd="0" destOrd="0" presId="urn:microsoft.com/office/officeart/2005/8/layout/vList5"/>
    <dgm:cxn modelId="{60F5E5C9-06DD-413D-B7F1-7B55BBA3761C}" srcId="{15BF4995-16AA-4CE4-824D-9CC99ED922EA}" destId="{05AD93DC-869E-48E1-B4A8-9221C984E1B6}" srcOrd="0" destOrd="0" parTransId="{913E913C-AB05-4721-88B4-827A7C0400EF}" sibTransId="{D58313FE-89FD-4AF2-A11E-208BF0DD1B87}"/>
    <dgm:cxn modelId="{ED0FCEDC-FDD4-46BB-84C8-27E263A7D922}" type="presOf" srcId="{6747B80A-BEB2-4B9F-8600-6A7097EE15A9}" destId="{120A50E1-0615-4E1C-BD30-0AC9702EDAD0}" srcOrd="0" destOrd="0" presId="urn:microsoft.com/office/officeart/2005/8/layout/vList5"/>
    <dgm:cxn modelId="{EE1B47DD-C555-43F9-A255-E11658EEBC58}" type="presOf" srcId="{1B272E3D-E3B7-4303-8AA0-55EA34ABFEBB}" destId="{9AC6AEEB-F8E2-4B64-88B6-A4043DE64815}" srcOrd="0" destOrd="1" presId="urn:microsoft.com/office/officeart/2005/8/layout/vList5"/>
    <dgm:cxn modelId="{8CB015DF-F588-4CF6-A775-4A40A73E75EC}" srcId="{15BF4995-16AA-4CE4-824D-9CC99ED922EA}" destId="{4C3F11A5-2E5B-4EEB-93A8-6CBB36291319}" srcOrd="2" destOrd="0" parTransId="{6C264322-E438-4A7E-AF17-419D1C8B0387}" sibTransId="{F5260C6E-5BBF-4F19-89A8-B81029906E78}"/>
    <dgm:cxn modelId="{7B3BECEE-779B-46DD-B091-6FFF3BF59A64}" srcId="{05AD93DC-869E-48E1-B4A8-9221C984E1B6}" destId="{F063EA88-FB2E-4831-92BB-12F1B322B59E}" srcOrd="1" destOrd="0" parTransId="{7F4C332D-FF22-4F7E-B620-1EA24661A4E3}" sibTransId="{D96D6EC1-7128-414B-A2F6-8DD04122D755}"/>
    <dgm:cxn modelId="{819955F1-A7FD-476F-B866-05338ABEC0AE}" type="presOf" srcId="{4C3F11A5-2E5B-4EEB-93A8-6CBB36291319}" destId="{0FBD15A7-FAFB-4DA8-9F49-A35B4577489A}" srcOrd="0" destOrd="0" presId="urn:microsoft.com/office/officeart/2005/8/layout/vList5"/>
    <dgm:cxn modelId="{94078EF6-C2E6-427F-BD94-5F98F4406266}" srcId="{F1786406-EBF6-49BB-A878-B53A146ED105}" destId="{1B272E3D-E3B7-4303-8AA0-55EA34ABFEBB}" srcOrd="1" destOrd="0" parTransId="{6E179103-2BC1-4377-A43D-83D5944ED0B0}" sibTransId="{3346E41A-0B30-49CE-95D2-708DA576B8F3}"/>
    <dgm:cxn modelId="{2EF1ADFC-849B-47D6-B19A-095B1C04F7A7}" srcId="{4C3F11A5-2E5B-4EEB-93A8-6CBB36291319}" destId="{1DD431EC-B1B6-4DF8-BF04-B8CD69765A6F}" srcOrd="0" destOrd="0" parTransId="{E8DF28AD-200C-47D7-A347-BABC28797FA9}" sibTransId="{46AE9160-AD8B-4C8F-9EF3-A3CF15FA0224}"/>
    <dgm:cxn modelId="{88CB0EA3-0396-4DBC-ACC6-1DB5530461BA}" type="presParOf" srcId="{32786821-9B54-49FA-987B-58F0B7F76249}" destId="{AFD933BE-8233-46EE-9546-640505CA9333}" srcOrd="0" destOrd="0" presId="urn:microsoft.com/office/officeart/2005/8/layout/vList5"/>
    <dgm:cxn modelId="{5773E94D-9631-4F53-BB4F-88B210ECB693}" type="presParOf" srcId="{AFD933BE-8233-46EE-9546-640505CA9333}" destId="{D700AAD6-BDD1-47F9-8D8F-78ECAE2CAC0E}" srcOrd="0" destOrd="0" presId="urn:microsoft.com/office/officeart/2005/8/layout/vList5"/>
    <dgm:cxn modelId="{64898B27-3FE9-4E67-9BA7-B5A6B27EA9CE}" type="presParOf" srcId="{AFD933BE-8233-46EE-9546-640505CA9333}" destId="{120A50E1-0615-4E1C-BD30-0AC9702EDAD0}" srcOrd="1" destOrd="0" presId="urn:microsoft.com/office/officeart/2005/8/layout/vList5"/>
    <dgm:cxn modelId="{5B19BBD6-8752-48D1-92EC-3BD9F7A5A2BA}" type="presParOf" srcId="{32786821-9B54-49FA-987B-58F0B7F76249}" destId="{7FC39E1B-C6F3-43F2-B538-85C4DF66034A}" srcOrd="1" destOrd="0" presId="urn:microsoft.com/office/officeart/2005/8/layout/vList5"/>
    <dgm:cxn modelId="{1E994609-45B1-426E-BBBC-FB94EBFF8A6C}" type="presParOf" srcId="{32786821-9B54-49FA-987B-58F0B7F76249}" destId="{1981FF92-4AAF-44BE-BE34-8FCBC10B9ADD}" srcOrd="2" destOrd="0" presId="urn:microsoft.com/office/officeart/2005/8/layout/vList5"/>
    <dgm:cxn modelId="{FC42755F-F33A-44A3-A636-BAB444FF30B2}" type="presParOf" srcId="{1981FF92-4AAF-44BE-BE34-8FCBC10B9ADD}" destId="{D70C046C-6A61-4B35-AE1C-9BE55032EEE6}" srcOrd="0" destOrd="0" presId="urn:microsoft.com/office/officeart/2005/8/layout/vList5"/>
    <dgm:cxn modelId="{2DE74AB4-DDE0-4C57-A39A-106E559AED58}" type="presParOf" srcId="{1981FF92-4AAF-44BE-BE34-8FCBC10B9ADD}" destId="{A7DDD2A7-FE38-498A-8282-B49E5229508C}" srcOrd="1" destOrd="0" presId="urn:microsoft.com/office/officeart/2005/8/layout/vList5"/>
    <dgm:cxn modelId="{4223BE08-20C1-458D-B1BD-3DDA8FEE9CF5}" type="presParOf" srcId="{32786821-9B54-49FA-987B-58F0B7F76249}" destId="{83B4CF62-AD1E-4637-8BC5-2BFB732A950E}" srcOrd="3" destOrd="0" presId="urn:microsoft.com/office/officeart/2005/8/layout/vList5"/>
    <dgm:cxn modelId="{74B9984D-54AC-4CCE-B40A-0C80224433EE}" type="presParOf" srcId="{32786821-9B54-49FA-987B-58F0B7F76249}" destId="{89A97F72-9821-4A27-AE55-39F4B38B5A4C}" srcOrd="4" destOrd="0" presId="urn:microsoft.com/office/officeart/2005/8/layout/vList5"/>
    <dgm:cxn modelId="{EEFE18A1-24EF-40D6-8A61-B856766E9AC9}" type="presParOf" srcId="{89A97F72-9821-4A27-AE55-39F4B38B5A4C}" destId="{0FBD15A7-FAFB-4DA8-9F49-A35B4577489A}" srcOrd="0" destOrd="0" presId="urn:microsoft.com/office/officeart/2005/8/layout/vList5"/>
    <dgm:cxn modelId="{3F33B395-5CFC-490E-B81F-3802F0E778E3}" type="presParOf" srcId="{89A97F72-9821-4A27-AE55-39F4B38B5A4C}" destId="{8E132179-06E4-4421-A2B2-27238EDBFFAE}" srcOrd="1" destOrd="0" presId="urn:microsoft.com/office/officeart/2005/8/layout/vList5"/>
    <dgm:cxn modelId="{BB32F45E-6C8C-4D00-84A0-73DEBC7646F7}" type="presParOf" srcId="{32786821-9B54-49FA-987B-58F0B7F76249}" destId="{900DC6C8-2B1C-4B7E-A536-96715E115BCB}" srcOrd="5" destOrd="0" presId="urn:microsoft.com/office/officeart/2005/8/layout/vList5"/>
    <dgm:cxn modelId="{32E009BF-EED4-4C41-8331-91C9F9C75860}" type="presParOf" srcId="{32786821-9B54-49FA-987B-58F0B7F76249}" destId="{CF30387B-BE4F-4DB7-8C5C-949DFD5DC31D}" srcOrd="6" destOrd="0" presId="urn:microsoft.com/office/officeart/2005/8/layout/vList5"/>
    <dgm:cxn modelId="{6354CDE6-8672-4BB4-BD03-7B4271E82495}" type="presParOf" srcId="{CF30387B-BE4F-4DB7-8C5C-949DFD5DC31D}" destId="{7BE18B99-814F-45DA-AF70-C0D23944C3E6}" srcOrd="0" destOrd="0" presId="urn:microsoft.com/office/officeart/2005/8/layout/vList5"/>
    <dgm:cxn modelId="{27FD5EA4-2ED9-4A85-B161-65BCD5D00EC1}" type="presParOf" srcId="{CF30387B-BE4F-4DB7-8C5C-949DFD5DC31D}" destId="{9AC6AEEB-F8E2-4B64-88B6-A4043DE6481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3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83312117-7D91-4C64-88CB-E1FA876B7BE1}" type="presOf" srcId="{B898B256-1DC4-4ACA-8702-7E9D23CBB8BD}" destId="{3823EB82-FD9D-4909-8CA8-18A8BD03105D}" srcOrd="0" destOrd="0" presId="urn:microsoft.com/office/officeart/2005/8/layout/radial6"/>
    <dgm:cxn modelId="{56570522-FA8A-4C75-9871-1F7232F59CF7}" type="presOf" srcId="{042C8BC4-E7BB-4CE8-BC79-4BD800DD72DA}" destId="{B7786AA7-A9A6-4CD1-B870-EE0AD55B053D}" srcOrd="0" destOrd="0" presId="urn:microsoft.com/office/officeart/2005/8/layout/radial6"/>
    <dgm:cxn modelId="{05F4CB23-EAFB-46D9-9D49-2491E52D8492}" type="presOf" srcId="{54781F36-F6DE-499F-A106-16010FDDD875}" destId="{959C92F0-2E46-43F3-830C-49C98CBEB9CA}" srcOrd="0" destOrd="0" presId="urn:microsoft.com/office/officeart/2005/8/layout/radial6"/>
    <dgm:cxn modelId="{52E3F940-D8D1-44A6-8AF5-22D88643F1B8}" type="presOf" srcId="{5E836791-17E8-465B-8F18-3C459910C2C5}" destId="{9A54682F-6F2A-4887-96B0-AAF84B12D9EE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5C14AB76-21C7-48D7-A5D3-C64ED1FB85D8}" type="presOf" srcId="{8C1D9E9B-962D-411B-8910-2E01576BB020}" destId="{1ADFF002-B2AF-4E51-BFDF-3AA186ADCCFD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1F190694-F02D-4649-9FBE-F8C9C7A30502}" type="presOf" srcId="{A8E004D1-7480-4518-A0F6-2E5AEF1E413C}" destId="{BE7AD2B0-1553-40E7-ACF4-37E336760326}" srcOrd="0" destOrd="0" presId="urn:microsoft.com/office/officeart/2005/8/layout/radial6"/>
    <dgm:cxn modelId="{27407A9F-2462-4178-82D8-31C859D0C8DD}" type="presOf" srcId="{E27DF006-D491-423F-8760-5A0724FE8662}" destId="{B9D55764-05F3-4E67-9DB7-E514CD6E2C28}" srcOrd="0" destOrd="0" presId="urn:microsoft.com/office/officeart/2005/8/layout/radial6"/>
    <dgm:cxn modelId="{F735B7A1-BA89-4363-80B3-5361DBCCD67E}" type="presOf" srcId="{F3D58A33-901D-446B-8A2A-9A962C4D1071}" destId="{A0177C7D-7A5E-40FE-BC89-A478E69B4B14}" srcOrd="0" destOrd="0" presId="urn:microsoft.com/office/officeart/2005/8/layout/radial6"/>
    <dgm:cxn modelId="{A7829DA6-2480-4DEB-BB29-868A4EF04E19}" type="presOf" srcId="{27DD040A-5BEA-440D-B2A5-6FE470088D9E}" destId="{2C523489-6021-4032-B0EB-5B3924D3EF73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9534FFC3-8E98-497C-BFA2-CB2A2590F92B}" type="presOf" srcId="{55388F6A-1EAB-40C3-88EA-8A1CEF30126C}" destId="{782DD138-6EA7-4349-92DD-F5D248446C3E}" srcOrd="0" destOrd="0" presId="urn:microsoft.com/office/officeart/2005/8/layout/radial6"/>
    <dgm:cxn modelId="{50EF0C73-D98F-41D7-8206-A0DA3FFA9D7B}" type="presParOf" srcId="{3823EB82-FD9D-4909-8CA8-18A8BD03105D}" destId="{A0177C7D-7A5E-40FE-BC89-A478E69B4B14}" srcOrd="0" destOrd="0" presId="urn:microsoft.com/office/officeart/2005/8/layout/radial6"/>
    <dgm:cxn modelId="{046B2D94-4BE3-416D-98B2-466BEE9B3741}" type="presParOf" srcId="{3823EB82-FD9D-4909-8CA8-18A8BD03105D}" destId="{782DD138-6EA7-4349-92DD-F5D248446C3E}" srcOrd="1" destOrd="0" presId="urn:microsoft.com/office/officeart/2005/8/layout/radial6"/>
    <dgm:cxn modelId="{E4716ED7-E17A-4471-85EB-B5D6AC78C6F9}" type="presParOf" srcId="{3823EB82-FD9D-4909-8CA8-18A8BD03105D}" destId="{9F2562DC-FC95-4185-80B3-AD959BBF3C6F}" srcOrd="2" destOrd="0" presId="urn:microsoft.com/office/officeart/2005/8/layout/radial6"/>
    <dgm:cxn modelId="{EF2D0D21-0E40-4F5D-B175-EB0C72B5D6F8}" type="presParOf" srcId="{3823EB82-FD9D-4909-8CA8-18A8BD03105D}" destId="{9A54682F-6F2A-4887-96B0-AAF84B12D9EE}" srcOrd="3" destOrd="0" presId="urn:microsoft.com/office/officeart/2005/8/layout/radial6"/>
    <dgm:cxn modelId="{AAFA2804-7196-44DF-979B-2ADC18CC7423}" type="presParOf" srcId="{3823EB82-FD9D-4909-8CA8-18A8BD03105D}" destId="{B9D55764-05F3-4E67-9DB7-E514CD6E2C28}" srcOrd="4" destOrd="0" presId="urn:microsoft.com/office/officeart/2005/8/layout/radial6"/>
    <dgm:cxn modelId="{86406B18-0F65-478E-B4AD-B1692232E4FB}" type="presParOf" srcId="{3823EB82-FD9D-4909-8CA8-18A8BD03105D}" destId="{CBB51DBB-3124-4337-B8F8-D11817EAF330}" srcOrd="5" destOrd="0" presId="urn:microsoft.com/office/officeart/2005/8/layout/radial6"/>
    <dgm:cxn modelId="{C84BA701-C116-4F60-924E-867456247056}" type="presParOf" srcId="{3823EB82-FD9D-4909-8CA8-18A8BD03105D}" destId="{B7786AA7-A9A6-4CD1-B870-EE0AD55B053D}" srcOrd="6" destOrd="0" presId="urn:microsoft.com/office/officeart/2005/8/layout/radial6"/>
    <dgm:cxn modelId="{DEDEFC84-0681-4115-B93C-7CDA6C89C535}" type="presParOf" srcId="{3823EB82-FD9D-4909-8CA8-18A8BD03105D}" destId="{959C92F0-2E46-43F3-830C-49C98CBEB9CA}" srcOrd="7" destOrd="0" presId="urn:microsoft.com/office/officeart/2005/8/layout/radial6"/>
    <dgm:cxn modelId="{B17098C4-5E87-4CC4-B190-902DA475659D}" type="presParOf" srcId="{3823EB82-FD9D-4909-8CA8-18A8BD03105D}" destId="{46D3571B-6FA0-456C-A96A-C5A9BE3B3AB4}" srcOrd="8" destOrd="0" presId="urn:microsoft.com/office/officeart/2005/8/layout/radial6"/>
    <dgm:cxn modelId="{0896DF30-7704-4A4B-9C51-A034F32D2ED0}" type="presParOf" srcId="{3823EB82-FD9D-4909-8CA8-18A8BD03105D}" destId="{1ADFF002-B2AF-4E51-BFDF-3AA186ADCCFD}" srcOrd="9" destOrd="0" presId="urn:microsoft.com/office/officeart/2005/8/layout/radial6"/>
    <dgm:cxn modelId="{E8931703-E721-41DF-ACDE-4CDD3AA5B5E5}" type="presParOf" srcId="{3823EB82-FD9D-4909-8CA8-18A8BD03105D}" destId="{BE7AD2B0-1553-40E7-ACF4-37E336760326}" srcOrd="10" destOrd="0" presId="urn:microsoft.com/office/officeart/2005/8/layout/radial6"/>
    <dgm:cxn modelId="{CAC0C7D7-BA32-473D-833F-CADFD86E5BB1}" type="presParOf" srcId="{3823EB82-FD9D-4909-8CA8-18A8BD03105D}" destId="{A5395A6A-4FD3-4DE1-AD37-51199987CC3C}" srcOrd="11" destOrd="0" presId="urn:microsoft.com/office/officeart/2005/8/layout/radial6"/>
    <dgm:cxn modelId="{EA02E430-E905-443A-824B-790D3EB7C78B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0C88CBF-6992-4368-92A2-D473ED3A584B}" type="doc">
      <dgm:prSet loTypeId="urn:microsoft.com/office/officeart/2005/8/layout/list1" loCatId="list" qsTypeId="urn:microsoft.com/office/officeart/2005/8/quickstyle/simple1" qsCatId="simple" csTypeId="urn:microsoft.com/office/officeart/2005/8/colors/colorful1#14" csCatId="colorful" phldr="1"/>
      <dgm:spPr/>
      <dgm:t>
        <a:bodyPr/>
        <a:lstStyle/>
        <a:p>
          <a:endParaRPr lang="zh-TW" altLang="en-US"/>
        </a:p>
      </dgm:t>
    </dgm:pt>
    <dgm:pt modelId="{EC801CD4-8FDC-4402-B82E-19ED55E249FA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涅槃四德</a:t>
          </a:r>
        </a:p>
      </dgm:t>
    </dgm:pt>
    <dgm:pt modelId="{85A40ACE-A31F-4BAB-A0A4-2C33EAD14327}" type="parTrans" cxnId="{9D3EDD8A-6BF3-43A8-8F09-EBB84CC63C68}">
      <dgm:prSet/>
      <dgm:spPr/>
      <dgm:t>
        <a:bodyPr/>
        <a:lstStyle/>
        <a:p>
          <a:endParaRPr lang="zh-TW" altLang="en-US"/>
        </a:p>
      </dgm:t>
    </dgm:pt>
    <dgm:pt modelId="{F04886D5-0D81-44EA-A336-92184C4E2DE2}" type="sibTrans" cxnId="{9D3EDD8A-6BF3-43A8-8F09-EBB84CC63C68}">
      <dgm:prSet/>
      <dgm:spPr/>
      <dgm:t>
        <a:bodyPr/>
        <a:lstStyle/>
        <a:p>
          <a:endParaRPr lang="zh-TW" altLang="en-US"/>
        </a:p>
      </dgm:t>
    </dgm:pt>
    <dgm:pt modelId="{E9790482-243D-41C2-87C7-B5FE182B7AED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四聖諦</a:t>
          </a:r>
        </a:p>
      </dgm:t>
    </dgm:pt>
    <dgm:pt modelId="{7FE23103-E807-4CD3-B116-5D0956D3AA8E}" type="parTrans" cxnId="{30CC459B-4389-418C-A961-D9043F4AF2DA}">
      <dgm:prSet/>
      <dgm:spPr/>
      <dgm:t>
        <a:bodyPr/>
        <a:lstStyle/>
        <a:p>
          <a:endParaRPr lang="zh-TW" altLang="en-US"/>
        </a:p>
      </dgm:t>
    </dgm:pt>
    <dgm:pt modelId="{B1998CED-A3A9-4EC1-AB6D-75100C888CF7}" type="sibTrans" cxnId="{30CC459B-4389-418C-A961-D9043F4AF2DA}">
      <dgm:prSet/>
      <dgm:spPr/>
      <dgm:t>
        <a:bodyPr/>
        <a:lstStyle/>
        <a:p>
          <a:endParaRPr lang="zh-TW" altLang="en-US"/>
        </a:p>
      </dgm:t>
    </dgm:pt>
    <dgm:pt modelId="{B4278536-41D0-4B0D-B785-92D8BC230736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三法印</a:t>
          </a:r>
        </a:p>
      </dgm:t>
    </dgm:pt>
    <dgm:pt modelId="{25C37338-1CB8-4E62-A764-1DD5CA7DAD90}" type="parTrans" cxnId="{3F9C8B57-9C40-43D6-803B-5FD037EBE9DF}">
      <dgm:prSet/>
      <dgm:spPr/>
      <dgm:t>
        <a:bodyPr/>
        <a:lstStyle/>
        <a:p>
          <a:endParaRPr lang="zh-TW" altLang="en-US"/>
        </a:p>
      </dgm:t>
    </dgm:pt>
    <dgm:pt modelId="{45A91DF6-73C5-4E90-A4B9-759E893672EF}" type="sibTrans" cxnId="{3F9C8B57-9C40-43D6-803B-5FD037EBE9DF}">
      <dgm:prSet/>
      <dgm:spPr/>
      <dgm:t>
        <a:bodyPr/>
        <a:lstStyle/>
        <a:p>
          <a:endParaRPr lang="zh-TW" altLang="en-US"/>
        </a:p>
      </dgm:t>
    </dgm:pt>
    <dgm:pt modelId="{C1052F8C-4EBC-4C14-A205-C7108E565A03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八正道</a:t>
          </a:r>
        </a:p>
      </dgm:t>
    </dgm:pt>
    <dgm:pt modelId="{3085CA89-6150-472B-A880-0F0A5B3527C3}" type="parTrans" cxnId="{8302ED81-0FB6-4D4F-89A5-89EF345C7CD2}">
      <dgm:prSet/>
      <dgm:spPr/>
      <dgm:t>
        <a:bodyPr/>
        <a:lstStyle/>
        <a:p>
          <a:endParaRPr lang="zh-TW" altLang="en-US"/>
        </a:p>
      </dgm:t>
    </dgm:pt>
    <dgm:pt modelId="{4261FDFB-1A92-4433-84B1-A60A3BA5527D}" type="sibTrans" cxnId="{8302ED81-0FB6-4D4F-89A5-89EF345C7CD2}">
      <dgm:prSet/>
      <dgm:spPr/>
      <dgm:t>
        <a:bodyPr/>
        <a:lstStyle/>
        <a:p>
          <a:endParaRPr lang="zh-TW" altLang="en-US"/>
        </a:p>
      </dgm:t>
    </dgm:pt>
    <dgm:pt modelId="{2A8BC17B-5900-4127-BA44-779B941A7194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一念心</a:t>
          </a:r>
        </a:p>
      </dgm:t>
    </dgm:pt>
    <dgm:pt modelId="{FD95BF26-67B7-4E22-8F3B-99F3F44EDB6F}" type="parTrans" cxnId="{35FBCEC1-8E03-46EA-B6BE-788DEDE1F0D6}">
      <dgm:prSet/>
      <dgm:spPr/>
      <dgm:t>
        <a:bodyPr/>
        <a:lstStyle/>
        <a:p>
          <a:endParaRPr lang="zh-TW" altLang="en-US"/>
        </a:p>
      </dgm:t>
    </dgm:pt>
    <dgm:pt modelId="{BB427D57-E3AF-45C1-8350-70F14DF0B739}" type="sibTrans" cxnId="{35FBCEC1-8E03-46EA-B6BE-788DEDE1F0D6}">
      <dgm:prSet/>
      <dgm:spPr/>
      <dgm:t>
        <a:bodyPr/>
        <a:lstStyle/>
        <a:p>
          <a:endParaRPr lang="zh-TW" altLang="en-US"/>
        </a:p>
      </dgm:t>
    </dgm:pt>
    <dgm:pt modelId="{83243DB8-BB04-4147-9A9D-8E6F8EC6C914}" type="pres">
      <dgm:prSet presAssocID="{B0C88CBF-6992-4368-92A2-D473ED3A584B}" presName="linear" presStyleCnt="0">
        <dgm:presLayoutVars>
          <dgm:dir/>
          <dgm:animLvl val="lvl"/>
          <dgm:resizeHandles val="exact"/>
        </dgm:presLayoutVars>
      </dgm:prSet>
      <dgm:spPr/>
    </dgm:pt>
    <dgm:pt modelId="{22F7B1FD-EE7D-48CE-A35E-32DE11243BFB}" type="pres">
      <dgm:prSet presAssocID="{EC801CD4-8FDC-4402-B82E-19ED55E249FA}" presName="parentLin" presStyleCnt="0"/>
      <dgm:spPr/>
    </dgm:pt>
    <dgm:pt modelId="{59729C57-A316-4E9D-A07B-C8A2AE895596}" type="pres">
      <dgm:prSet presAssocID="{EC801CD4-8FDC-4402-B82E-19ED55E249FA}" presName="parentLeftMargin" presStyleLbl="node1" presStyleIdx="0" presStyleCnt="5"/>
      <dgm:spPr/>
    </dgm:pt>
    <dgm:pt modelId="{031B1218-5C12-4B1E-8517-40204AB1C20C}" type="pres">
      <dgm:prSet presAssocID="{EC801CD4-8FDC-4402-B82E-19ED55E249F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163FBAE-E805-4E77-8545-715D3A3401D7}" type="pres">
      <dgm:prSet presAssocID="{EC801CD4-8FDC-4402-B82E-19ED55E249FA}" presName="negativeSpace" presStyleCnt="0"/>
      <dgm:spPr/>
    </dgm:pt>
    <dgm:pt modelId="{9BD57ACC-B5A8-4765-9C35-956EAEFEA595}" type="pres">
      <dgm:prSet presAssocID="{EC801CD4-8FDC-4402-B82E-19ED55E249FA}" presName="childText" presStyleLbl="conFgAcc1" presStyleIdx="0" presStyleCnt="5">
        <dgm:presLayoutVars>
          <dgm:bulletEnabled val="1"/>
        </dgm:presLayoutVars>
      </dgm:prSet>
      <dgm:spPr/>
    </dgm:pt>
    <dgm:pt modelId="{A4D606E5-D550-4EAA-899B-43FA0FEF9B9F}" type="pres">
      <dgm:prSet presAssocID="{F04886D5-0D81-44EA-A336-92184C4E2DE2}" presName="spaceBetweenRectangles" presStyleCnt="0"/>
      <dgm:spPr/>
    </dgm:pt>
    <dgm:pt modelId="{BAFBFC8B-A85A-40EF-A111-D2390BD8ACC9}" type="pres">
      <dgm:prSet presAssocID="{E9790482-243D-41C2-87C7-B5FE182B7AED}" presName="parentLin" presStyleCnt="0"/>
      <dgm:spPr/>
    </dgm:pt>
    <dgm:pt modelId="{FC59FCA2-25D3-43AC-9846-041901EBDC3D}" type="pres">
      <dgm:prSet presAssocID="{E9790482-243D-41C2-87C7-B5FE182B7AED}" presName="parentLeftMargin" presStyleLbl="node1" presStyleIdx="0" presStyleCnt="5"/>
      <dgm:spPr/>
    </dgm:pt>
    <dgm:pt modelId="{AB1E5BA9-F14D-40B1-86FB-4CF37EB48E5F}" type="pres">
      <dgm:prSet presAssocID="{E9790482-243D-41C2-87C7-B5FE182B7AE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A723E1E-27BA-4E0C-9EF2-CEFD985D4956}" type="pres">
      <dgm:prSet presAssocID="{E9790482-243D-41C2-87C7-B5FE182B7AED}" presName="negativeSpace" presStyleCnt="0"/>
      <dgm:spPr/>
    </dgm:pt>
    <dgm:pt modelId="{5E761119-88F7-4486-BA1C-386429B0BB33}" type="pres">
      <dgm:prSet presAssocID="{E9790482-243D-41C2-87C7-B5FE182B7AED}" presName="childText" presStyleLbl="conFgAcc1" presStyleIdx="1" presStyleCnt="5">
        <dgm:presLayoutVars>
          <dgm:bulletEnabled val="1"/>
        </dgm:presLayoutVars>
      </dgm:prSet>
      <dgm:spPr/>
    </dgm:pt>
    <dgm:pt modelId="{22D0344F-B073-4F4F-8ADD-D95561D2487F}" type="pres">
      <dgm:prSet presAssocID="{B1998CED-A3A9-4EC1-AB6D-75100C888CF7}" presName="spaceBetweenRectangles" presStyleCnt="0"/>
      <dgm:spPr/>
    </dgm:pt>
    <dgm:pt modelId="{A43318B4-4021-43E9-AA9A-70027FF79351}" type="pres">
      <dgm:prSet presAssocID="{B4278536-41D0-4B0D-B785-92D8BC230736}" presName="parentLin" presStyleCnt="0"/>
      <dgm:spPr/>
    </dgm:pt>
    <dgm:pt modelId="{5B4BC807-C4B9-42A7-9E53-FF59725B42F6}" type="pres">
      <dgm:prSet presAssocID="{B4278536-41D0-4B0D-B785-92D8BC230736}" presName="parentLeftMargin" presStyleLbl="node1" presStyleIdx="1" presStyleCnt="5"/>
      <dgm:spPr/>
    </dgm:pt>
    <dgm:pt modelId="{43D3D0D0-45DC-4E67-8BDC-176F1099AFFD}" type="pres">
      <dgm:prSet presAssocID="{B4278536-41D0-4B0D-B785-92D8BC23073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0A5CC6A-47F8-4CFE-9963-78E529FFF81C}" type="pres">
      <dgm:prSet presAssocID="{B4278536-41D0-4B0D-B785-92D8BC230736}" presName="negativeSpace" presStyleCnt="0"/>
      <dgm:spPr/>
    </dgm:pt>
    <dgm:pt modelId="{340D3A62-FAA7-4849-95BF-1713DF21D26B}" type="pres">
      <dgm:prSet presAssocID="{B4278536-41D0-4B0D-B785-92D8BC230736}" presName="childText" presStyleLbl="conFgAcc1" presStyleIdx="2" presStyleCnt="5">
        <dgm:presLayoutVars>
          <dgm:bulletEnabled val="1"/>
        </dgm:presLayoutVars>
      </dgm:prSet>
      <dgm:spPr/>
    </dgm:pt>
    <dgm:pt modelId="{EFBB4A66-58A2-4924-9614-4D1FD32C16C3}" type="pres">
      <dgm:prSet presAssocID="{45A91DF6-73C5-4E90-A4B9-759E893672EF}" presName="spaceBetweenRectangles" presStyleCnt="0"/>
      <dgm:spPr/>
    </dgm:pt>
    <dgm:pt modelId="{E833A06C-F148-4844-BE40-AE154725E44A}" type="pres">
      <dgm:prSet presAssocID="{C1052F8C-4EBC-4C14-A205-C7108E565A03}" presName="parentLin" presStyleCnt="0"/>
      <dgm:spPr/>
    </dgm:pt>
    <dgm:pt modelId="{13213637-A67C-405E-AAAD-327DE2FD7836}" type="pres">
      <dgm:prSet presAssocID="{C1052F8C-4EBC-4C14-A205-C7108E565A03}" presName="parentLeftMargin" presStyleLbl="node1" presStyleIdx="2" presStyleCnt="5"/>
      <dgm:spPr/>
    </dgm:pt>
    <dgm:pt modelId="{A92A2DA9-CA01-4047-9297-C39C3D7743E1}" type="pres">
      <dgm:prSet presAssocID="{C1052F8C-4EBC-4C14-A205-C7108E565A0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B96F0D8-3001-433D-ABB1-6D12CB3BF881}" type="pres">
      <dgm:prSet presAssocID="{C1052F8C-4EBC-4C14-A205-C7108E565A03}" presName="negativeSpace" presStyleCnt="0"/>
      <dgm:spPr/>
    </dgm:pt>
    <dgm:pt modelId="{F5E14CBE-5BF7-4B5B-8233-F35E387BBFF1}" type="pres">
      <dgm:prSet presAssocID="{C1052F8C-4EBC-4C14-A205-C7108E565A03}" presName="childText" presStyleLbl="conFgAcc1" presStyleIdx="3" presStyleCnt="5">
        <dgm:presLayoutVars>
          <dgm:bulletEnabled val="1"/>
        </dgm:presLayoutVars>
      </dgm:prSet>
      <dgm:spPr/>
    </dgm:pt>
    <dgm:pt modelId="{3B1EE39F-FBA1-4D54-9003-FEF19D8A21AC}" type="pres">
      <dgm:prSet presAssocID="{4261FDFB-1A92-4433-84B1-A60A3BA5527D}" presName="spaceBetweenRectangles" presStyleCnt="0"/>
      <dgm:spPr/>
    </dgm:pt>
    <dgm:pt modelId="{22BD1BD8-6507-4558-BC19-202E9D80B88B}" type="pres">
      <dgm:prSet presAssocID="{2A8BC17B-5900-4127-BA44-779B941A7194}" presName="parentLin" presStyleCnt="0"/>
      <dgm:spPr/>
    </dgm:pt>
    <dgm:pt modelId="{7581E925-40E0-4284-95B0-A2A28EF5E054}" type="pres">
      <dgm:prSet presAssocID="{2A8BC17B-5900-4127-BA44-779B941A7194}" presName="parentLeftMargin" presStyleLbl="node1" presStyleIdx="3" presStyleCnt="5"/>
      <dgm:spPr/>
    </dgm:pt>
    <dgm:pt modelId="{FA10290E-BB14-4575-81AA-22C4C5A61538}" type="pres">
      <dgm:prSet presAssocID="{2A8BC17B-5900-4127-BA44-779B941A7194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F870666-CF78-4ADE-940E-269ECCB241E9}" type="pres">
      <dgm:prSet presAssocID="{2A8BC17B-5900-4127-BA44-779B941A7194}" presName="negativeSpace" presStyleCnt="0"/>
      <dgm:spPr/>
    </dgm:pt>
    <dgm:pt modelId="{30FC04FA-30AC-47EB-9401-E0D9351E0120}" type="pres">
      <dgm:prSet presAssocID="{2A8BC17B-5900-4127-BA44-779B941A719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E597B2F-3CC7-486B-AF92-04CA8390D8C9}" type="presOf" srcId="{2A8BC17B-5900-4127-BA44-779B941A7194}" destId="{7581E925-40E0-4284-95B0-A2A28EF5E054}" srcOrd="0" destOrd="0" presId="urn:microsoft.com/office/officeart/2005/8/layout/list1"/>
    <dgm:cxn modelId="{286A515B-55C8-4975-AEED-60EA78487DC3}" type="presOf" srcId="{C1052F8C-4EBC-4C14-A205-C7108E565A03}" destId="{13213637-A67C-405E-AAAD-327DE2FD7836}" srcOrd="0" destOrd="0" presId="urn:microsoft.com/office/officeart/2005/8/layout/list1"/>
    <dgm:cxn modelId="{5BA68C65-F278-4C08-9286-53F30097208E}" type="presOf" srcId="{EC801CD4-8FDC-4402-B82E-19ED55E249FA}" destId="{59729C57-A316-4E9D-A07B-C8A2AE895596}" srcOrd="0" destOrd="0" presId="urn:microsoft.com/office/officeart/2005/8/layout/list1"/>
    <dgm:cxn modelId="{DDEEA74F-CFFC-4636-983E-E86FC80F34F8}" type="presOf" srcId="{B0C88CBF-6992-4368-92A2-D473ED3A584B}" destId="{83243DB8-BB04-4147-9A9D-8E6F8EC6C914}" srcOrd="0" destOrd="0" presId="urn:microsoft.com/office/officeart/2005/8/layout/list1"/>
    <dgm:cxn modelId="{9E980E74-379B-4A87-93DB-B0357E610FB9}" type="presOf" srcId="{E9790482-243D-41C2-87C7-B5FE182B7AED}" destId="{AB1E5BA9-F14D-40B1-86FB-4CF37EB48E5F}" srcOrd="1" destOrd="0" presId="urn:microsoft.com/office/officeart/2005/8/layout/list1"/>
    <dgm:cxn modelId="{3F9C8B57-9C40-43D6-803B-5FD037EBE9DF}" srcId="{B0C88CBF-6992-4368-92A2-D473ED3A584B}" destId="{B4278536-41D0-4B0D-B785-92D8BC230736}" srcOrd="2" destOrd="0" parTransId="{25C37338-1CB8-4E62-A764-1DD5CA7DAD90}" sibTransId="{45A91DF6-73C5-4E90-A4B9-759E893672EF}"/>
    <dgm:cxn modelId="{19CA597F-BBFB-421E-820F-CC2A329D5DFB}" type="presOf" srcId="{EC801CD4-8FDC-4402-B82E-19ED55E249FA}" destId="{031B1218-5C12-4B1E-8517-40204AB1C20C}" srcOrd="1" destOrd="0" presId="urn:microsoft.com/office/officeart/2005/8/layout/list1"/>
    <dgm:cxn modelId="{8302ED81-0FB6-4D4F-89A5-89EF345C7CD2}" srcId="{B0C88CBF-6992-4368-92A2-D473ED3A584B}" destId="{C1052F8C-4EBC-4C14-A205-C7108E565A03}" srcOrd="3" destOrd="0" parTransId="{3085CA89-6150-472B-A880-0F0A5B3527C3}" sibTransId="{4261FDFB-1A92-4433-84B1-A60A3BA5527D}"/>
    <dgm:cxn modelId="{3A228C85-D09B-4F88-8537-47AB8AF87082}" type="presOf" srcId="{C1052F8C-4EBC-4C14-A205-C7108E565A03}" destId="{A92A2DA9-CA01-4047-9297-C39C3D7743E1}" srcOrd="1" destOrd="0" presId="urn:microsoft.com/office/officeart/2005/8/layout/list1"/>
    <dgm:cxn modelId="{A075D186-BF8E-4B82-816F-8688373F6275}" type="presOf" srcId="{B4278536-41D0-4B0D-B785-92D8BC230736}" destId="{5B4BC807-C4B9-42A7-9E53-FF59725B42F6}" srcOrd="0" destOrd="0" presId="urn:microsoft.com/office/officeart/2005/8/layout/list1"/>
    <dgm:cxn modelId="{9D3EDD8A-6BF3-43A8-8F09-EBB84CC63C68}" srcId="{B0C88CBF-6992-4368-92A2-D473ED3A584B}" destId="{EC801CD4-8FDC-4402-B82E-19ED55E249FA}" srcOrd="0" destOrd="0" parTransId="{85A40ACE-A31F-4BAB-A0A4-2C33EAD14327}" sibTransId="{F04886D5-0D81-44EA-A336-92184C4E2DE2}"/>
    <dgm:cxn modelId="{D496558C-31A4-49F6-A722-A050C5059BC2}" type="presOf" srcId="{B4278536-41D0-4B0D-B785-92D8BC230736}" destId="{43D3D0D0-45DC-4E67-8BDC-176F1099AFFD}" srcOrd="1" destOrd="0" presId="urn:microsoft.com/office/officeart/2005/8/layout/list1"/>
    <dgm:cxn modelId="{30CC459B-4389-418C-A961-D9043F4AF2DA}" srcId="{B0C88CBF-6992-4368-92A2-D473ED3A584B}" destId="{E9790482-243D-41C2-87C7-B5FE182B7AED}" srcOrd="1" destOrd="0" parTransId="{7FE23103-E807-4CD3-B116-5D0956D3AA8E}" sibTransId="{B1998CED-A3A9-4EC1-AB6D-75100C888CF7}"/>
    <dgm:cxn modelId="{35FBCEC1-8E03-46EA-B6BE-788DEDE1F0D6}" srcId="{B0C88CBF-6992-4368-92A2-D473ED3A584B}" destId="{2A8BC17B-5900-4127-BA44-779B941A7194}" srcOrd="4" destOrd="0" parTransId="{FD95BF26-67B7-4E22-8F3B-99F3F44EDB6F}" sibTransId="{BB427D57-E3AF-45C1-8350-70F14DF0B739}"/>
    <dgm:cxn modelId="{71F665E0-D0C7-45F7-8340-7CDCE75B1EE3}" type="presOf" srcId="{E9790482-243D-41C2-87C7-B5FE182B7AED}" destId="{FC59FCA2-25D3-43AC-9846-041901EBDC3D}" srcOrd="0" destOrd="0" presId="urn:microsoft.com/office/officeart/2005/8/layout/list1"/>
    <dgm:cxn modelId="{A8F4E1FA-FB7E-4370-9DCC-C780D793CA1C}" type="presOf" srcId="{2A8BC17B-5900-4127-BA44-779B941A7194}" destId="{FA10290E-BB14-4575-81AA-22C4C5A61538}" srcOrd="1" destOrd="0" presId="urn:microsoft.com/office/officeart/2005/8/layout/list1"/>
    <dgm:cxn modelId="{4247553E-ECE4-467B-B7E3-C1BE64756AA0}" type="presParOf" srcId="{83243DB8-BB04-4147-9A9D-8E6F8EC6C914}" destId="{22F7B1FD-EE7D-48CE-A35E-32DE11243BFB}" srcOrd="0" destOrd="0" presId="urn:microsoft.com/office/officeart/2005/8/layout/list1"/>
    <dgm:cxn modelId="{2F2FE98B-633B-406F-8F7E-31E294122A55}" type="presParOf" srcId="{22F7B1FD-EE7D-48CE-A35E-32DE11243BFB}" destId="{59729C57-A316-4E9D-A07B-C8A2AE895596}" srcOrd="0" destOrd="0" presId="urn:microsoft.com/office/officeart/2005/8/layout/list1"/>
    <dgm:cxn modelId="{17A8219A-3CE6-4732-B534-9AD6589CC6C7}" type="presParOf" srcId="{22F7B1FD-EE7D-48CE-A35E-32DE11243BFB}" destId="{031B1218-5C12-4B1E-8517-40204AB1C20C}" srcOrd="1" destOrd="0" presId="urn:microsoft.com/office/officeart/2005/8/layout/list1"/>
    <dgm:cxn modelId="{97426D90-8DBF-40C3-B424-1C3487198C15}" type="presParOf" srcId="{83243DB8-BB04-4147-9A9D-8E6F8EC6C914}" destId="{F163FBAE-E805-4E77-8545-715D3A3401D7}" srcOrd="1" destOrd="0" presId="urn:microsoft.com/office/officeart/2005/8/layout/list1"/>
    <dgm:cxn modelId="{5892D820-6A5F-4085-9815-B181577A2F1E}" type="presParOf" srcId="{83243DB8-BB04-4147-9A9D-8E6F8EC6C914}" destId="{9BD57ACC-B5A8-4765-9C35-956EAEFEA595}" srcOrd="2" destOrd="0" presId="urn:microsoft.com/office/officeart/2005/8/layout/list1"/>
    <dgm:cxn modelId="{421BDC38-F16F-4C79-BA58-D420775249EF}" type="presParOf" srcId="{83243DB8-BB04-4147-9A9D-8E6F8EC6C914}" destId="{A4D606E5-D550-4EAA-899B-43FA0FEF9B9F}" srcOrd="3" destOrd="0" presId="urn:microsoft.com/office/officeart/2005/8/layout/list1"/>
    <dgm:cxn modelId="{E05B3212-BD88-4CCA-9FB1-6FA78FC62817}" type="presParOf" srcId="{83243DB8-BB04-4147-9A9D-8E6F8EC6C914}" destId="{BAFBFC8B-A85A-40EF-A111-D2390BD8ACC9}" srcOrd="4" destOrd="0" presId="urn:microsoft.com/office/officeart/2005/8/layout/list1"/>
    <dgm:cxn modelId="{E674798A-5379-4DCD-8BA4-0961DB083C9F}" type="presParOf" srcId="{BAFBFC8B-A85A-40EF-A111-D2390BD8ACC9}" destId="{FC59FCA2-25D3-43AC-9846-041901EBDC3D}" srcOrd="0" destOrd="0" presId="urn:microsoft.com/office/officeart/2005/8/layout/list1"/>
    <dgm:cxn modelId="{8B778102-B0C1-4E74-BA80-283C326A9B46}" type="presParOf" srcId="{BAFBFC8B-A85A-40EF-A111-D2390BD8ACC9}" destId="{AB1E5BA9-F14D-40B1-86FB-4CF37EB48E5F}" srcOrd="1" destOrd="0" presId="urn:microsoft.com/office/officeart/2005/8/layout/list1"/>
    <dgm:cxn modelId="{C8ABEBBE-C808-48D6-BF7F-35CA66C2E02E}" type="presParOf" srcId="{83243DB8-BB04-4147-9A9D-8E6F8EC6C914}" destId="{8A723E1E-27BA-4E0C-9EF2-CEFD985D4956}" srcOrd="5" destOrd="0" presId="urn:microsoft.com/office/officeart/2005/8/layout/list1"/>
    <dgm:cxn modelId="{8CDC6BED-EA1B-4F61-838A-D56F16162319}" type="presParOf" srcId="{83243DB8-BB04-4147-9A9D-8E6F8EC6C914}" destId="{5E761119-88F7-4486-BA1C-386429B0BB33}" srcOrd="6" destOrd="0" presId="urn:microsoft.com/office/officeart/2005/8/layout/list1"/>
    <dgm:cxn modelId="{858AB06A-3848-407D-AEFF-9661DC2EFC8B}" type="presParOf" srcId="{83243DB8-BB04-4147-9A9D-8E6F8EC6C914}" destId="{22D0344F-B073-4F4F-8ADD-D95561D2487F}" srcOrd="7" destOrd="0" presId="urn:microsoft.com/office/officeart/2005/8/layout/list1"/>
    <dgm:cxn modelId="{4DEF0494-88DD-49DE-B2DB-BDAEB5793A19}" type="presParOf" srcId="{83243DB8-BB04-4147-9A9D-8E6F8EC6C914}" destId="{A43318B4-4021-43E9-AA9A-70027FF79351}" srcOrd="8" destOrd="0" presId="urn:microsoft.com/office/officeart/2005/8/layout/list1"/>
    <dgm:cxn modelId="{6890A190-0963-4295-BE64-9C6E159634D6}" type="presParOf" srcId="{A43318B4-4021-43E9-AA9A-70027FF79351}" destId="{5B4BC807-C4B9-42A7-9E53-FF59725B42F6}" srcOrd="0" destOrd="0" presId="urn:microsoft.com/office/officeart/2005/8/layout/list1"/>
    <dgm:cxn modelId="{45E0DA18-FD83-43DA-94ED-C10C96A590B8}" type="presParOf" srcId="{A43318B4-4021-43E9-AA9A-70027FF79351}" destId="{43D3D0D0-45DC-4E67-8BDC-176F1099AFFD}" srcOrd="1" destOrd="0" presId="urn:microsoft.com/office/officeart/2005/8/layout/list1"/>
    <dgm:cxn modelId="{98D97676-67D0-44E7-89A0-C946A9DB65D2}" type="presParOf" srcId="{83243DB8-BB04-4147-9A9D-8E6F8EC6C914}" destId="{F0A5CC6A-47F8-4CFE-9963-78E529FFF81C}" srcOrd="9" destOrd="0" presId="urn:microsoft.com/office/officeart/2005/8/layout/list1"/>
    <dgm:cxn modelId="{B2989126-D58B-4475-A443-85D8C1644184}" type="presParOf" srcId="{83243DB8-BB04-4147-9A9D-8E6F8EC6C914}" destId="{340D3A62-FAA7-4849-95BF-1713DF21D26B}" srcOrd="10" destOrd="0" presId="urn:microsoft.com/office/officeart/2005/8/layout/list1"/>
    <dgm:cxn modelId="{AB66F691-8C68-41F0-8192-0DA6B40B54FB}" type="presParOf" srcId="{83243DB8-BB04-4147-9A9D-8E6F8EC6C914}" destId="{EFBB4A66-58A2-4924-9614-4D1FD32C16C3}" srcOrd="11" destOrd="0" presId="urn:microsoft.com/office/officeart/2005/8/layout/list1"/>
    <dgm:cxn modelId="{B356ADE5-CC78-4CD3-81D5-CA96754E8179}" type="presParOf" srcId="{83243DB8-BB04-4147-9A9D-8E6F8EC6C914}" destId="{E833A06C-F148-4844-BE40-AE154725E44A}" srcOrd="12" destOrd="0" presId="urn:microsoft.com/office/officeart/2005/8/layout/list1"/>
    <dgm:cxn modelId="{EF8F978E-302E-426E-B5DC-62F6446B1565}" type="presParOf" srcId="{E833A06C-F148-4844-BE40-AE154725E44A}" destId="{13213637-A67C-405E-AAAD-327DE2FD7836}" srcOrd="0" destOrd="0" presId="urn:microsoft.com/office/officeart/2005/8/layout/list1"/>
    <dgm:cxn modelId="{A13E979E-BA49-44D6-BA3D-CFED916A97AF}" type="presParOf" srcId="{E833A06C-F148-4844-BE40-AE154725E44A}" destId="{A92A2DA9-CA01-4047-9297-C39C3D7743E1}" srcOrd="1" destOrd="0" presId="urn:microsoft.com/office/officeart/2005/8/layout/list1"/>
    <dgm:cxn modelId="{0ABA0F23-EC3D-4DDA-93E7-449A07221974}" type="presParOf" srcId="{83243DB8-BB04-4147-9A9D-8E6F8EC6C914}" destId="{FB96F0D8-3001-433D-ABB1-6D12CB3BF881}" srcOrd="13" destOrd="0" presId="urn:microsoft.com/office/officeart/2005/8/layout/list1"/>
    <dgm:cxn modelId="{159B2CD8-F59B-462F-8E21-2E81058A93AB}" type="presParOf" srcId="{83243DB8-BB04-4147-9A9D-8E6F8EC6C914}" destId="{F5E14CBE-5BF7-4B5B-8233-F35E387BBFF1}" srcOrd="14" destOrd="0" presId="urn:microsoft.com/office/officeart/2005/8/layout/list1"/>
    <dgm:cxn modelId="{16E99708-CBDA-46AF-A7E1-A57D4803C9D1}" type="presParOf" srcId="{83243DB8-BB04-4147-9A9D-8E6F8EC6C914}" destId="{3B1EE39F-FBA1-4D54-9003-FEF19D8A21AC}" srcOrd="15" destOrd="0" presId="urn:microsoft.com/office/officeart/2005/8/layout/list1"/>
    <dgm:cxn modelId="{0029F43B-46AF-49B1-9E72-BB1F1D356D45}" type="presParOf" srcId="{83243DB8-BB04-4147-9A9D-8E6F8EC6C914}" destId="{22BD1BD8-6507-4558-BC19-202E9D80B88B}" srcOrd="16" destOrd="0" presId="urn:microsoft.com/office/officeart/2005/8/layout/list1"/>
    <dgm:cxn modelId="{11C180AF-C05A-4B91-8B6C-13DC6F2D95F8}" type="presParOf" srcId="{22BD1BD8-6507-4558-BC19-202E9D80B88B}" destId="{7581E925-40E0-4284-95B0-A2A28EF5E054}" srcOrd="0" destOrd="0" presId="urn:microsoft.com/office/officeart/2005/8/layout/list1"/>
    <dgm:cxn modelId="{F1E2317A-2534-4755-8E05-DA8728DCEB92}" type="presParOf" srcId="{22BD1BD8-6507-4558-BC19-202E9D80B88B}" destId="{FA10290E-BB14-4575-81AA-22C4C5A61538}" srcOrd="1" destOrd="0" presId="urn:microsoft.com/office/officeart/2005/8/layout/list1"/>
    <dgm:cxn modelId="{2DDC4E0B-6F5E-402A-8252-8071AE5664E4}" type="presParOf" srcId="{83243DB8-BB04-4147-9A9D-8E6F8EC6C914}" destId="{EF870666-CF78-4ADE-940E-269ECCB241E9}" srcOrd="17" destOrd="0" presId="urn:microsoft.com/office/officeart/2005/8/layout/list1"/>
    <dgm:cxn modelId="{B8654C22-B084-43AD-8B21-B2C0F95B3833}" type="presParOf" srcId="{83243DB8-BB04-4147-9A9D-8E6F8EC6C914}" destId="{30FC04FA-30AC-47EB-9401-E0D9351E012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452E114-D55B-4118-814D-BC0A45A0C093}" type="doc">
      <dgm:prSet loTypeId="urn:microsoft.com/office/officeart/2005/8/layout/vList6" loCatId="list" qsTypeId="urn:microsoft.com/office/officeart/2005/8/quickstyle/simple1" qsCatId="simple" csTypeId="urn:microsoft.com/office/officeart/2005/8/colors/colorful1#15" csCatId="colorful" phldr="1"/>
      <dgm:spPr/>
      <dgm:t>
        <a:bodyPr/>
        <a:lstStyle/>
        <a:p>
          <a:endParaRPr lang="zh-TW" altLang="en-US"/>
        </a:p>
      </dgm:t>
    </dgm:pt>
    <dgm:pt modelId="{6DA2954F-3C97-41F3-9256-1DF5F1AAF389}">
      <dgm:prSet phldrT="[文字]"/>
      <dgm:spPr/>
      <dgm:t>
        <a:bodyPr/>
        <a:lstStyle/>
        <a:p>
          <a:r>
            <a:rPr lang="zh-TW" altLang="en-US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dirty="0"/>
        </a:p>
      </dgm:t>
    </dgm:pt>
    <dgm:pt modelId="{D7770537-7209-4D2C-884B-E2A774A6BE89}" type="parTrans" cxnId="{9EE4FA05-74CB-4A59-B0CC-B05561A3FBB4}">
      <dgm:prSet/>
      <dgm:spPr/>
      <dgm:t>
        <a:bodyPr/>
        <a:lstStyle/>
        <a:p>
          <a:endParaRPr lang="zh-TW" altLang="en-US"/>
        </a:p>
      </dgm:t>
    </dgm:pt>
    <dgm:pt modelId="{1DE90CC2-B89A-4076-94A4-48073FBBE114}" type="sibTrans" cxnId="{9EE4FA05-74CB-4A59-B0CC-B05561A3FBB4}">
      <dgm:prSet/>
      <dgm:spPr/>
      <dgm:t>
        <a:bodyPr/>
        <a:lstStyle/>
        <a:p>
          <a:endParaRPr lang="zh-TW" altLang="en-US"/>
        </a:p>
      </dgm:t>
    </dgm:pt>
    <dgm:pt modelId="{5A6114BE-EFE5-4E19-9EB5-BA1ED297EED3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聽法受法行於法中</a:t>
          </a:r>
        </a:p>
      </dgm:t>
    </dgm:pt>
    <dgm:pt modelId="{80F044B1-BCFF-4969-8AB6-3123489FF27E}" type="parTrans" cxnId="{B687B9D5-6929-41DC-999A-4CF785D8DC2D}">
      <dgm:prSet/>
      <dgm:spPr/>
      <dgm:t>
        <a:bodyPr/>
        <a:lstStyle/>
        <a:p>
          <a:endParaRPr lang="zh-TW" altLang="en-US"/>
        </a:p>
      </dgm:t>
    </dgm:pt>
    <dgm:pt modelId="{76D7A597-69F0-45A2-AD1F-165F11420A9F}" type="sibTrans" cxnId="{B687B9D5-6929-41DC-999A-4CF785D8DC2D}">
      <dgm:prSet/>
      <dgm:spPr/>
      <dgm:t>
        <a:bodyPr/>
        <a:lstStyle/>
        <a:p>
          <a:endParaRPr lang="zh-TW" altLang="en-US"/>
        </a:p>
      </dgm:t>
    </dgm:pt>
    <dgm:pt modelId="{348560EA-1AFB-447F-AA52-CD4EDBE9D484}">
      <dgm:prSet phldrT="[文字]"/>
      <dgm:spPr/>
      <dgm:t>
        <a:bodyPr/>
        <a:lstStyle/>
        <a:p>
          <a:r>
            <a:rPr lang="zh-TW" altLang="en-US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DF7C1284-3DA8-474A-8422-5E815BEB0F9C}" type="parTrans" cxnId="{EC99C76A-6486-44DC-A1C7-26D782B65336}">
      <dgm:prSet/>
      <dgm:spPr/>
      <dgm:t>
        <a:bodyPr/>
        <a:lstStyle/>
        <a:p>
          <a:endParaRPr lang="zh-TW" altLang="en-US"/>
        </a:p>
      </dgm:t>
    </dgm:pt>
    <dgm:pt modelId="{85BC66D7-B0FD-4E63-AB82-D10EAD39B706}" type="sibTrans" cxnId="{EC99C76A-6486-44DC-A1C7-26D782B65336}">
      <dgm:prSet/>
      <dgm:spPr/>
      <dgm:t>
        <a:bodyPr/>
        <a:lstStyle/>
        <a:p>
          <a:endParaRPr lang="zh-TW" altLang="en-US"/>
        </a:p>
      </dgm:t>
    </dgm:pt>
    <dgm:pt modelId="{5BAD9D0B-C24F-4421-A5F2-45AE8E7A924C}">
      <dgm:prSet phldrT="[文字]"/>
      <dgm:spPr/>
      <dgm:t>
        <a:bodyPr/>
        <a:lstStyle/>
        <a:p>
          <a:r>
            <a:rPr lang="zh-TW" altLang="en-US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0A7F163B-E654-4D53-830E-EA23EA75C635}" type="parTrans" cxnId="{D058FC8E-D874-466A-9AC7-2A4BF3E317E6}">
      <dgm:prSet/>
      <dgm:spPr/>
      <dgm:t>
        <a:bodyPr/>
        <a:lstStyle/>
        <a:p>
          <a:endParaRPr lang="zh-TW" altLang="en-US"/>
        </a:p>
      </dgm:t>
    </dgm:pt>
    <dgm:pt modelId="{C82C9FDC-0623-415A-8079-B13AC9F85DAA}" type="sibTrans" cxnId="{D058FC8E-D874-466A-9AC7-2A4BF3E317E6}">
      <dgm:prSet/>
      <dgm:spPr/>
      <dgm:t>
        <a:bodyPr/>
        <a:lstStyle/>
        <a:p>
          <a:endParaRPr lang="zh-TW" altLang="en-US"/>
        </a:p>
      </dgm:t>
    </dgm:pt>
    <dgm:pt modelId="{696467C6-B0EC-48BF-8F4A-B6D34CACD6D6}">
      <dgm:prSet phldrT="[文字]"/>
      <dgm:spPr/>
      <dgm:t>
        <a:bodyPr/>
        <a:lstStyle/>
        <a:p>
          <a:r>
            <a:rPr lang="zh-TW" altLang="en-US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573AB351-470B-4A2B-B3CA-AA0BDAC2E1EA}" type="parTrans" cxnId="{454DBBBD-B3BE-4DD7-9E58-DDA59EACCF9B}">
      <dgm:prSet/>
      <dgm:spPr/>
      <dgm:t>
        <a:bodyPr/>
        <a:lstStyle/>
        <a:p>
          <a:endParaRPr lang="zh-TW" altLang="en-US"/>
        </a:p>
      </dgm:t>
    </dgm:pt>
    <dgm:pt modelId="{955B341D-F9CE-4930-B241-27357A2CFFDA}" type="sibTrans" cxnId="{454DBBBD-B3BE-4DD7-9E58-DDA59EACCF9B}">
      <dgm:prSet/>
      <dgm:spPr/>
      <dgm:t>
        <a:bodyPr/>
        <a:lstStyle/>
        <a:p>
          <a:endParaRPr lang="zh-TW" altLang="en-US"/>
        </a:p>
      </dgm:t>
    </dgm:pt>
    <dgm:pt modelId="{3EE161D6-AFA4-4213-ADE2-BC834BD2BA00}">
      <dgm:prSet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內觀身心精勤不怠</a:t>
          </a:r>
        </a:p>
      </dgm:t>
    </dgm:pt>
    <dgm:pt modelId="{C9C376BE-247D-4557-B258-2A0239264270}" type="parTrans" cxnId="{9C289145-6114-4894-8DCB-F3E50CC0077D}">
      <dgm:prSet/>
      <dgm:spPr/>
      <dgm:t>
        <a:bodyPr/>
        <a:lstStyle/>
        <a:p>
          <a:endParaRPr lang="zh-TW" altLang="en-US"/>
        </a:p>
      </dgm:t>
    </dgm:pt>
    <dgm:pt modelId="{1B2063FC-163A-4B1C-8101-6B9C76DC0FB8}" type="sibTrans" cxnId="{9C289145-6114-4894-8DCB-F3E50CC0077D}">
      <dgm:prSet/>
      <dgm:spPr/>
      <dgm:t>
        <a:bodyPr/>
        <a:lstStyle/>
        <a:p>
          <a:endParaRPr lang="zh-TW" altLang="en-US"/>
        </a:p>
      </dgm:t>
    </dgm:pt>
    <dgm:pt modelId="{36F4C6A7-B9D6-416F-83DE-53AAA9146782}">
      <dgm:prSet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外觀世態精明不懈</a:t>
          </a:r>
        </a:p>
      </dgm:t>
    </dgm:pt>
    <dgm:pt modelId="{1F776874-6325-4718-B8DA-549296942F7A}" type="parTrans" cxnId="{B021D96B-0B0D-4259-A78F-78CD4DD124A7}">
      <dgm:prSet/>
      <dgm:spPr/>
      <dgm:t>
        <a:bodyPr/>
        <a:lstStyle/>
        <a:p>
          <a:endParaRPr lang="zh-TW" altLang="en-US"/>
        </a:p>
      </dgm:t>
    </dgm:pt>
    <dgm:pt modelId="{0FFE2C75-D8D3-4F69-8252-A2A8B63CB325}" type="sibTrans" cxnId="{B021D96B-0B0D-4259-A78F-78CD4DD124A7}">
      <dgm:prSet/>
      <dgm:spPr/>
      <dgm:t>
        <a:bodyPr/>
        <a:lstStyle/>
        <a:p>
          <a:endParaRPr lang="zh-TW" altLang="en-US"/>
        </a:p>
      </dgm:t>
    </dgm:pt>
    <dgm:pt modelId="{083BD815-F42C-4631-AEEF-3FD3C67E57BD}">
      <dgm:prSet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憶念不忘捨世貪憂</a:t>
          </a:r>
        </a:p>
      </dgm:t>
    </dgm:pt>
    <dgm:pt modelId="{2011EE94-E622-4F47-A0E8-B5057947621D}" type="parTrans" cxnId="{5A208811-F23A-4543-85FB-995336C5A024}">
      <dgm:prSet/>
      <dgm:spPr/>
      <dgm:t>
        <a:bodyPr/>
        <a:lstStyle/>
        <a:p>
          <a:endParaRPr lang="zh-TW" altLang="en-US"/>
        </a:p>
      </dgm:t>
    </dgm:pt>
    <dgm:pt modelId="{14023004-D32E-4A05-90B8-692373CE0FF3}" type="sibTrans" cxnId="{5A208811-F23A-4543-85FB-995336C5A024}">
      <dgm:prSet/>
      <dgm:spPr/>
      <dgm:t>
        <a:bodyPr/>
        <a:lstStyle/>
        <a:p>
          <a:endParaRPr lang="zh-TW" altLang="en-US"/>
        </a:p>
      </dgm:t>
    </dgm:pt>
    <dgm:pt modelId="{716015A9-8CC8-4664-83E9-046B19AFC7DF}" type="pres">
      <dgm:prSet presAssocID="{B452E114-D55B-4118-814D-BC0A45A0C093}" presName="Name0" presStyleCnt="0">
        <dgm:presLayoutVars>
          <dgm:dir/>
          <dgm:animLvl val="lvl"/>
          <dgm:resizeHandles/>
        </dgm:presLayoutVars>
      </dgm:prSet>
      <dgm:spPr/>
    </dgm:pt>
    <dgm:pt modelId="{8800673F-F28F-4EEA-BCF2-82D8EA84EEBB}" type="pres">
      <dgm:prSet presAssocID="{6DA2954F-3C97-41F3-9256-1DF5F1AAF389}" presName="linNode" presStyleCnt="0"/>
      <dgm:spPr/>
    </dgm:pt>
    <dgm:pt modelId="{CE2A8EE0-89DA-4ADE-B50A-F06F35B069F7}" type="pres">
      <dgm:prSet presAssocID="{6DA2954F-3C97-41F3-9256-1DF5F1AAF389}" presName="parentShp" presStyleLbl="node1" presStyleIdx="0" presStyleCnt="4">
        <dgm:presLayoutVars>
          <dgm:bulletEnabled val="1"/>
        </dgm:presLayoutVars>
      </dgm:prSet>
      <dgm:spPr/>
    </dgm:pt>
    <dgm:pt modelId="{5B1DC539-51A3-4239-8FD0-2BD0237FA681}" type="pres">
      <dgm:prSet presAssocID="{6DA2954F-3C97-41F3-9256-1DF5F1AAF389}" presName="childShp" presStyleLbl="bgAccFollowNode1" presStyleIdx="0" presStyleCnt="4">
        <dgm:presLayoutVars>
          <dgm:bulletEnabled val="1"/>
        </dgm:presLayoutVars>
      </dgm:prSet>
      <dgm:spPr/>
    </dgm:pt>
    <dgm:pt modelId="{ADA8D0C9-586C-4E07-B9F3-FFEE94E03E7F}" type="pres">
      <dgm:prSet presAssocID="{1DE90CC2-B89A-4076-94A4-48073FBBE114}" presName="spacing" presStyleCnt="0"/>
      <dgm:spPr/>
    </dgm:pt>
    <dgm:pt modelId="{812E948E-FDF2-4AA6-ACC6-FCD0BC71E71B}" type="pres">
      <dgm:prSet presAssocID="{348560EA-1AFB-447F-AA52-CD4EDBE9D484}" presName="linNode" presStyleCnt="0"/>
      <dgm:spPr/>
    </dgm:pt>
    <dgm:pt modelId="{44AB3A2C-E4BC-4803-8E79-7A1BAABC4513}" type="pres">
      <dgm:prSet presAssocID="{348560EA-1AFB-447F-AA52-CD4EDBE9D484}" presName="parentShp" presStyleLbl="node1" presStyleIdx="1" presStyleCnt="4">
        <dgm:presLayoutVars>
          <dgm:bulletEnabled val="1"/>
        </dgm:presLayoutVars>
      </dgm:prSet>
      <dgm:spPr/>
    </dgm:pt>
    <dgm:pt modelId="{9BEA93B9-88D0-4D94-A4FE-78EB681A8117}" type="pres">
      <dgm:prSet presAssocID="{348560EA-1AFB-447F-AA52-CD4EDBE9D484}" presName="childShp" presStyleLbl="bgAccFollowNode1" presStyleIdx="1" presStyleCnt="4">
        <dgm:presLayoutVars>
          <dgm:bulletEnabled val="1"/>
        </dgm:presLayoutVars>
      </dgm:prSet>
      <dgm:spPr/>
    </dgm:pt>
    <dgm:pt modelId="{8CE07695-D788-4225-96CF-24B462C01D11}" type="pres">
      <dgm:prSet presAssocID="{85BC66D7-B0FD-4E63-AB82-D10EAD39B706}" presName="spacing" presStyleCnt="0"/>
      <dgm:spPr/>
    </dgm:pt>
    <dgm:pt modelId="{95453839-E8FB-41D6-8311-3F251F54DA62}" type="pres">
      <dgm:prSet presAssocID="{5BAD9D0B-C24F-4421-A5F2-45AE8E7A924C}" presName="linNode" presStyleCnt="0"/>
      <dgm:spPr/>
    </dgm:pt>
    <dgm:pt modelId="{75F9C132-374C-4939-9CD1-FE4BBA9202DE}" type="pres">
      <dgm:prSet presAssocID="{5BAD9D0B-C24F-4421-A5F2-45AE8E7A924C}" presName="parentShp" presStyleLbl="node1" presStyleIdx="2" presStyleCnt="4">
        <dgm:presLayoutVars>
          <dgm:bulletEnabled val="1"/>
        </dgm:presLayoutVars>
      </dgm:prSet>
      <dgm:spPr/>
    </dgm:pt>
    <dgm:pt modelId="{45517CF2-AA1C-4C78-B07D-51C45F20262D}" type="pres">
      <dgm:prSet presAssocID="{5BAD9D0B-C24F-4421-A5F2-45AE8E7A924C}" presName="childShp" presStyleLbl="bgAccFollowNode1" presStyleIdx="2" presStyleCnt="4">
        <dgm:presLayoutVars>
          <dgm:bulletEnabled val="1"/>
        </dgm:presLayoutVars>
      </dgm:prSet>
      <dgm:spPr/>
    </dgm:pt>
    <dgm:pt modelId="{29ADAB66-67B1-4DCF-B5A5-827DBEC54C29}" type="pres">
      <dgm:prSet presAssocID="{C82C9FDC-0623-415A-8079-B13AC9F85DAA}" presName="spacing" presStyleCnt="0"/>
      <dgm:spPr/>
    </dgm:pt>
    <dgm:pt modelId="{D9C4E6B5-5794-40EE-ADB3-4B7FFD1C12E9}" type="pres">
      <dgm:prSet presAssocID="{696467C6-B0EC-48BF-8F4A-B6D34CACD6D6}" presName="linNode" presStyleCnt="0"/>
      <dgm:spPr/>
    </dgm:pt>
    <dgm:pt modelId="{8D99C88B-E045-40CA-9CEE-1C6C4FC77E3F}" type="pres">
      <dgm:prSet presAssocID="{696467C6-B0EC-48BF-8F4A-B6D34CACD6D6}" presName="parentShp" presStyleLbl="node1" presStyleIdx="3" presStyleCnt="4">
        <dgm:presLayoutVars>
          <dgm:bulletEnabled val="1"/>
        </dgm:presLayoutVars>
      </dgm:prSet>
      <dgm:spPr/>
    </dgm:pt>
    <dgm:pt modelId="{15C48EF3-0F17-4722-A202-E983963CE254}" type="pres">
      <dgm:prSet presAssocID="{696467C6-B0EC-48BF-8F4A-B6D34CACD6D6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9EE4FA05-74CB-4A59-B0CC-B05561A3FBB4}" srcId="{B452E114-D55B-4118-814D-BC0A45A0C093}" destId="{6DA2954F-3C97-41F3-9256-1DF5F1AAF389}" srcOrd="0" destOrd="0" parTransId="{D7770537-7209-4D2C-884B-E2A774A6BE89}" sibTransId="{1DE90CC2-B89A-4076-94A4-48073FBBE114}"/>
    <dgm:cxn modelId="{58B1E00B-EECC-4B97-8469-0F8BD08CCFCD}" type="presOf" srcId="{348560EA-1AFB-447F-AA52-CD4EDBE9D484}" destId="{44AB3A2C-E4BC-4803-8E79-7A1BAABC4513}" srcOrd="0" destOrd="0" presId="urn:microsoft.com/office/officeart/2005/8/layout/vList6"/>
    <dgm:cxn modelId="{5A208811-F23A-4543-85FB-995336C5A024}" srcId="{348560EA-1AFB-447F-AA52-CD4EDBE9D484}" destId="{083BD815-F42C-4631-AEEF-3FD3C67E57BD}" srcOrd="0" destOrd="0" parTransId="{2011EE94-E622-4F47-A0E8-B5057947621D}" sibTransId="{14023004-D32E-4A05-90B8-692373CE0FF3}"/>
    <dgm:cxn modelId="{E838B11C-DC8D-43E5-AD8D-8EE354345762}" type="presOf" srcId="{6DA2954F-3C97-41F3-9256-1DF5F1AAF389}" destId="{CE2A8EE0-89DA-4ADE-B50A-F06F35B069F7}" srcOrd="0" destOrd="0" presId="urn:microsoft.com/office/officeart/2005/8/layout/vList6"/>
    <dgm:cxn modelId="{4FBC7B35-DEAB-4B35-A7E5-D9CCA9B266F4}" type="presOf" srcId="{3EE161D6-AFA4-4213-ADE2-BC834BD2BA00}" destId="{5B1DC539-51A3-4239-8FD0-2BD0237FA681}" srcOrd="0" destOrd="0" presId="urn:microsoft.com/office/officeart/2005/8/layout/vList6"/>
    <dgm:cxn modelId="{E3B23E3F-CD3D-4F33-89F2-6BFB476B3DFF}" type="presOf" srcId="{083BD815-F42C-4631-AEEF-3FD3C67E57BD}" destId="{9BEA93B9-88D0-4D94-A4FE-78EB681A8117}" srcOrd="0" destOrd="0" presId="urn:microsoft.com/office/officeart/2005/8/layout/vList6"/>
    <dgm:cxn modelId="{C571D25F-3EAE-47E2-AA28-03DE557967C3}" type="presOf" srcId="{36F4C6A7-B9D6-416F-83DE-53AAA9146782}" destId="{45517CF2-AA1C-4C78-B07D-51C45F20262D}" srcOrd="0" destOrd="0" presId="urn:microsoft.com/office/officeart/2005/8/layout/vList6"/>
    <dgm:cxn modelId="{9C289145-6114-4894-8DCB-F3E50CC0077D}" srcId="{6DA2954F-3C97-41F3-9256-1DF5F1AAF389}" destId="{3EE161D6-AFA4-4213-ADE2-BC834BD2BA00}" srcOrd="0" destOrd="0" parTransId="{C9C376BE-247D-4557-B258-2A0239264270}" sibTransId="{1B2063FC-163A-4B1C-8101-6B9C76DC0FB8}"/>
    <dgm:cxn modelId="{EC99C76A-6486-44DC-A1C7-26D782B65336}" srcId="{B452E114-D55B-4118-814D-BC0A45A0C093}" destId="{348560EA-1AFB-447F-AA52-CD4EDBE9D484}" srcOrd="1" destOrd="0" parTransId="{DF7C1284-3DA8-474A-8422-5E815BEB0F9C}" sibTransId="{85BC66D7-B0FD-4E63-AB82-D10EAD39B706}"/>
    <dgm:cxn modelId="{B021D96B-0B0D-4259-A78F-78CD4DD124A7}" srcId="{5BAD9D0B-C24F-4421-A5F2-45AE8E7A924C}" destId="{36F4C6A7-B9D6-416F-83DE-53AAA9146782}" srcOrd="0" destOrd="0" parTransId="{1F776874-6325-4718-B8DA-549296942F7A}" sibTransId="{0FFE2C75-D8D3-4F69-8252-A2A8B63CB325}"/>
    <dgm:cxn modelId="{D058FC8E-D874-466A-9AC7-2A4BF3E317E6}" srcId="{B452E114-D55B-4118-814D-BC0A45A0C093}" destId="{5BAD9D0B-C24F-4421-A5F2-45AE8E7A924C}" srcOrd="2" destOrd="0" parTransId="{0A7F163B-E654-4D53-830E-EA23EA75C635}" sibTransId="{C82C9FDC-0623-415A-8079-B13AC9F85DAA}"/>
    <dgm:cxn modelId="{6650FDAD-B974-4508-A006-710552B7E25F}" type="presOf" srcId="{5BAD9D0B-C24F-4421-A5F2-45AE8E7A924C}" destId="{75F9C132-374C-4939-9CD1-FE4BBA9202DE}" srcOrd="0" destOrd="0" presId="urn:microsoft.com/office/officeart/2005/8/layout/vList6"/>
    <dgm:cxn modelId="{454DBBBD-B3BE-4DD7-9E58-DDA59EACCF9B}" srcId="{B452E114-D55B-4118-814D-BC0A45A0C093}" destId="{696467C6-B0EC-48BF-8F4A-B6D34CACD6D6}" srcOrd="3" destOrd="0" parTransId="{573AB351-470B-4A2B-B3CA-AA0BDAC2E1EA}" sibTransId="{955B341D-F9CE-4930-B241-27357A2CFFDA}"/>
    <dgm:cxn modelId="{B687B9D5-6929-41DC-999A-4CF785D8DC2D}" srcId="{696467C6-B0EC-48BF-8F4A-B6D34CACD6D6}" destId="{5A6114BE-EFE5-4E19-9EB5-BA1ED297EED3}" srcOrd="0" destOrd="0" parTransId="{80F044B1-BCFF-4969-8AB6-3123489FF27E}" sibTransId="{76D7A597-69F0-45A2-AD1F-165F11420A9F}"/>
    <dgm:cxn modelId="{5639CCE6-3CD9-47B1-95C8-39E939CE120F}" type="presOf" srcId="{696467C6-B0EC-48BF-8F4A-B6D34CACD6D6}" destId="{8D99C88B-E045-40CA-9CEE-1C6C4FC77E3F}" srcOrd="0" destOrd="0" presId="urn:microsoft.com/office/officeart/2005/8/layout/vList6"/>
    <dgm:cxn modelId="{26288DE8-9B64-4FFE-9E36-E91E585C0ACE}" type="presOf" srcId="{B452E114-D55B-4118-814D-BC0A45A0C093}" destId="{716015A9-8CC8-4664-83E9-046B19AFC7DF}" srcOrd="0" destOrd="0" presId="urn:microsoft.com/office/officeart/2005/8/layout/vList6"/>
    <dgm:cxn modelId="{6713B6F6-2E21-4035-B4EF-EDA7934F0706}" type="presOf" srcId="{5A6114BE-EFE5-4E19-9EB5-BA1ED297EED3}" destId="{15C48EF3-0F17-4722-A202-E983963CE254}" srcOrd="0" destOrd="0" presId="urn:microsoft.com/office/officeart/2005/8/layout/vList6"/>
    <dgm:cxn modelId="{F90F19B6-E379-41EB-A5F0-8C2F13BF43B6}" type="presParOf" srcId="{716015A9-8CC8-4664-83E9-046B19AFC7DF}" destId="{8800673F-F28F-4EEA-BCF2-82D8EA84EEBB}" srcOrd="0" destOrd="0" presId="urn:microsoft.com/office/officeart/2005/8/layout/vList6"/>
    <dgm:cxn modelId="{7F7FF4AB-238E-4DFC-B4E4-FB140748E872}" type="presParOf" srcId="{8800673F-F28F-4EEA-BCF2-82D8EA84EEBB}" destId="{CE2A8EE0-89DA-4ADE-B50A-F06F35B069F7}" srcOrd="0" destOrd="0" presId="urn:microsoft.com/office/officeart/2005/8/layout/vList6"/>
    <dgm:cxn modelId="{0405AF39-3253-4D7F-BB50-CFB6E5E92AE4}" type="presParOf" srcId="{8800673F-F28F-4EEA-BCF2-82D8EA84EEBB}" destId="{5B1DC539-51A3-4239-8FD0-2BD0237FA681}" srcOrd="1" destOrd="0" presId="urn:microsoft.com/office/officeart/2005/8/layout/vList6"/>
    <dgm:cxn modelId="{143F8FDE-36DE-484A-8B77-C0B7DAD8CBAC}" type="presParOf" srcId="{716015A9-8CC8-4664-83E9-046B19AFC7DF}" destId="{ADA8D0C9-586C-4E07-B9F3-FFEE94E03E7F}" srcOrd="1" destOrd="0" presId="urn:microsoft.com/office/officeart/2005/8/layout/vList6"/>
    <dgm:cxn modelId="{5BDCCBA2-334D-4CA0-8214-54C392243DAC}" type="presParOf" srcId="{716015A9-8CC8-4664-83E9-046B19AFC7DF}" destId="{812E948E-FDF2-4AA6-ACC6-FCD0BC71E71B}" srcOrd="2" destOrd="0" presId="urn:microsoft.com/office/officeart/2005/8/layout/vList6"/>
    <dgm:cxn modelId="{710CE02D-8CA1-47BE-AC80-FF355A64E30E}" type="presParOf" srcId="{812E948E-FDF2-4AA6-ACC6-FCD0BC71E71B}" destId="{44AB3A2C-E4BC-4803-8E79-7A1BAABC4513}" srcOrd="0" destOrd="0" presId="urn:microsoft.com/office/officeart/2005/8/layout/vList6"/>
    <dgm:cxn modelId="{4B24BFF5-EEA8-4BEB-846F-16394CFEF8C9}" type="presParOf" srcId="{812E948E-FDF2-4AA6-ACC6-FCD0BC71E71B}" destId="{9BEA93B9-88D0-4D94-A4FE-78EB681A8117}" srcOrd="1" destOrd="0" presId="urn:microsoft.com/office/officeart/2005/8/layout/vList6"/>
    <dgm:cxn modelId="{AB5BE2C6-5901-4DCC-ACB3-BC01B4957A7D}" type="presParOf" srcId="{716015A9-8CC8-4664-83E9-046B19AFC7DF}" destId="{8CE07695-D788-4225-96CF-24B462C01D11}" srcOrd="3" destOrd="0" presId="urn:microsoft.com/office/officeart/2005/8/layout/vList6"/>
    <dgm:cxn modelId="{DF32C7F8-F86A-4739-A2FB-EBC0146CD539}" type="presParOf" srcId="{716015A9-8CC8-4664-83E9-046B19AFC7DF}" destId="{95453839-E8FB-41D6-8311-3F251F54DA62}" srcOrd="4" destOrd="0" presId="urn:microsoft.com/office/officeart/2005/8/layout/vList6"/>
    <dgm:cxn modelId="{EC328D10-7ACD-4475-A9C1-040A41D3A03D}" type="presParOf" srcId="{95453839-E8FB-41D6-8311-3F251F54DA62}" destId="{75F9C132-374C-4939-9CD1-FE4BBA9202DE}" srcOrd="0" destOrd="0" presId="urn:microsoft.com/office/officeart/2005/8/layout/vList6"/>
    <dgm:cxn modelId="{4653CE06-8144-48CE-B35E-A99200B020AA}" type="presParOf" srcId="{95453839-E8FB-41D6-8311-3F251F54DA62}" destId="{45517CF2-AA1C-4C78-B07D-51C45F20262D}" srcOrd="1" destOrd="0" presId="urn:microsoft.com/office/officeart/2005/8/layout/vList6"/>
    <dgm:cxn modelId="{6C2029AA-FCED-47A4-B25A-ADF0E1197E89}" type="presParOf" srcId="{716015A9-8CC8-4664-83E9-046B19AFC7DF}" destId="{29ADAB66-67B1-4DCF-B5A5-827DBEC54C29}" srcOrd="5" destOrd="0" presId="urn:microsoft.com/office/officeart/2005/8/layout/vList6"/>
    <dgm:cxn modelId="{3628DB17-52C0-4A80-95A9-4658E882FD99}" type="presParOf" srcId="{716015A9-8CC8-4664-83E9-046B19AFC7DF}" destId="{D9C4E6B5-5794-40EE-ADB3-4B7FFD1C12E9}" srcOrd="6" destOrd="0" presId="urn:microsoft.com/office/officeart/2005/8/layout/vList6"/>
    <dgm:cxn modelId="{D5EE97B7-74FE-4D8C-BFEA-4AFF309FAAE3}" type="presParOf" srcId="{D9C4E6B5-5794-40EE-ADB3-4B7FFD1C12E9}" destId="{8D99C88B-E045-40CA-9CEE-1C6C4FC77E3F}" srcOrd="0" destOrd="0" presId="urn:microsoft.com/office/officeart/2005/8/layout/vList6"/>
    <dgm:cxn modelId="{F58301F2-B084-499B-A3C6-94324AE98E30}" type="presParOf" srcId="{D9C4E6B5-5794-40EE-ADB3-4B7FFD1C12E9}" destId="{15C48EF3-0F17-4722-A202-E983963CE25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FE1893-3005-45F6-A6FB-21264C98D842}" type="doc">
      <dgm:prSet loTypeId="urn:microsoft.com/office/officeart/2005/8/layout/gear1" loCatId="process" qsTypeId="urn:microsoft.com/office/officeart/2005/8/quickstyle/simple1" qsCatId="simple" csTypeId="urn:microsoft.com/office/officeart/2005/8/colors/colorful1#3" csCatId="colorful" phldr="1"/>
      <dgm:spPr/>
    </dgm:pt>
    <dgm:pt modelId="{4FC2BBFE-3F40-4EA7-A965-AF7F7A0D03E2}">
      <dgm:prSet phldrT="[文字]" custT="1"/>
      <dgm:spPr/>
      <dgm:t>
        <a:bodyPr/>
        <a:lstStyle/>
        <a:p>
          <a:r>
            <a:rPr lang="zh-TW" altLang="en-US" sz="2800" dirty="0">
              <a:latin typeface="標楷體" pitchFamily="65" charset="-120"/>
              <a:ea typeface="標楷體" pitchFamily="65" charset="-120"/>
            </a:rPr>
            <a:t>法喜多分享</a:t>
          </a:r>
        </a:p>
      </dgm:t>
    </dgm:pt>
    <dgm:pt modelId="{9C59A6EC-3382-4B03-966F-06032D5921F3}" type="parTrans" cxnId="{9DA192BD-F03F-47E4-992D-358CFCC6906F}">
      <dgm:prSet/>
      <dgm:spPr/>
      <dgm:t>
        <a:bodyPr/>
        <a:lstStyle/>
        <a:p>
          <a:endParaRPr lang="zh-TW" altLang="en-US"/>
        </a:p>
      </dgm:t>
    </dgm:pt>
    <dgm:pt modelId="{93595A42-FFFE-4CA1-B43A-F10B36F89867}" type="sibTrans" cxnId="{9DA192BD-F03F-47E4-992D-358CFCC6906F}">
      <dgm:prSet/>
      <dgm:spPr/>
      <dgm:t>
        <a:bodyPr/>
        <a:lstStyle/>
        <a:p>
          <a:endParaRPr lang="zh-TW" altLang="en-US"/>
        </a:p>
      </dgm:t>
    </dgm:pt>
    <dgm:pt modelId="{1A8B624E-1133-4025-B0D9-2E59AC75D83E}">
      <dgm:prSet phldrT="[文字]" custT="1"/>
      <dgm:spPr/>
      <dgm:t>
        <a:bodyPr/>
        <a:lstStyle/>
        <a:p>
          <a:r>
            <a:rPr lang="zh-TW" altLang="en-US" sz="2800" dirty="0">
              <a:latin typeface="標楷體" pitchFamily="65" charset="-120"/>
              <a:ea typeface="標楷體" pitchFamily="65" charset="-120"/>
            </a:rPr>
            <a:t>隨喜轉教</a:t>
          </a:r>
        </a:p>
      </dgm:t>
    </dgm:pt>
    <dgm:pt modelId="{FFF3DA36-4831-43D4-BF0B-1AA5B025D7DB}" type="parTrans" cxnId="{20633EC0-96DE-40B3-99AE-49AFFDFB283C}">
      <dgm:prSet/>
      <dgm:spPr/>
      <dgm:t>
        <a:bodyPr/>
        <a:lstStyle/>
        <a:p>
          <a:endParaRPr lang="zh-TW" altLang="en-US"/>
        </a:p>
      </dgm:t>
    </dgm:pt>
    <dgm:pt modelId="{011E6E2D-C89D-485E-88DD-B8000AD2C9EB}" type="sibTrans" cxnId="{20633EC0-96DE-40B3-99AE-49AFFDFB283C}">
      <dgm:prSet/>
      <dgm:spPr/>
      <dgm:t>
        <a:bodyPr/>
        <a:lstStyle/>
        <a:p>
          <a:endParaRPr lang="zh-TW" altLang="en-US"/>
        </a:p>
      </dgm:t>
    </dgm:pt>
    <dgm:pt modelId="{F49692D1-2F45-4853-935D-99049E327F82}">
      <dgm:prSet phldrT="[文字]" custT="1"/>
      <dgm:spPr/>
      <dgm:t>
        <a:bodyPr/>
        <a:lstStyle/>
        <a:p>
          <a:r>
            <a:rPr lang="zh-TW" altLang="en-US" sz="2800" dirty="0">
              <a:latin typeface="標楷體" pitchFamily="65" charset="-120"/>
              <a:ea typeface="標楷體" pitchFamily="65" charset="-120"/>
            </a:rPr>
            <a:t>勤修精進</a:t>
          </a:r>
        </a:p>
      </dgm:t>
    </dgm:pt>
    <dgm:pt modelId="{C846AF88-EA0C-4086-8370-B41A2FDF42B9}" type="parTrans" cxnId="{78F03689-3B1B-424D-A4CD-03D57A9AF197}">
      <dgm:prSet/>
      <dgm:spPr/>
      <dgm:t>
        <a:bodyPr/>
        <a:lstStyle/>
        <a:p>
          <a:endParaRPr lang="zh-TW" altLang="en-US"/>
        </a:p>
      </dgm:t>
    </dgm:pt>
    <dgm:pt modelId="{57F80EC4-F341-4810-8048-0730DD370764}" type="sibTrans" cxnId="{78F03689-3B1B-424D-A4CD-03D57A9AF197}">
      <dgm:prSet/>
      <dgm:spPr/>
      <dgm:t>
        <a:bodyPr/>
        <a:lstStyle/>
        <a:p>
          <a:endParaRPr lang="zh-TW" altLang="en-US"/>
        </a:p>
      </dgm:t>
    </dgm:pt>
    <dgm:pt modelId="{77231432-0453-4331-8E1D-2CCA42AB843C}" type="pres">
      <dgm:prSet presAssocID="{22FE1893-3005-45F6-A6FB-21264C98D84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544CBCF-B429-4752-8A5F-59D60878F4D0}" type="pres">
      <dgm:prSet presAssocID="{4FC2BBFE-3F40-4EA7-A965-AF7F7A0D03E2}" presName="gear1" presStyleLbl="node1" presStyleIdx="0" presStyleCnt="3">
        <dgm:presLayoutVars>
          <dgm:chMax val="1"/>
          <dgm:bulletEnabled val="1"/>
        </dgm:presLayoutVars>
      </dgm:prSet>
      <dgm:spPr/>
    </dgm:pt>
    <dgm:pt modelId="{FD7CB5BA-3878-423A-ACCA-62B1765E5403}" type="pres">
      <dgm:prSet presAssocID="{4FC2BBFE-3F40-4EA7-A965-AF7F7A0D03E2}" presName="gear1srcNode" presStyleLbl="node1" presStyleIdx="0" presStyleCnt="3"/>
      <dgm:spPr/>
    </dgm:pt>
    <dgm:pt modelId="{83E8CFEF-E8ED-49BA-8BB8-D9272256523F}" type="pres">
      <dgm:prSet presAssocID="{4FC2BBFE-3F40-4EA7-A965-AF7F7A0D03E2}" presName="gear1dstNode" presStyleLbl="node1" presStyleIdx="0" presStyleCnt="3"/>
      <dgm:spPr/>
    </dgm:pt>
    <dgm:pt modelId="{EF904EB2-D91A-411E-A09D-2A453EF653CC}" type="pres">
      <dgm:prSet presAssocID="{1A8B624E-1133-4025-B0D9-2E59AC75D83E}" presName="gear2" presStyleLbl="node1" presStyleIdx="1" presStyleCnt="3">
        <dgm:presLayoutVars>
          <dgm:chMax val="1"/>
          <dgm:bulletEnabled val="1"/>
        </dgm:presLayoutVars>
      </dgm:prSet>
      <dgm:spPr/>
    </dgm:pt>
    <dgm:pt modelId="{EC12429D-ECA4-4C23-91EA-69F6768CF2D4}" type="pres">
      <dgm:prSet presAssocID="{1A8B624E-1133-4025-B0D9-2E59AC75D83E}" presName="gear2srcNode" presStyleLbl="node1" presStyleIdx="1" presStyleCnt="3"/>
      <dgm:spPr/>
    </dgm:pt>
    <dgm:pt modelId="{440AB583-C5EB-4A09-9891-8D13804F328C}" type="pres">
      <dgm:prSet presAssocID="{1A8B624E-1133-4025-B0D9-2E59AC75D83E}" presName="gear2dstNode" presStyleLbl="node1" presStyleIdx="1" presStyleCnt="3"/>
      <dgm:spPr/>
    </dgm:pt>
    <dgm:pt modelId="{B395F41F-204C-4B48-8CB2-66997C9A5468}" type="pres">
      <dgm:prSet presAssocID="{F49692D1-2F45-4853-935D-99049E327F82}" presName="gear3" presStyleLbl="node1" presStyleIdx="2" presStyleCnt="3"/>
      <dgm:spPr/>
    </dgm:pt>
    <dgm:pt modelId="{13BAE72E-33E9-4253-9411-74E1B2D41729}" type="pres">
      <dgm:prSet presAssocID="{F49692D1-2F45-4853-935D-99049E327F82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43F3D32-6D1E-4C83-898D-AC80FBB901D6}" type="pres">
      <dgm:prSet presAssocID="{F49692D1-2F45-4853-935D-99049E327F82}" presName="gear3srcNode" presStyleLbl="node1" presStyleIdx="2" presStyleCnt="3"/>
      <dgm:spPr/>
    </dgm:pt>
    <dgm:pt modelId="{8DE59B3F-881A-43F4-803C-2AE68041FE1E}" type="pres">
      <dgm:prSet presAssocID="{F49692D1-2F45-4853-935D-99049E327F82}" presName="gear3dstNode" presStyleLbl="node1" presStyleIdx="2" presStyleCnt="3"/>
      <dgm:spPr/>
    </dgm:pt>
    <dgm:pt modelId="{8A6C1B15-9E98-4C1E-AB93-1440576D1825}" type="pres">
      <dgm:prSet presAssocID="{93595A42-FFFE-4CA1-B43A-F10B36F89867}" presName="connector1" presStyleLbl="sibTrans2D1" presStyleIdx="0" presStyleCnt="3"/>
      <dgm:spPr/>
    </dgm:pt>
    <dgm:pt modelId="{8D33C174-AF53-4B85-94E7-6FD9FEF6358F}" type="pres">
      <dgm:prSet presAssocID="{011E6E2D-C89D-485E-88DD-B8000AD2C9EB}" presName="connector2" presStyleLbl="sibTrans2D1" presStyleIdx="1" presStyleCnt="3"/>
      <dgm:spPr/>
    </dgm:pt>
    <dgm:pt modelId="{0E8B7881-93E2-4919-B98D-F357BE87BF51}" type="pres">
      <dgm:prSet presAssocID="{57F80EC4-F341-4810-8048-0730DD370764}" presName="connector3" presStyleLbl="sibTrans2D1" presStyleIdx="2" presStyleCnt="3"/>
      <dgm:spPr/>
    </dgm:pt>
  </dgm:ptLst>
  <dgm:cxnLst>
    <dgm:cxn modelId="{1728D50F-A2DE-420E-9D61-13E3C26A0BA6}" type="presOf" srcId="{011E6E2D-C89D-485E-88DD-B8000AD2C9EB}" destId="{8D33C174-AF53-4B85-94E7-6FD9FEF6358F}" srcOrd="0" destOrd="0" presId="urn:microsoft.com/office/officeart/2005/8/layout/gear1"/>
    <dgm:cxn modelId="{3A992616-DCC7-48FF-B850-5A81F8B5F952}" type="presOf" srcId="{93595A42-FFFE-4CA1-B43A-F10B36F89867}" destId="{8A6C1B15-9E98-4C1E-AB93-1440576D1825}" srcOrd="0" destOrd="0" presId="urn:microsoft.com/office/officeart/2005/8/layout/gear1"/>
    <dgm:cxn modelId="{F0197A1C-AA88-40EA-BC68-D293F5CF47DB}" type="presOf" srcId="{F49692D1-2F45-4853-935D-99049E327F82}" destId="{B395F41F-204C-4B48-8CB2-66997C9A5468}" srcOrd="0" destOrd="0" presId="urn:microsoft.com/office/officeart/2005/8/layout/gear1"/>
    <dgm:cxn modelId="{10E74635-1C2F-4986-AC16-505910E6C901}" type="presOf" srcId="{57F80EC4-F341-4810-8048-0730DD370764}" destId="{0E8B7881-93E2-4919-B98D-F357BE87BF51}" srcOrd="0" destOrd="0" presId="urn:microsoft.com/office/officeart/2005/8/layout/gear1"/>
    <dgm:cxn modelId="{3406A93D-056C-424D-897D-4707B15556F0}" type="presOf" srcId="{1A8B624E-1133-4025-B0D9-2E59AC75D83E}" destId="{440AB583-C5EB-4A09-9891-8D13804F328C}" srcOrd="2" destOrd="0" presId="urn:microsoft.com/office/officeart/2005/8/layout/gear1"/>
    <dgm:cxn modelId="{86BD4F5F-11AE-49F0-8B94-0839B9772CB3}" type="presOf" srcId="{1A8B624E-1133-4025-B0D9-2E59AC75D83E}" destId="{EC12429D-ECA4-4C23-91EA-69F6768CF2D4}" srcOrd="1" destOrd="0" presId="urn:microsoft.com/office/officeart/2005/8/layout/gear1"/>
    <dgm:cxn modelId="{C6AD136B-EE51-4D0D-94F3-9B0E129D79B9}" type="presOf" srcId="{4FC2BBFE-3F40-4EA7-A965-AF7F7A0D03E2}" destId="{83E8CFEF-E8ED-49BA-8BB8-D9272256523F}" srcOrd="2" destOrd="0" presId="urn:microsoft.com/office/officeart/2005/8/layout/gear1"/>
    <dgm:cxn modelId="{870B8E7A-582F-4C61-A110-1045E33BB36B}" type="presOf" srcId="{F49692D1-2F45-4853-935D-99049E327F82}" destId="{E43F3D32-6D1E-4C83-898D-AC80FBB901D6}" srcOrd="2" destOrd="0" presId="urn:microsoft.com/office/officeart/2005/8/layout/gear1"/>
    <dgm:cxn modelId="{78F03689-3B1B-424D-A4CD-03D57A9AF197}" srcId="{22FE1893-3005-45F6-A6FB-21264C98D842}" destId="{F49692D1-2F45-4853-935D-99049E327F82}" srcOrd="2" destOrd="0" parTransId="{C846AF88-EA0C-4086-8370-B41A2FDF42B9}" sibTransId="{57F80EC4-F341-4810-8048-0730DD370764}"/>
    <dgm:cxn modelId="{B82639A9-8857-4B3D-9357-2F3405953162}" type="presOf" srcId="{22FE1893-3005-45F6-A6FB-21264C98D842}" destId="{77231432-0453-4331-8E1D-2CCA42AB843C}" srcOrd="0" destOrd="0" presId="urn:microsoft.com/office/officeart/2005/8/layout/gear1"/>
    <dgm:cxn modelId="{71510AAB-AB52-443F-8D45-0F784BE50D27}" type="presOf" srcId="{4FC2BBFE-3F40-4EA7-A965-AF7F7A0D03E2}" destId="{FD7CB5BA-3878-423A-ACCA-62B1765E5403}" srcOrd="1" destOrd="0" presId="urn:microsoft.com/office/officeart/2005/8/layout/gear1"/>
    <dgm:cxn modelId="{9DA192BD-F03F-47E4-992D-358CFCC6906F}" srcId="{22FE1893-3005-45F6-A6FB-21264C98D842}" destId="{4FC2BBFE-3F40-4EA7-A965-AF7F7A0D03E2}" srcOrd="0" destOrd="0" parTransId="{9C59A6EC-3382-4B03-966F-06032D5921F3}" sibTransId="{93595A42-FFFE-4CA1-B43A-F10B36F89867}"/>
    <dgm:cxn modelId="{B4B439C0-3943-4B44-B6F4-BB96A69C6E69}" type="presOf" srcId="{4FC2BBFE-3F40-4EA7-A965-AF7F7A0D03E2}" destId="{C544CBCF-B429-4752-8A5F-59D60878F4D0}" srcOrd="0" destOrd="0" presId="urn:microsoft.com/office/officeart/2005/8/layout/gear1"/>
    <dgm:cxn modelId="{20633EC0-96DE-40B3-99AE-49AFFDFB283C}" srcId="{22FE1893-3005-45F6-A6FB-21264C98D842}" destId="{1A8B624E-1133-4025-B0D9-2E59AC75D83E}" srcOrd="1" destOrd="0" parTransId="{FFF3DA36-4831-43D4-BF0B-1AA5B025D7DB}" sibTransId="{011E6E2D-C89D-485E-88DD-B8000AD2C9EB}"/>
    <dgm:cxn modelId="{A2EBFFC2-DF84-40AB-8491-67CC526C8E5F}" type="presOf" srcId="{1A8B624E-1133-4025-B0D9-2E59AC75D83E}" destId="{EF904EB2-D91A-411E-A09D-2A453EF653CC}" srcOrd="0" destOrd="0" presId="urn:microsoft.com/office/officeart/2005/8/layout/gear1"/>
    <dgm:cxn modelId="{8C4EB2EE-75A3-40C6-88B4-889E6C01BDF5}" type="presOf" srcId="{F49692D1-2F45-4853-935D-99049E327F82}" destId="{8DE59B3F-881A-43F4-803C-2AE68041FE1E}" srcOrd="3" destOrd="0" presId="urn:microsoft.com/office/officeart/2005/8/layout/gear1"/>
    <dgm:cxn modelId="{D6E908F9-13A2-4ABA-BE3C-466FB8BB81F2}" type="presOf" srcId="{F49692D1-2F45-4853-935D-99049E327F82}" destId="{13BAE72E-33E9-4253-9411-74E1B2D41729}" srcOrd="1" destOrd="0" presId="urn:microsoft.com/office/officeart/2005/8/layout/gear1"/>
    <dgm:cxn modelId="{69532A61-3756-4225-B20D-280C858382F4}" type="presParOf" srcId="{77231432-0453-4331-8E1D-2CCA42AB843C}" destId="{C544CBCF-B429-4752-8A5F-59D60878F4D0}" srcOrd="0" destOrd="0" presId="urn:microsoft.com/office/officeart/2005/8/layout/gear1"/>
    <dgm:cxn modelId="{F606D547-FD87-4A37-BFF5-A87DA7930372}" type="presParOf" srcId="{77231432-0453-4331-8E1D-2CCA42AB843C}" destId="{FD7CB5BA-3878-423A-ACCA-62B1765E5403}" srcOrd="1" destOrd="0" presId="urn:microsoft.com/office/officeart/2005/8/layout/gear1"/>
    <dgm:cxn modelId="{AC14A947-46A9-4BAA-8D9C-ADDA89F66110}" type="presParOf" srcId="{77231432-0453-4331-8E1D-2CCA42AB843C}" destId="{83E8CFEF-E8ED-49BA-8BB8-D9272256523F}" srcOrd="2" destOrd="0" presId="urn:microsoft.com/office/officeart/2005/8/layout/gear1"/>
    <dgm:cxn modelId="{BCB63E84-1FCF-4480-9332-49E984D0ED18}" type="presParOf" srcId="{77231432-0453-4331-8E1D-2CCA42AB843C}" destId="{EF904EB2-D91A-411E-A09D-2A453EF653CC}" srcOrd="3" destOrd="0" presId="urn:microsoft.com/office/officeart/2005/8/layout/gear1"/>
    <dgm:cxn modelId="{0196AE69-9F1B-4BAD-B3CC-86D1F6F89CF5}" type="presParOf" srcId="{77231432-0453-4331-8E1D-2CCA42AB843C}" destId="{EC12429D-ECA4-4C23-91EA-69F6768CF2D4}" srcOrd="4" destOrd="0" presId="urn:microsoft.com/office/officeart/2005/8/layout/gear1"/>
    <dgm:cxn modelId="{70FFA4C0-82B9-4DDE-BE61-F7C763EF1E1A}" type="presParOf" srcId="{77231432-0453-4331-8E1D-2CCA42AB843C}" destId="{440AB583-C5EB-4A09-9891-8D13804F328C}" srcOrd="5" destOrd="0" presId="urn:microsoft.com/office/officeart/2005/8/layout/gear1"/>
    <dgm:cxn modelId="{76E2ACC2-F2C9-4114-BB63-0F10CB0F8E9A}" type="presParOf" srcId="{77231432-0453-4331-8E1D-2CCA42AB843C}" destId="{B395F41F-204C-4B48-8CB2-66997C9A5468}" srcOrd="6" destOrd="0" presId="urn:microsoft.com/office/officeart/2005/8/layout/gear1"/>
    <dgm:cxn modelId="{533DAD99-0A74-4F64-9A62-2B251C8EC110}" type="presParOf" srcId="{77231432-0453-4331-8E1D-2CCA42AB843C}" destId="{13BAE72E-33E9-4253-9411-74E1B2D41729}" srcOrd="7" destOrd="0" presId="urn:microsoft.com/office/officeart/2005/8/layout/gear1"/>
    <dgm:cxn modelId="{F87A137C-9B3C-41CB-BE20-735376D2FDD6}" type="presParOf" srcId="{77231432-0453-4331-8E1D-2CCA42AB843C}" destId="{E43F3D32-6D1E-4C83-898D-AC80FBB901D6}" srcOrd="8" destOrd="0" presId="urn:microsoft.com/office/officeart/2005/8/layout/gear1"/>
    <dgm:cxn modelId="{E8C8710F-A902-4020-9166-96D183124D60}" type="presParOf" srcId="{77231432-0453-4331-8E1D-2CCA42AB843C}" destId="{8DE59B3F-881A-43F4-803C-2AE68041FE1E}" srcOrd="9" destOrd="0" presId="urn:microsoft.com/office/officeart/2005/8/layout/gear1"/>
    <dgm:cxn modelId="{8449968B-F7B5-4EBC-BB78-A16F1BE9B680}" type="presParOf" srcId="{77231432-0453-4331-8E1D-2CCA42AB843C}" destId="{8A6C1B15-9E98-4C1E-AB93-1440576D1825}" srcOrd="10" destOrd="0" presId="urn:microsoft.com/office/officeart/2005/8/layout/gear1"/>
    <dgm:cxn modelId="{E1EBC4B3-FFE5-4B6D-9005-EC6069A7CC76}" type="presParOf" srcId="{77231432-0453-4331-8E1D-2CCA42AB843C}" destId="{8D33C174-AF53-4B85-94E7-6FD9FEF6358F}" srcOrd="11" destOrd="0" presId="urn:microsoft.com/office/officeart/2005/8/layout/gear1"/>
    <dgm:cxn modelId="{F0BFEDB1-DAC9-4C71-9790-C49D13F7F437}" type="presParOf" srcId="{77231432-0453-4331-8E1D-2CCA42AB843C}" destId="{0E8B7881-93E2-4919-B98D-F357BE87BF5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7CE4CB-5133-4484-ACE3-83657EB8A041}" type="doc">
      <dgm:prSet loTypeId="urn:microsoft.com/office/officeart/2005/8/layout/hProcess9" loCatId="process" qsTypeId="urn:microsoft.com/office/officeart/2005/8/quickstyle/simple1" qsCatId="simple" csTypeId="urn:microsoft.com/office/officeart/2005/8/colors/colorful1#4" csCatId="colorful" phldr="1"/>
      <dgm:spPr/>
    </dgm:pt>
    <dgm:pt modelId="{C91EB4B2-DF12-46CA-B879-B2954A8756B5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戒</a:t>
          </a:r>
        </a:p>
      </dgm:t>
    </dgm:pt>
    <dgm:pt modelId="{B1E9B66A-8B1B-4EF8-A22B-728E9A46D6B4}" type="parTrans" cxnId="{407001CD-0A7C-46FF-B893-FBB4EA3CE552}">
      <dgm:prSet/>
      <dgm:spPr/>
      <dgm:t>
        <a:bodyPr/>
        <a:lstStyle/>
        <a:p>
          <a:endParaRPr lang="zh-TW" altLang="en-US"/>
        </a:p>
      </dgm:t>
    </dgm:pt>
    <dgm:pt modelId="{F7ADECB2-799C-416E-B917-6DCD462E3C9B}" type="sibTrans" cxnId="{407001CD-0A7C-46FF-B893-FBB4EA3CE552}">
      <dgm:prSet/>
      <dgm:spPr/>
      <dgm:t>
        <a:bodyPr/>
        <a:lstStyle/>
        <a:p>
          <a:endParaRPr lang="zh-TW" altLang="en-US"/>
        </a:p>
      </dgm:t>
    </dgm:pt>
    <dgm:pt modelId="{56048F0C-F764-465E-9F53-429F7764E9F5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定</a:t>
          </a:r>
        </a:p>
      </dgm:t>
    </dgm:pt>
    <dgm:pt modelId="{CC457105-0DD6-4BCA-AD20-EBF77A2D9C17}" type="parTrans" cxnId="{303D65C3-D73D-4536-A918-DC35E4760528}">
      <dgm:prSet/>
      <dgm:spPr/>
      <dgm:t>
        <a:bodyPr/>
        <a:lstStyle/>
        <a:p>
          <a:endParaRPr lang="zh-TW" altLang="en-US"/>
        </a:p>
      </dgm:t>
    </dgm:pt>
    <dgm:pt modelId="{97D7B9E5-84AC-4E84-9144-55732335F9D7}" type="sibTrans" cxnId="{303D65C3-D73D-4536-A918-DC35E4760528}">
      <dgm:prSet/>
      <dgm:spPr/>
      <dgm:t>
        <a:bodyPr/>
        <a:lstStyle/>
        <a:p>
          <a:endParaRPr lang="zh-TW" altLang="en-US"/>
        </a:p>
      </dgm:t>
    </dgm:pt>
    <dgm:pt modelId="{A12F51B7-1923-4155-BCDD-489B338DE801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慧</a:t>
          </a:r>
        </a:p>
      </dgm:t>
    </dgm:pt>
    <dgm:pt modelId="{A0D451E2-68D4-4857-8BB6-9437B28A8903}" type="parTrans" cxnId="{15D66CDA-CE11-4530-9FBC-3E1F30EB302E}">
      <dgm:prSet/>
      <dgm:spPr/>
      <dgm:t>
        <a:bodyPr/>
        <a:lstStyle/>
        <a:p>
          <a:endParaRPr lang="zh-TW" altLang="en-US"/>
        </a:p>
      </dgm:t>
    </dgm:pt>
    <dgm:pt modelId="{2C193F97-B41A-471D-AE2A-2E1D47C63521}" type="sibTrans" cxnId="{15D66CDA-CE11-4530-9FBC-3E1F30EB302E}">
      <dgm:prSet/>
      <dgm:spPr/>
      <dgm:t>
        <a:bodyPr/>
        <a:lstStyle/>
        <a:p>
          <a:endParaRPr lang="zh-TW" altLang="en-US"/>
        </a:p>
      </dgm:t>
    </dgm:pt>
    <dgm:pt modelId="{550CD184-B25C-4E6C-B577-3B4D95643FFD}" type="pres">
      <dgm:prSet presAssocID="{E07CE4CB-5133-4484-ACE3-83657EB8A041}" presName="CompostProcess" presStyleCnt="0">
        <dgm:presLayoutVars>
          <dgm:dir/>
          <dgm:resizeHandles val="exact"/>
        </dgm:presLayoutVars>
      </dgm:prSet>
      <dgm:spPr/>
    </dgm:pt>
    <dgm:pt modelId="{C22FB463-AC6C-4563-AC0C-BE236885FC53}" type="pres">
      <dgm:prSet presAssocID="{E07CE4CB-5133-4484-ACE3-83657EB8A041}" presName="arrow" presStyleLbl="bgShp" presStyleIdx="0" presStyleCnt="1"/>
      <dgm:spPr/>
    </dgm:pt>
    <dgm:pt modelId="{66E572F6-9894-49F2-AF56-4C131FEB239B}" type="pres">
      <dgm:prSet presAssocID="{E07CE4CB-5133-4484-ACE3-83657EB8A041}" presName="linearProcess" presStyleCnt="0"/>
      <dgm:spPr/>
    </dgm:pt>
    <dgm:pt modelId="{4D3C5BED-05DA-44A6-A491-D033D3AFD3A7}" type="pres">
      <dgm:prSet presAssocID="{C91EB4B2-DF12-46CA-B879-B2954A8756B5}" presName="textNode" presStyleLbl="node1" presStyleIdx="0" presStyleCnt="3">
        <dgm:presLayoutVars>
          <dgm:bulletEnabled val="1"/>
        </dgm:presLayoutVars>
      </dgm:prSet>
      <dgm:spPr/>
    </dgm:pt>
    <dgm:pt modelId="{7284187F-E487-4664-8E1D-1613A4707DAC}" type="pres">
      <dgm:prSet presAssocID="{F7ADECB2-799C-416E-B917-6DCD462E3C9B}" presName="sibTrans" presStyleCnt="0"/>
      <dgm:spPr/>
    </dgm:pt>
    <dgm:pt modelId="{35DB967C-3D32-4607-A295-428912437CED}" type="pres">
      <dgm:prSet presAssocID="{56048F0C-F764-465E-9F53-429F7764E9F5}" presName="textNode" presStyleLbl="node1" presStyleIdx="1" presStyleCnt="3">
        <dgm:presLayoutVars>
          <dgm:bulletEnabled val="1"/>
        </dgm:presLayoutVars>
      </dgm:prSet>
      <dgm:spPr/>
    </dgm:pt>
    <dgm:pt modelId="{BB9C7995-3CB1-441A-AD5B-9764F957FD32}" type="pres">
      <dgm:prSet presAssocID="{97D7B9E5-84AC-4E84-9144-55732335F9D7}" presName="sibTrans" presStyleCnt="0"/>
      <dgm:spPr/>
    </dgm:pt>
    <dgm:pt modelId="{AF7FE586-0DE0-4CEB-A674-A9004A8BF247}" type="pres">
      <dgm:prSet presAssocID="{A12F51B7-1923-4155-BCDD-489B338DE801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F0456608-12BE-4AAC-A116-F25D1D2B4CCB}" type="presOf" srcId="{A12F51B7-1923-4155-BCDD-489B338DE801}" destId="{AF7FE586-0DE0-4CEB-A674-A9004A8BF247}" srcOrd="0" destOrd="0" presId="urn:microsoft.com/office/officeart/2005/8/layout/hProcess9"/>
    <dgm:cxn modelId="{FF520420-E030-42AD-8EA7-9BBCE8BF890D}" type="presOf" srcId="{56048F0C-F764-465E-9F53-429F7764E9F5}" destId="{35DB967C-3D32-4607-A295-428912437CED}" srcOrd="0" destOrd="0" presId="urn:microsoft.com/office/officeart/2005/8/layout/hProcess9"/>
    <dgm:cxn modelId="{DD1A2A98-5115-4FD3-8EB6-D835C4E5CC72}" type="presOf" srcId="{E07CE4CB-5133-4484-ACE3-83657EB8A041}" destId="{550CD184-B25C-4E6C-B577-3B4D95643FFD}" srcOrd="0" destOrd="0" presId="urn:microsoft.com/office/officeart/2005/8/layout/hProcess9"/>
    <dgm:cxn modelId="{F647BF9D-8EE4-4536-ABF3-531F36FAFD6E}" type="presOf" srcId="{C91EB4B2-DF12-46CA-B879-B2954A8756B5}" destId="{4D3C5BED-05DA-44A6-A491-D033D3AFD3A7}" srcOrd="0" destOrd="0" presId="urn:microsoft.com/office/officeart/2005/8/layout/hProcess9"/>
    <dgm:cxn modelId="{303D65C3-D73D-4536-A918-DC35E4760528}" srcId="{E07CE4CB-5133-4484-ACE3-83657EB8A041}" destId="{56048F0C-F764-465E-9F53-429F7764E9F5}" srcOrd="1" destOrd="0" parTransId="{CC457105-0DD6-4BCA-AD20-EBF77A2D9C17}" sibTransId="{97D7B9E5-84AC-4E84-9144-55732335F9D7}"/>
    <dgm:cxn modelId="{407001CD-0A7C-46FF-B893-FBB4EA3CE552}" srcId="{E07CE4CB-5133-4484-ACE3-83657EB8A041}" destId="{C91EB4B2-DF12-46CA-B879-B2954A8756B5}" srcOrd="0" destOrd="0" parTransId="{B1E9B66A-8B1B-4EF8-A22B-728E9A46D6B4}" sibTransId="{F7ADECB2-799C-416E-B917-6DCD462E3C9B}"/>
    <dgm:cxn modelId="{15D66CDA-CE11-4530-9FBC-3E1F30EB302E}" srcId="{E07CE4CB-5133-4484-ACE3-83657EB8A041}" destId="{A12F51B7-1923-4155-BCDD-489B338DE801}" srcOrd="2" destOrd="0" parTransId="{A0D451E2-68D4-4857-8BB6-9437B28A8903}" sibTransId="{2C193F97-B41A-471D-AE2A-2E1D47C63521}"/>
    <dgm:cxn modelId="{84049DAE-8701-44AC-B651-6E2A837DEFAC}" type="presParOf" srcId="{550CD184-B25C-4E6C-B577-3B4D95643FFD}" destId="{C22FB463-AC6C-4563-AC0C-BE236885FC53}" srcOrd="0" destOrd="0" presId="urn:microsoft.com/office/officeart/2005/8/layout/hProcess9"/>
    <dgm:cxn modelId="{5BDECF07-22FD-4AD4-879C-326642F4D970}" type="presParOf" srcId="{550CD184-B25C-4E6C-B577-3B4D95643FFD}" destId="{66E572F6-9894-49F2-AF56-4C131FEB239B}" srcOrd="1" destOrd="0" presId="urn:microsoft.com/office/officeart/2005/8/layout/hProcess9"/>
    <dgm:cxn modelId="{209FD3C5-4E73-43CD-861B-2D4A63C86BF7}" type="presParOf" srcId="{66E572F6-9894-49F2-AF56-4C131FEB239B}" destId="{4D3C5BED-05DA-44A6-A491-D033D3AFD3A7}" srcOrd="0" destOrd="0" presId="urn:microsoft.com/office/officeart/2005/8/layout/hProcess9"/>
    <dgm:cxn modelId="{78400E80-E6CD-49A1-8857-8AE29A1803DC}" type="presParOf" srcId="{66E572F6-9894-49F2-AF56-4C131FEB239B}" destId="{7284187F-E487-4664-8E1D-1613A4707DAC}" srcOrd="1" destOrd="0" presId="urn:microsoft.com/office/officeart/2005/8/layout/hProcess9"/>
    <dgm:cxn modelId="{94B9D6E2-8BE3-469E-9FA2-BD9D4213D865}" type="presParOf" srcId="{66E572F6-9894-49F2-AF56-4C131FEB239B}" destId="{35DB967C-3D32-4607-A295-428912437CED}" srcOrd="2" destOrd="0" presId="urn:microsoft.com/office/officeart/2005/8/layout/hProcess9"/>
    <dgm:cxn modelId="{4E769910-CE05-4C63-93F7-20EFB9B60F4F}" type="presParOf" srcId="{66E572F6-9894-49F2-AF56-4C131FEB239B}" destId="{BB9C7995-3CB1-441A-AD5B-9764F957FD32}" srcOrd="3" destOrd="0" presId="urn:microsoft.com/office/officeart/2005/8/layout/hProcess9"/>
    <dgm:cxn modelId="{1AB6D2BF-C223-42EF-968E-EF607F980724}" type="presParOf" srcId="{66E572F6-9894-49F2-AF56-4C131FEB239B}" destId="{AF7FE586-0DE0-4CEB-A674-A9004A8BF24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82A8EE0C-3C6F-4D40-9433-1A2015CE8816}" type="presOf" srcId="{F3D58A33-901D-446B-8A2A-9A962C4D1071}" destId="{A0177C7D-7A5E-40FE-BC89-A478E69B4B14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B8EE3B46-F3FC-421F-8D7A-84A0CCF08916}" type="presOf" srcId="{E27DF006-D491-423F-8760-5A0724FE8662}" destId="{B9D55764-05F3-4E67-9DB7-E514CD6E2C28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FB33B37E-CFFA-40CD-85A5-29BA9C0DE49B}" type="presOf" srcId="{54781F36-F6DE-499F-A106-16010FDDD875}" destId="{959C92F0-2E46-43F3-830C-49C98CBEB9CA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9FB63993-C4B0-49B6-914B-432E7FBEDA4D}" type="presOf" srcId="{55388F6A-1EAB-40C3-88EA-8A1CEF30126C}" destId="{782DD138-6EA7-4349-92DD-F5D248446C3E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1E389DC1-DBA1-43CA-ABFD-8C75252E651F}" type="presOf" srcId="{B898B256-1DC4-4ACA-8702-7E9D23CBB8BD}" destId="{3823EB82-FD9D-4909-8CA8-18A8BD03105D}" srcOrd="0" destOrd="0" presId="urn:microsoft.com/office/officeart/2005/8/layout/radial6"/>
    <dgm:cxn modelId="{9F52E3D3-1211-4A40-A133-1836756F378D}" type="presOf" srcId="{042C8BC4-E7BB-4CE8-BC79-4BD800DD72DA}" destId="{B7786AA7-A9A6-4CD1-B870-EE0AD55B053D}" srcOrd="0" destOrd="0" presId="urn:microsoft.com/office/officeart/2005/8/layout/radial6"/>
    <dgm:cxn modelId="{556FECE0-0BA1-4C86-AC92-EA24711AE9B7}" type="presOf" srcId="{5E836791-17E8-465B-8F18-3C459910C2C5}" destId="{9A54682F-6F2A-4887-96B0-AAF84B12D9EE}" srcOrd="0" destOrd="0" presId="urn:microsoft.com/office/officeart/2005/8/layout/radial6"/>
    <dgm:cxn modelId="{B41BE0F3-9667-49D7-B0E2-1D94E9D32F1F}" type="presOf" srcId="{A8E004D1-7480-4518-A0F6-2E5AEF1E413C}" destId="{BE7AD2B0-1553-40E7-ACF4-37E336760326}" srcOrd="0" destOrd="0" presId="urn:microsoft.com/office/officeart/2005/8/layout/radial6"/>
    <dgm:cxn modelId="{08CF29FB-FC20-4521-AD96-8817CB5C18FB}" type="presOf" srcId="{8C1D9E9B-962D-411B-8910-2E01576BB020}" destId="{1ADFF002-B2AF-4E51-BFDF-3AA186ADCCFD}" srcOrd="0" destOrd="0" presId="urn:microsoft.com/office/officeart/2005/8/layout/radial6"/>
    <dgm:cxn modelId="{A82E1DFD-B213-4FC3-A84B-362041E94064}" type="presOf" srcId="{27DD040A-5BEA-440D-B2A5-6FE470088D9E}" destId="{2C523489-6021-4032-B0EB-5B3924D3EF73}" srcOrd="0" destOrd="0" presId="urn:microsoft.com/office/officeart/2005/8/layout/radial6"/>
    <dgm:cxn modelId="{66364FFD-6080-400E-9499-7091091DC794}" type="presParOf" srcId="{3823EB82-FD9D-4909-8CA8-18A8BD03105D}" destId="{A0177C7D-7A5E-40FE-BC89-A478E69B4B14}" srcOrd="0" destOrd="0" presId="urn:microsoft.com/office/officeart/2005/8/layout/radial6"/>
    <dgm:cxn modelId="{23FD1FBD-43D8-494E-96BA-14394A1D9454}" type="presParOf" srcId="{3823EB82-FD9D-4909-8CA8-18A8BD03105D}" destId="{782DD138-6EA7-4349-92DD-F5D248446C3E}" srcOrd="1" destOrd="0" presId="urn:microsoft.com/office/officeart/2005/8/layout/radial6"/>
    <dgm:cxn modelId="{AE7ABD53-43F8-476E-86CD-3233E652FE8C}" type="presParOf" srcId="{3823EB82-FD9D-4909-8CA8-18A8BD03105D}" destId="{9F2562DC-FC95-4185-80B3-AD959BBF3C6F}" srcOrd="2" destOrd="0" presId="urn:microsoft.com/office/officeart/2005/8/layout/radial6"/>
    <dgm:cxn modelId="{5A8895BB-774A-458A-B721-6895774921DD}" type="presParOf" srcId="{3823EB82-FD9D-4909-8CA8-18A8BD03105D}" destId="{9A54682F-6F2A-4887-96B0-AAF84B12D9EE}" srcOrd="3" destOrd="0" presId="urn:microsoft.com/office/officeart/2005/8/layout/radial6"/>
    <dgm:cxn modelId="{BE91CD3D-172A-46E7-8604-20F6CFF9019F}" type="presParOf" srcId="{3823EB82-FD9D-4909-8CA8-18A8BD03105D}" destId="{B9D55764-05F3-4E67-9DB7-E514CD6E2C28}" srcOrd="4" destOrd="0" presId="urn:microsoft.com/office/officeart/2005/8/layout/radial6"/>
    <dgm:cxn modelId="{998D1B6C-C89F-4F27-B234-9849A5EFA113}" type="presParOf" srcId="{3823EB82-FD9D-4909-8CA8-18A8BD03105D}" destId="{CBB51DBB-3124-4337-B8F8-D11817EAF330}" srcOrd="5" destOrd="0" presId="urn:microsoft.com/office/officeart/2005/8/layout/radial6"/>
    <dgm:cxn modelId="{C02A6E92-EF50-4E84-A2E3-935748824A4C}" type="presParOf" srcId="{3823EB82-FD9D-4909-8CA8-18A8BD03105D}" destId="{B7786AA7-A9A6-4CD1-B870-EE0AD55B053D}" srcOrd="6" destOrd="0" presId="urn:microsoft.com/office/officeart/2005/8/layout/radial6"/>
    <dgm:cxn modelId="{C037316F-C358-43C6-A789-A9357CA36A9B}" type="presParOf" srcId="{3823EB82-FD9D-4909-8CA8-18A8BD03105D}" destId="{959C92F0-2E46-43F3-830C-49C98CBEB9CA}" srcOrd="7" destOrd="0" presId="urn:microsoft.com/office/officeart/2005/8/layout/radial6"/>
    <dgm:cxn modelId="{848708A3-F927-496B-AF30-D0193B10F28D}" type="presParOf" srcId="{3823EB82-FD9D-4909-8CA8-18A8BD03105D}" destId="{46D3571B-6FA0-456C-A96A-C5A9BE3B3AB4}" srcOrd="8" destOrd="0" presId="urn:microsoft.com/office/officeart/2005/8/layout/radial6"/>
    <dgm:cxn modelId="{ECC6149A-05E5-4239-AA14-F3D22E230256}" type="presParOf" srcId="{3823EB82-FD9D-4909-8CA8-18A8BD03105D}" destId="{1ADFF002-B2AF-4E51-BFDF-3AA186ADCCFD}" srcOrd="9" destOrd="0" presId="urn:microsoft.com/office/officeart/2005/8/layout/radial6"/>
    <dgm:cxn modelId="{6A7DBC15-479A-4D1E-AF18-01C55FD58779}" type="presParOf" srcId="{3823EB82-FD9D-4909-8CA8-18A8BD03105D}" destId="{BE7AD2B0-1553-40E7-ACF4-37E336760326}" srcOrd="10" destOrd="0" presId="urn:microsoft.com/office/officeart/2005/8/layout/radial6"/>
    <dgm:cxn modelId="{6DE3DCFD-DF1E-4AB9-9ADC-D655BEE5DA52}" type="presParOf" srcId="{3823EB82-FD9D-4909-8CA8-18A8BD03105D}" destId="{A5395A6A-4FD3-4DE1-AD37-51199987CC3C}" srcOrd="11" destOrd="0" presId="urn:microsoft.com/office/officeart/2005/8/layout/radial6"/>
    <dgm:cxn modelId="{0C6FE646-6868-4F66-83F6-D963B72F09F2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4B0A400A-7A06-4007-93E6-05FC23382CCC}" type="presOf" srcId="{E27DF006-D491-423F-8760-5A0724FE8662}" destId="{B9D55764-05F3-4E67-9DB7-E514CD6E2C28}" srcOrd="0" destOrd="0" presId="urn:microsoft.com/office/officeart/2005/8/layout/radial6"/>
    <dgm:cxn modelId="{1DCD9B35-5AAD-4372-8AA4-1E1F158733DD}" type="presOf" srcId="{5E836791-17E8-465B-8F18-3C459910C2C5}" destId="{9A54682F-6F2A-4887-96B0-AAF84B12D9EE}" srcOrd="0" destOrd="0" presId="urn:microsoft.com/office/officeart/2005/8/layout/radial6"/>
    <dgm:cxn modelId="{B33F3037-15E8-48DD-8AD3-7F1C7E4003C7}" type="presOf" srcId="{F3D58A33-901D-446B-8A2A-9A962C4D1071}" destId="{A0177C7D-7A5E-40FE-BC89-A478E69B4B14}" srcOrd="0" destOrd="0" presId="urn:microsoft.com/office/officeart/2005/8/layout/radial6"/>
    <dgm:cxn modelId="{ED8CC862-3F3D-4163-995A-B51294D2F5EF}" type="presOf" srcId="{8C1D9E9B-962D-411B-8910-2E01576BB020}" destId="{1ADFF002-B2AF-4E51-BFDF-3AA186ADCCFD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678F3D4A-F977-4454-A86C-16F43D67B9EB}" type="presOf" srcId="{A8E004D1-7480-4518-A0F6-2E5AEF1E413C}" destId="{BE7AD2B0-1553-40E7-ACF4-37E336760326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00E4CA8A-B072-409B-B08C-F71C0173A3CE}" type="presOf" srcId="{27DD040A-5BEA-440D-B2A5-6FE470088D9E}" destId="{2C523489-6021-4032-B0EB-5B3924D3EF73}" srcOrd="0" destOrd="0" presId="urn:microsoft.com/office/officeart/2005/8/layout/radial6"/>
    <dgm:cxn modelId="{51F50CA2-283C-47A5-A91C-BF048DA55653}" type="presOf" srcId="{B898B256-1DC4-4ACA-8702-7E9D23CBB8BD}" destId="{3823EB82-FD9D-4909-8CA8-18A8BD03105D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EEA5EFD5-2FC9-4C45-81BE-43C92F5693CC}" type="presOf" srcId="{042C8BC4-E7BB-4CE8-BC79-4BD800DD72DA}" destId="{B7786AA7-A9A6-4CD1-B870-EE0AD55B053D}" srcOrd="0" destOrd="0" presId="urn:microsoft.com/office/officeart/2005/8/layout/radial6"/>
    <dgm:cxn modelId="{2DE354E6-71DB-45CE-BD72-D4AD24649DDE}" type="presOf" srcId="{55388F6A-1EAB-40C3-88EA-8A1CEF30126C}" destId="{782DD138-6EA7-4349-92DD-F5D248446C3E}" srcOrd="0" destOrd="0" presId="urn:microsoft.com/office/officeart/2005/8/layout/radial6"/>
    <dgm:cxn modelId="{5910D1F0-6E55-4EF1-AFF9-755B112837AC}" type="presOf" srcId="{54781F36-F6DE-499F-A106-16010FDDD875}" destId="{959C92F0-2E46-43F3-830C-49C98CBEB9CA}" srcOrd="0" destOrd="0" presId="urn:microsoft.com/office/officeart/2005/8/layout/radial6"/>
    <dgm:cxn modelId="{1283CECE-AC08-415C-A88F-6299FE0818E2}" type="presParOf" srcId="{3823EB82-FD9D-4909-8CA8-18A8BD03105D}" destId="{A0177C7D-7A5E-40FE-BC89-A478E69B4B14}" srcOrd="0" destOrd="0" presId="urn:microsoft.com/office/officeart/2005/8/layout/radial6"/>
    <dgm:cxn modelId="{89C72E46-1D2B-4AE2-AC96-31AEFA1836E2}" type="presParOf" srcId="{3823EB82-FD9D-4909-8CA8-18A8BD03105D}" destId="{782DD138-6EA7-4349-92DD-F5D248446C3E}" srcOrd="1" destOrd="0" presId="urn:microsoft.com/office/officeart/2005/8/layout/radial6"/>
    <dgm:cxn modelId="{1642AFFC-E7E7-4AC3-8F7F-432D4A99FAB5}" type="presParOf" srcId="{3823EB82-FD9D-4909-8CA8-18A8BD03105D}" destId="{9F2562DC-FC95-4185-80B3-AD959BBF3C6F}" srcOrd="2" destOrd="0" presId="urn:microsoft.com/office/officeart/2005/8/layout/radial6"/>
    <dgm:cxn modelId="{53B1AA53-526A-4A9F-A3C8-328F34A2C735}" type="presParOf" srcId="{3823EB82-FD9D-4909-8CA8-18A8BD03105D}" destId="{9A54682F-6F2A-4887-96B0-AAF84B12D9EE}" srcOrd="3" destOrd="0" presId="urn:microsoft.com/office/officeart/2005/8/layout/radial6"/>
    <dgm:cxn modelId="{9FF23F1D-3E70-4016-BC84-98EE6B10B18C}" type="presParOf" srcId="{3823EB82-FD9D-4909-8CA8-18A8BD03105D}" destId="{B9D55764-05F3-4E67-9DB7-E514CD6E2C28}" srcOrd="4" destOrd="0" presId="urn:microsoft.com/office/officeart/2005/8/layout/radial6"/>
    <dgm:cxn modelId="{CFDC7A70-2311-4924-BF7B-B75C4EA4D62B}" type="presParOf" srcId="{3823EB82-FD9D-4909-8CA8-18A8BD03105D}" destId="{CBB51DBB-3124-4337-B8F8-D11817EAF330}" srcOrd="5" destOrd="0" presId="urn:microsoft.com/office/officeart/2005/8/layout/radial6"/>
    <dgm:cxn modelId="{05A285D8-DAD2-435C-9F40-C449118F9759}" type="presParOf" srcId="{3823EB82-FD9D-4909-8CA8-18A8BD03105D}" destId="{B7786AA7-A9A6-4CD1-B870-EE0AD55B053D}" srcOrd="6" destOrd="0" presId="urn:microsoft.com/office/officeart/2005/8/layout/radial6"/>
    <dgm:cxn modelId="{9582108B-C751-48DD-983F-06C9BBB8F120}" type="presParOf" srcId="{3823EB82-FD9D-4909-8CA8-18A8BD03105D}" destId="{959C92F0-2E46-43F3-830C-49C98CBEB9CA}" srcOrd="7" destOrd="0" presId="urn:microsoft.com/office/officeart/2005/8/layout/radial6"/>
    <dgm:cxn modelId="{2F08A636-D4C1-46FB-A173-DACD12AE0429}" type="presParOf" srcId="{3823EB82-FD9D-4909-8CA8-18A8BD03105D}" destId="{46D3571B-6FA0-456C-A96A-C5A9BE3B3AB4}" srcOrd="8" destOrd="0" presId="urn:microsoft.com/office/officeart/2005/8/layout/radial6"/>
    <dgm:cxn modelId="{E41485B5-166E-4906-97BF-E8134327427E}" type="presParOf" srcId="{3823EB82-FD9D-4909-8CA8-18A8BD03105D}" destId="{1ADFF002-B2AF-4E51-BFDF-3AA186ADCCFD}" srcOrd="9" destOrd="0" presId="urn:microsoft.com/office/officeart/2005/8/layout/radial6"/>
    <dgm:cxn modelId="{3AAD6968-F9D4-41BD-84A8-7DFA09D2DB5A}" type="presParOf" srcId="{3823EB82-FD9D-4909-8CA8-18A8BD03105D}" destId="{BE7AD2B0-1553-40E7-ACF4-37E336760326}" srcOrd="10" destOrd="0" presId="urn:microsoft.com/office/officeart/2005/8/layout/radial6"/>
    <dgm:cxn modelId="{4646FEB4-BE78-4F2E-8E10-EA880CFD1D2B}" type="presParOf" srcId="{3823EB82-FD9D-4909-8CA8-18A8BD03105D}" destId="{A5395A6A-4FD3-4DE1-AD37-51199987CC3C}" srcOrd="11" destOrd="0" presId="urn:microsoft.com/office/officeart/2005/8/layout/radial6"/>
    <dgm:cxn modelId="{174D04CF-8C2E-4234-A991-2755948590F0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7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42709A11-BC77-4852-A968-F27EB66E7572}" type="presOf" srcId="{F3D58A33-901D-446B-8A2A-9A962C4D1071}" destId="{A0177C7D-7A5E-40FE-BC89-A478E69B4B14}" srcOrd="0" destOrd="0" presId="urn:microsoft.com/office/officeart/2005/8/layout/radial6"/>
    <dgm:cxn modelId="{5D73D125-221C-4436-A3CD-8075AD7B33E3}" type="presOf" srcId="{55388F6A-1EAB-40C3-88EA-8A1CEF30126C}" destId="{782DD138-6EA7-4349-92DD-F5D248446C3E}" srcOrd="0" destOrd="0" presId="urn:microsoft.com/office/officeart/2005/8/layout/radial6"/>
    <dgm:cxn modelId="{86726127-C327-4F70-9B49-E5E6BC91D451}" type="presOf" srcId="{E27DF006-D491-423F-8760-5A0724FE8662}" destId="{B9D55764-05F3-4E67-9DB7-E514CD6E2C28}" srcOrd="0" destOrd="0" presId="urn:microsoft.com/office/officeart/2005/8/layout/radial6"/>
    <dgm:cxn modelId="{0E0C9A3E-2695-4205-BBD5-40AB34053FB3}" type="presOf" srcId="{B898B256-1DC4-4ACA-8702-7E9D23CBB8BD}" destId="{3823EB82-FD9D-4909-8CA8-18A8BD03105D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7995B27E-117C-46F7-A3F3-3184B669401A}" type="presOf" srcId="{8C1D9E9B-962D-411B-8910-2E01576BB020}" destId="{1ADFF002-B2AF-4E51-BFDF-3AA186ADCCFD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C9F9519E-1C20-4D13-91F0-6B01E3F1DA85}" type="presOf" srcId="{27DD040A-5BEA-440D-B2A5-6FE470088D9E}" destId="{2C523489-6021-4032-B0EB-5B3924D3EF73}" srcOrd="0" destOrd="0" presId="urn:microsoft.com/office/officeart/2005/8/layout/radial6"/>
    <dgm:cxn modelId="{0C769CB1-C9A8-4700-A6CA-D47FA3E4AE4F}" type="presOf" srcId="{54781F36-F6DE-499F-A106-16010FDDD875}" destId="{959C92F0-2E46-43F3-830C-49C98CBEB9CA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8FFA1CC9-4A94-4731-8BCA-BE494C2D3CA9}" type="presOf" srcId="{5E836791-17E8-465B-8F18-3C459910C2C5}" destId="{9A54682F-6F2A-4887-96B0-AAF84B12D9EE}" srcOrd="0" destOrd="0" presId="urn:microsoft.com/office/officeart/2005/8/layout/radial6"/>
    <dgm:cxn modelId="{24A7D3D6-0220-4CB3-8042-409286B8C300}" type="presOf" srcId="{042C8BC4-E7BB-4CE8-BC79-4BD800DD72DA}" destId="{B7786AA7-A9A6-4CD1-B870-EE0AD55B053D}" srcOrd="0" destOrd="0" presId="urn:microsoft.com/office/officeart/2005/8/layout/radial6"/>
    <dgm:cxn modelId="{9C9CB9FC-BD7A-4618-AA77-8C5F868A52C5}" type="presOf" srcId="{A8E004D1-7480-4518-A0F6-2E5AEF1E413C}" destId="{BE7AD2B0-1553-40E7-ACF4-37E336760326}" srcOrd="0" destOrd="0" presId="urn:microsoft.com/office/officeart/2005/8/layout/radial6"/>
    <dgm:cxn modelId="{6EB220A9-EB3B-4AFB-AEB3-747AF59460CD}" type="presParOf" srcId="{3823EB82-FD9D-4909-8CA8-18A8BD03105D}" destId="{A0177C7D-7A5E-40FE-BC89-A478E69B4B14}" srcOrd="0" destOrd="0" presId="urn:microsoft.com/office/officeart/2005/8/layout/radial6"/>
    <dgm:cxn modelId="{0F6BD284-B79D-4163-A3DD-D8A74028F1B5}" type="presParOf" srcId="{3823EB82-FD9D-4909-8CA8-18A8BD03105D}" destId="{782DD138-6EA7-4349-92DD-F5D248446C3E}" srcOrd="1" destOrd="0" presId="urn:microsoft.com/office/officeart/2005/8/layout/radial6"/>
    <dgm:cxn modelId="{307A43AD-23B3-441B-A2FB-A5ACBFC902D9}" type="presParOf" srcId="{3823EB82-FD9D-4909-8CA8-18A8BD03105D}" destId="{9F2562DC-FC95-4185-80B3-AD959BBF3C6F}" srcOrd="2" destOrd="0" presId="urn:microsoft.com/office/officeart/2005/8/layout/radial6"/>
    <dgm:cxn modelId="{7F1F854F-1073-42B1-BD55-591007016CC9}" type="presParOf" srcId="{3823EB82-FD9D-4909-8CA8-18A8BD03105D}" destId="{9A54682F-6F2A-4887-96B0-AAF84B12D9EE}" srcOrd="3" destOrd="0" presId="urn:microsoft.com/office/officeart/2005/8/layout/radial6"/>
    <dgm:cxn modelId="{C05ED01A-D7EB-4624-A8CD-BA6EBF9A3F84}" type="presParOf" srcId="{3823EB82-FD9D-4909-8CA8-18A8BD03105D}" destId="{B9D55764-05F3-4E67-9DB7-E514CD6E2C28}" srcOrd="4" destOrd="0" presId="urn:microsoft.com/office/officeart/2005/8/layout/radial6"/>
    <dgm:cxn modelId="{89F69988-FDE3-418A-A075-DD6AE5FEEDBA}" type="presParOf" srcId="{3823EB82-FD9D-4909-8CA8-18A8BD03105D}" destId="{CBB51DBB-3124-4337-B8F8-D11817EAF330}" srcOrd="5" destOrd="0" presId="urn:microsoft.com/office/officeart/2005/8/layout/radial6"/>
    <dgm:cxn modelId="{4D254DE5-91B3-46E5-A012-642E52BED64B}" type="presParOf" srcId="{3823EB82-FD9D-4909-8CA8-18A8BD03105D}" destId="{B7786AA7-A9A6-4CD1-B870-EE0AD55B053D}" srcOrd="6" destOrd="0" presId="urn:microsoft.com/office/officeart/2005/8/layout/radial6"/>
    <dgm:cxn modelId="{15160952-D684-4510-B736-2BB597606757}" type="presParOf" srcId="{3823EB82-FD9D-4909-8CA8-18A8BD03105D}" destId="{959C92F0-2E46-43F3-830C-49C98CBEB9CA}" srcOrd="7" destOrd="0" presId="urn:microsoft.com/office/officeart/2005/8/layout/radial6"/>
    <dgm:cxn modelId="{98E3B88F-E0A0-4D60-8288-C1CFCB6C5C24}" type="presParOf" srcId="{3823EB82-FD9D-4909-8CA8-18A8BD03105D}" destId="{46D3571B-6FA0-456C-A96A-C5A9BE3B3AB4}" srcOrd="8" destOrd="0" presId="urn:microsoft.com/office/officeart/2005/8/layout/radial6"/>
    <dgm:cxn modelId="{DD376A42-DCBE-4B08-AD74-38A1552B4310}" type="presParOf" srcId="{3823EB82-FD9D-4909-8CA8-18A8BD03105D}" destId="{1ADFF002-B2AF-4E51-BFDF-3AA186ADCCFD}" srcOrd="9" destOrd="0" presId="urn:microsoft.com/office/officeart/2005/8/layout/radial6"/>
    <dgm:cxn modelId="{9953878D-12B0-4868-A570-80922B25628E}" type="presParOf" srcId="{3823EB82-FD9D-4909-8CA8-18A8BD03105D}" destId="{BE7AD2B0-1553-40E7-ACF4-37E336760326}" srcOrd="10" destOrd="0" presId="urn:microsoft.com/office/officeart/2005/8/layout/radial6"/>
    <dgm:cxn modelId="{70EF701F-F030-4539-AEDB-ECDCAE4F4B65}" type="presParOf" srcId="{3823EB82-FD9D-4909-8CA8-18A8BD03105D}" destId="{A5395A6A-4FD3-4DE1-AD37-51199987CC3C}" srcOrd="11" destOrd="0" presId="urn:microsoft.com/office/officeart/2005/8/layout/radial6"/>
    <dgm:cxn modelId="{59C4F3F7-FF3F-435B-BAD9-245DEA3789C6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8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742F450A-0886-4862-B87E-10D293C0DC6F}" type="presOf" srcId="{55388F6A-1EAB-40C3-88EA-8A1CEF30126C}" destId="{782DD138-6EA7-4349-92DD-F5D248446C3E}" srcOrd="0" destOrd="0" presId="urn:microsoft.com/office/officeart/2005/8/layout/radial6"/>
    <dgm:cxn modelId="{DAD7070D-E2AE-493E-A850-2AC26CB960BE}" type="presOf" srcId="{B898B256-1DC4-4ACA-8702-7E9D23CBB8BD}" destId="{3823EB82-FD9D-4909-8CA8-18A8BD03105D}" srcOrd="0" destOrd="0" presId="urn:microsoft.com/office/officeart/2005/8/layout/radial6"/>
    <dgm:cxn modelId="{0D4C5724-C30F-422C-9C22-508C47F31E93}" type="presOf" srcId="{27DD040A-5BEA-440D-B2A5-6FE470088D9E}" destId="{2C523489-6021-4032-B0EB-5B3924D3EF73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5F023698-29E1-463C-8A3C-0FDB9952E424}" type="presOf" srcId="{5E836791-17E8-465B-8F18-3C459910C2C5}" destId="{9A54682F-6F2A-4887-96B0-AAF84B12D9EE}" srcOrd="0" destOrd="0" presId="urn:microsoft.com/office/officeart/2005/8/layout/radial6"/>
    <dgm:cxn modelId="{D554CCA4-5032-467B-A01F-77AD6747A77B}" type="presOf" srcId="{8C1D9E9B-962D-411B-8910-2E01576BB020}" destId="{1ADFF002-B2AF-4E51-BFDF-3AA186ADCCFD}" srcOrd="0" destOrd="0" presId="urn:microsoft.com/office/officeart/2005/8/layout/radial6"/>
    <dgm:cxn modelId="{8A9829AF-8A66-4EFC-A71E-98B5B613BB50}" type="presOf" srcId="{F3D58A33-901D-446B-8A2A-9A962C4D1071}" destId="{A0177C7D-7A5E-40FE-BC89-A478E69B4B14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4AC53BC6-68DA-4DF7-ACEF-D1DEEBB9CA33}" type="presOf" srcId="{A8E004D1-7480-4518-A0F6-2E5AEF1E413C}" destId="{BE7AD2B0-1553-40E7-ACF4-37E336760326}" srcOrd="0" destOrd="0" presId="urn:microsoft.com/office/officeart/2005/8/layout/radial6"/>
    <dgm:cxn modelId="{3A0028C9-8889-47A4-B2BA-E6A12F5C2E50}" type="presOf" srcId="{E27DF006-D491-423F-8760-5A0724FE8662}" destId="{B9D55764-05F3-4E67-9DB7-E514CD6E2C28}" srcOrd="0" destOrd="0" presId="urn:microsoft.com/office/officeart/2005/8/layout/radial6"/>
    <dgm:cxn modelId="{44E8DBF8-F95A-4937-8FB9-592C8E49C28A}" type="presOf" srcId="{54781F36-F6DE-499F-A106-16010FDDD875}" destId="{959C92F0-2E46-43F3-830C-49C98CBEB9CA}" srcOrd="0" destOrd="0" presId="urn:microsoft.com/office/officeart/2005/8/layout/radial6"/>
    <dgm:cxn modelId="{5FCAF4FE-7BE2-4F1A-8F8F-A17E923470AB}" type="presOf" srcId="{042C8BC4-E7BB-4CE8-BC79-4BD800DD72DA}" destId="{B7786AA7-A9A6-4CD1-B870-EE0AD55B053D}" srcOrd="0" destOrd="0" presId="urn:microsoft.com/office/officeart/2005/8/layout/radial6"/>
    <dgm:cxn modelId="{F0E9CF3E-AFD7-4243-A315-9C90BD62FF07}" type="presParOf" srcId="{3823EB82-FD9D-4909-8CA8-18A8BD03105D}" destId="{A0177C7D-7A5E-40FE-BC89-A478E69B4B14}" srcOrd="0" destOrd="0" presId="urn:microsoft.com/office/officeart/2005/8/layout/radial6"/>
    <dgm:cxn modelId="{37230942-99E6-405B-870B-0C25C32F8006}" type="presParOf" srcId="{3823EB82-FD9D-4909-8CA8-18A8BD03105D}" destId="{782DD138-6EA7-4349-92DD-F5D248446C3E}" srcOrd="1" destOrd="0" presId="urn:microsoft.com/office/officeart/2005/8/layout/radial6"/>
    <dgm:cxn modelId="{784830BA-32C2-4542-8062-5927088FB4CF}" type="presParOf" srcId="{3823EB82-FD9D-4909-8CA8-18A8BD03105D}" destId="{9F2562DC-FC95-4185-80B3-AD959BBF3C6F}" srcOrd="2" destOrd="0" presId="urn:microsoft.com/office/officeart/2005/8/layout/radial6"/>
    <dgm:cxn modelId="{148E1275-0855-4BCF-BBAD-BDB98E3B5871}" type="presParOf" srcId="{3823EB82-FD9D-4909-8CA8-18A8BD03105D}" destId="{9A54682F-6F2A-4887-96B0-AAF84B12D9EE}" srcOrd="3" destOrd="0" presId="urn:microsoft.com/office/officeart/2005/8/layout/radial6"/>
    <dgm:cxn modelId="{014D2A88-E5DD-4AD4-8259-B135D5529951}" type="presParOf" srcId="{3823EB82-FD9D-4909-8CA8-18A8BD03105D}" destId="{B9D55764-05F3-4E67-9DB7-E514CD6E2C28}" srcOrd="4" destOrd="0" presId="urn:microsoft.com/office/officeart/2005/8/layout/radial6"/>
    <dgm:cxn modelId="{602E9FDC-1B17-4A62-9522-62CE082EF1D4}" type="presParOf" srcId="{3823EB82-FD9D-4909-8CA8-18A8BD03105D}" destId="{CBB51DBB-3124-4337-B8F8-D11817EAF330}" srcOrd="5" destOrd="0" presId="urn:microsoft.com/office/officeart/2005/8/layout/radial6"/>
    <dgm:cxn modelId="{CD406AEC-B3EB-4C03-915E-CFF0698A9002}" type="presParOf" srcId="{3823EB82-FD9D-4909-8CA8-18A8BD03105D}" destId="{B7786AA7-A9A6-4CD1-B870-EE0AD55B053D}" srcOrd="6" destOrd="0" presId="urn:microsoft.com/office/officeart/2005/8/layout/radial6"/>
    <dgm:cxn modelId="{DE466A36-4D48-4219-A38E-C2BD73101D00}" type="presParOf" srcId="{3823EB82-FD9D-4909-8CA8-18A8BD03105D}" destId="{959C92F0-2E46-43F3-830C-49C98CBEB9CA}" srcOrd="7" destOrd="0" presId="urn:microsoft.com/office/officeart/2005/8/layout/radial6"/>
    <dgm:cxn modelId="{D6BB2AE3-78C8-459C-A113-89B213854B46}" type="presParOf" srcId="{3823EB82-FD9D-4909-8CA8-18A8BD03105D}" destId="{46D3571B-6FA0-456C-A96A-C5A9BE3B3AB4}" srcOrd="8" destOrd="0" presId="urn:microsoft.com/office/officeart/2005/8/layout/radial6"/>
    <dgm:cxn modelId="{3E7D2D46-3091-4188-A0F3-14244A9E9ECC}" type="presParOf" srcId="{3823EB82-FD9D-4909-8CA8-18A8BD03105D}" destId="{1ADFF002-B2AF-4E51-BFDF-3AA186ADCCFD}" srcOrd="9" destOrd="0" presId="urn:microsoft.com/office/officeart/2005/8/layout/radial6"/>
    <dgm:cxn modelId="{717708DB-44B0-4D79-8F43-4513EFF73830}" type="presParOf" srcId="{3823EB82-FD9D-4909-8CA8-18A8BD03105D}" destId="{BE7AD2B0-1553-40E7-ACF4-37E336760326}" srcOrd="10" destOrd="0" presId="urn:microsoft.com/office/officeart/2005/8/layout/radial6"/>
    <dgm:cxn modelId="{8F032807-FCDD-42B3-8E59-97BAED9BEB76}" type="presParOf" srcId="{3823EB82-FD9D-4909-8CA8-18A8BD03105D}" destId="{A5395A6A-4FD3-4DE1-AD37-51199987CC3C}" srcOrd="11" destOrd="0" presId="urn:microsoft.com/office/officeart/2005/8/layout/radial6"/>
    <dgm:cxn modelId="{75F87016-E115-4C59-BFD4-EF967ED99A63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9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6A90E010-98B2-4850-9ACB-90620450CA54}" type="presOf" srcId="{27DD040A-5BEA-440D-B2A5-6FE470088D9E}" destId="{2C523489-6021-4032-B0EB-5B3924D3EF73}" srcOrd="0" destOrd="0" presId="urn:microsoft.com/office/officeart/2005/8/layout/radial6"/>
    <dgm:cxn modelId="{002FBC1D-27B8-4198-B156-02B7B5015209}" type="presOf" srcId="{A8E004D1-7480-4518-A0F6-2E5AEF1E413C}" destId="{BE7AD2B0-1553-40E7-ACF4-37E336760326}" srcOrd="0" destOrd="0" presId="urn:microsoft.com/office/officeart/2005/8/layout/radial6"/>
    <dgm:cxn modelId="{FF0A8A2B-D46C-4140-B02A-0A3EE24596A7}" type="presOf" srcId="{55388F6A-1EAB-40C3-88EA-8A1CEF30126C}" destId="{782DD138-6EA7-4349-92DD-F5D248446C3E}" srcOrd="0" destOrd="0" presId="urn:microsoft.com/office/officeart/2005/8/layout/radial6"/>
    <dgm:cxn modelId="{60CB2339-FB7E-4C6A-A991-CB540322D035}" type="presOf" srcId="{8C1D9E9B-962D-411B-8910-2E01576BB020}" destId="{1ADFF002-B2AF-4E51-BFDF-3AA186ADCCFD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CAB01667-DF8C-4636-BF73-11C5FEC8C8A5}" type="presOf" srcId="{5E836791-17E8-465B-8F18-3C459910C2C5}" destId="{9A54682F-6F2A-4887-96B0-AAF84B12D9EE}" srcOrd="0" destOrd="0" presId="urn:microsoft.com/office/officeart/2005/8/layout/radial6"/>
    <dgm:cxn modelId="{3389C873-6C16-4991-867C-6B0A38D9FFF1}" type="presOf" srcId="{E27DF006-D491-423F-8760-5A0724FE8662}" destId="{B9D55764-05F3-4E67-9DB7-E514CD6E2C28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0A97EAB1-96CE-49C0-86CE-C76565105D03}" type="presOf" srcId="{F3D58A33-901D-446B-8A2A-9A962C4D1071}" destId="{A0177C7D-7A5E-40FE-BC89-A478E69B4B14}" srcOrd="0" destOrd="0" presId="urn:microsoft.com/office/officeart/2005/8/layout/radial6"/>
    <dgm:cxn modelId="{69F32BB5-1584-4FD8-AC22-5174DC1C951C}" type="presOf" srcId="{B898B256-1DC4-4ACA-8702-7E9D23CBB8BD}" destId="{3823EB82-FD9D-4909-8CA8-18A8BD03105D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09B6C9BF-BA88-4B94-97F6-C63384422C31}" type="presOf" srcId="{54781F36-F6DE-499F-A106-16010FDDD875}" destId="{959C92F0-2E46-43F3-830C-49C98CBEB9CA}" srcOrd="0" destOrd="0" presId="urn:microsoft.com/office/officeart/2005/8/layout/radial6"/>
    <dgm:cxn modelId="{C155C8CD-3FB1-4119-8BEC-F73E741AFB71}" type="presOf" srcId="{042C8BC4-E7BB-4CE8-BC79-4BD800DD72DA}" destId="{B7786AA7-A9A6-4CD1-B870-EE0AD55B053D}" srcOrd="0" destOrd="0" presId="urn:microsoft.com/office/officeart/2005/8/layout/radial6"/>
    <dgm:cxn modelId="{52D038B6-1163-4543-816B-119E8BD5F74C}" type="presParOf" srcId="{3823EB82-FD9D-4909-8CA8-18A8BD03105D}" destId="{A0177C7D-7A5E-40FE-BC89-A478E69B4B14}" srcOrd="0" destOrd="0" presId="urn:microsoft.com/office/officeart/2005/8/layout/radial6"/>
    <dgm:cxn modelId="{010B82E1-ACD5-4E40-9659-CC8E1C05880F}" type="presParOf" srcId="{3823EB82-FD9D-4909-8CA8-18A8BD03105D}" destId="{782DD138-6EA7-4349-92DD-F5D248446C3E}" srcOrd="1" destOrd="0" presId="urn:microsoft.com/office/officeart/2005/8/layout/radial6"/>
    <dgm:cxn modelId="{08668BB9-F2DD-40C7-95AD-3A5AAF99F492}" type="presParOf" srcId="{3823EB82-FD9D-4909-8CA8-18A8BD03105D}" destId="{9F2562DC-FC95-4185-80B3-AD959BBF3C6F}" srcOrd="2" destOrd="0" presId="urn:microsoft.com/office/officeart/2005/8/layout/radial6"/>
    <dgm:cxn modelId="{9211A00A-C136-405D-AAFD-2B626D169878}" type="presParOf" srcId="{3823EB82-FD9D-4909-8CA8-18A8BD03105D}" destId="{9A54682F-6F2A-4887-96B0-AAF84B12D9EE}" srcOrd="3" destOrd="0" presId="urn:microsoft.com/office/officeart/2005/8/layout/radial6"/>
    <dgm:cxn modelId="{3B1F2E99-EC48-4005-AECF-2E15E145D764}" type="presParOf" srcId="{3823EB82-FD9D-4909-8CA8-18A8BD03105D}" destId="{B9D55764-05F3-4E67-9DB7-E514CD6E2C28}" srcOrd="4" destOrd="0" presId="urn:microsoft.com/office/officeart/2005/8/layout/radial6"/>
    <dgm:cxn modelId="{2280E2F0-E84E-482B-99B7-A8C31D5E13FB}" type="presParOf" srcId="{3823EB82-FD9D-4909-8CA8-18A8BD03105D}" destId="{CBB51DBB-3124-4337-B8F8-D11817EAF330}" srcOrd="5" destOrd="0" presId="urn:microsoft.com/office/officeart/2005/8/layout/radial6"/>
    <dgm:cxn modelId="{C894785A-48F9-44FA-AAA8-EBEA88F85DC7}" type="presParOf" srcId="{3823EB82-FD9D-4909-8CA8-18A8BD03105D}" destId="{B7786AA7-A9A6-4CD1-B870-EE0AD55B053D}" srcOrd="6" destOrd="0" presId="urn:microsoft.com/office/officeart/2005/8/layout/radial6"/>
    <dgm:cxn modelId="{C246A51B-D699-4930-939A-D037B4124130}" type="presParOf" srcId="{3823EB82-FD9D-4909-8CA8-18A8BD03105D}" destId="{959C92F0-2E46-43F3-830C-49C98CBEB9CA}" srcOrd="7" destOrd="0" presId="urn:microsoft.com/office/officeart/2005/8/layout/radial6"/>
    <dgm:cxn modelId="{19D42F54-34F8-48B0-B5A4-1737E7D9E466}" type="presParOf" srcId="{3823EB82-FD9D-4909-8CA8-18A8BD03105D}" destId="{46D3571B-6FA0-456C-A96A-C5A9BE3B3AB4}" srcOrd="8" destOrd="0" presId="urn:microsoft.com/office/officeart/2005/8/layout/radial6"/>
    <dgm:cxn modelId="{2CC47B8D-61A6-48B9-9460-A44D6D227640}" type="presParOf" srcId="{3823EB82-FD9D-4909-8CA8-18A8BD03105D}" destId="{1ADFF002-B2AF-4E51-BFDF-3AA186ADCCFD}" srcOrd="9" destOrd="0" presId="urn:microsoft.com/office/officeart/2005/8/layout/radial6"/>
    <dgm:cxn modelId="{2400B454-B1E8-45AE-B490-42A4F3E109C1}" type="presParOf" srcId="{3823EB82-FD9D-4909-8CA8-18A8BD03105D}" destId="{BE7AD2B0-1553-40E7-ACF4-37E336760326}" srcOrd="10" destOrd="0" presId="urn:microsoft.com/office/officeart/2005/8/layout/radial6"/>
    <dgm:cxn modelId="{4BCDF645-E1B1-4B12-970D-532162FE598E}" type="presParOf" srcId="{3823EB82-FD9D-4909-8CA8-18A8BD03105D}" destId="{A5395A6A-4FD3-4DE1-AD37-51199987CC3C}" srcOrd="11" destOrd="0" presId="urn:microsoft.com/office/officeart/2005/8/layout/radial6"/>
    <dgm:cxn modelId="{C25527E4-09A2-45FC-A308-B909D26C79A7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0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20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BF876E2E-3B40-44A6-9C2D-FD32F3B56FD0}" type="presOf" srcId="{B898B256-1DC4-4ACA-8702-7E9D23CBB8BD}" destId="{3823EB82-FD9D-4909-8CA8-18A8BD03105D}" srcOrd="0" destOrd="0" presId="urn:microsoft.com/office/officeart/2005/8/layout/radial6"/>
    <dgm:cxn modelId="{5BEA0830-354E-4FB1-9F59-CA647A426052}" type="presOf" srcId="{5E836791-17E8-465B-8F18-3C459910C2C5}" destId="{9A54682F-6F2A-4887-96B0-AAF84B12D9EE}" srcOrd="0" destOrd="0" presId="urn:microsoft.com/office/officeart/2005/8/layout/radial6"/>
    <dgm:cxn modelId="{F3E20062-99CD-41CC-875D-C12A6A255E0B}" type="presOf" srcId="{55388F6A-1EAB-40C3-88EA-8A1CEF30126C}" destId="{782DD138-6EA7-4349-92DD-F5D248446C3E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BDD8604C-B5B5-4327-A65C-8415A90BDC46}" type="presOf" srcId="{27DD040A-5BEA-440D-B2A5-6FE470088D9E}" destId="{2C523489-6021-4032-B0EB-5B3924D3EF73}" srcOrd="0" destOrd="0" presId="urn:microsoft.com/office/officeart/2005/8/layout/radial6"/>
    <dgm:cxn modelId="{7B0DB151-1BD8-4618-93D9-2BBDEE0EA14A}" type="presOf" srcId="{E27DF006-D491-423F-8760-5A0724FE8662}" destId="{B9D55764-05F3-4E67-9DB7-E514CD6E2C28}" srcOrd="0" destOrd="0" presId="urn:microsoft.com/office/officeart/2005/8/layout/radial6"/>
    <dgm:cxn modelId="{1BE60B76-A406-4150-A005-1D05D5DCB5D4}" type="presOf" srcId="{F3D58A33-901D-446B-8A2A-9A962C4D1071}" destId="{A0177C7D-7A5E-40FE-BC89-A478E69B4B14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FC185B5A-BDE6-4E3C-863A-353C464CFEC2}" type="presOf" srcId="{8C1D9E9B-962D-411B-8910-2E01576BB020}" destId="{1ADFF002-B2AF-4E51-BFDF-3AA186ADCCFD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98231BEA-8C61-4CCA-870A-BFD3104950B5}" type="presOf" srcId="{A8E004D1-7480-4518-A0F6-2E5AEF1E413C}" destId="{BE7AD2B0-1553-40E7-ACF4-37E336760326}" srcOrd="0" destOrd="0" presId="urn:microsoft.com/office/officeart/2005/8/layout/radial6"/>
    <dgm:cxn modelId="{694062EE-9989-4E77-8D4C-DDED15011148}" type="presOf" srcId="{54781F36-F6DE-499F-A106-16010FDDD875}" destId="{959C92F0-2E46-43F3-830C-49C98CBEB9CA}" srcOrd="0" destOrd="0" presId="urn:microsoft.com/office/officeart/2005/8/layout/radial6"/>
    <dgm:cxn modelId="{C16852F1-CB50-4B19-A912-96B48666CFDA}" type="presOf" srcId="{042C8BC4-E7BB-4CE8-BC79-4BD800DD72DA}" destId="{B7786AA7-A9A6-4CD1-B870-EE0AD55B053D}" srcOrd="0" destOrd="0" presId="urn:microsoft.com/office/officeart/2005/8/layout/radial6"/>
    <dgm:cxn modelId="{391C7B18-63D9-42F2-8E17-ACFAAA040D2B}" type="presParOf" srcId="{3823EB82-FD9D-4909-8CA8-18A8BD03105D}" destId="{A0177C7D-7A5E-40FE-BC89-A478E69B4B14}" srcOrd="0" destOrd="0" presId="urn:microsoft.com/office/officeart/2005/8/layout/radial6"/>
    <dgm:cxn modelId="{1182B2DC-387C-4D54-A907-E4D7A83133EE}" type="presParOf" srcId="{3823EB82-FD9D-4909-8CA8-18A8BD03105D}" destId="{782DD138-6EA7-4349-92DD-F5D248446C3E}" srcOrd="1" destOrd="0" presId="urn:microsoft.com/office/officeart/2005/8/layout/radial6"/>
    <dgm:cxn modelId="{4FE1C4D4-26D0-49A3-BF3E-6958488433C8}" type="presParOf" srcId="{3823EB82-FD9D-4909-8CA8-18A8BD03105D}" destId="{9F2562DC-FC95-4185-80B3-AD959BBF3C6F}" srcOrd="2" destOrd="0" presId="urn:microsoft.com/office/officeart/2005/8/layout/radial6"/>
    <dgm:cxn modelId="{AF354075-D38E-4890-8353-B15CD84143DA}" type="presParOf" srcId="{3823EB82-FD9D-4909-8CA8-18A8BD03105D}" destId="{9A54682F-6F2A-4887-96B0-AAF84B12D9EE}" srcOrd="3" destOrd="0" presId="urn:microsoft.com/office/officeart/2005/8/layout/radial6"/>
    <dgm:cxn modelId="{943FB3F3-9FDE-44A2-B4B1-71412E838231}" type="presParOf" srcId="{3823EB82-FD9D-4909-8CA8-18A8BD03105D}" destId="{B9D55764-05F3-4E67-9DB7-E514CD6E2C28}" srcOrd="4" destOrd="0" presId="urn:microsoft.com/office/officeart/2005/8/layout/radial6"/>
    <dgm:cxn modelId="{D167D053-65D6-4276-B3AA-3EEBC203F157}" type="presParOf" srcId="{3823EB82-FD9D-4909-8CA8-18A8BD03105D}" destId="{CBB51DBB-3124-4337-B8F8-D11817EAF330}" srcOrd="5" destOrd="0" presId="urn:microsoft.com/office/officeart/2005/8/layout/radial6"/>
    <dgm:cxn modelId="{BA4F2C47-8B6A-480A-BB7D-1520EC3F0826}" type="presParOf" srcId="{3823EB82-FD9D-4909-8CA8-18A8BD03105D}" destId="{B7786AA7-A9A6-4CD1-B870-EE0AD55B053D}" srcOrd="6" destOrd="0" presId="urn:microsoft.com/office/officeart/2005/8/layout/radial6"/>
    <dgm:cxn modelId="{58F89334-D35F-46B7-B24D-4E94FCD0B6A2}" type="presParOf" srcId="{3823EB82-FD9D-4909-8CA8-18A8BD03105D}" destId="{959C92F0-2E46-43F3-830C-49C98CBEB9CA}" srcOrd="7" destOrd="0" presId="urn:microsoft.com/office/officeart/2005/8/layout/radial6"/>
    <dgm:cxn modelId="{F11047ED-9FEB-4B49-B450-FB867F759A36}" type="presParOf" srcId="{3823EB82-FD9D-4909-8CA8-18A8BD03105D}" destId="{46D3571B-6FA0-456C-A96A-C5A9BE3B3AB4}" srcOrd="8" destOrd="0" presId="urn:microsoft.com/office/officeart/2005/8/layout/radial6"/>
    <dgm:cxn modelId="{3B9B332B-686C-497B-9809-94BEA128AB5F}" type="presParOf" srcId="{3823EB82-FD9D-4909-8CA8-18A8BD03105D}" destId="{1ADFF002-B2AF-4E51-BFDF-3AA186ADCCFD}" srcOrd="9" destOrd="0" presId="urn:microsoft.com/office/officeart/2005/8/layout/radial6"/>
    <dgm:cxn modelId="{D8DA4283-369E-470D-86EF-E969C976050E}" type="presParOf" srcId="{3823EB82-FD9D-4909-8CA8-18A8BD03105D}" destId="{BE7AD2B0-1553-40E7-ACF4-37E336760326}" srcOrd="10" destOrd="0" presId="urn:microsoft.com/office/officeart/2005/8/layout/radial6"/>
    <dgm:cxn modelId="{301BE03C-1D90-4372-8FF2-D1A7141C07A9}" type="presParOf" srcId="{3823EB82-FD9D-4909-8CA8-18A8BD03105D}" destId="{A5395A6A-4FD3-4DE1-AD37-51199987CC3C}" srcOrd="11" destOrd="0" presId="urn:microsoft.com/office/officeart/2005/8/layout/radial6"/>
    <dgm:cxn modelId="{D0E84EDC-8790-4978-B18E-142AF5BC52AE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3848A-64BE-4874-A14B-FE88C09B74D5}">
      <dsp:nvSpPr>
        <dsp:cNvPr id="0" name=""/>
        <dsp:cNvSpPr/>
      </dsp:nvSpPr>
      <dsp:spPr>
        <a:xfrm>
          <a:off x="3366257" y="1645469"/>
          <a:ext cx="1173557" cy="11735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上人的  叮嚀</a:t>
          </a:r>
        </a:p>
      </dsp:txBody>
      <dsp:txXfrm>
        <a:off x="3538120" y="1817332"/>
        <a:ext cx="829831" cy="829831"/>
      </dsp:txXfrm>
    </dsp:sp>
    <dsp:sp modelId="{788CDC24-124F-45D1-97C8-14E1315528B2}">
      <dsp:nvSpPr>
        <dsp:cNvPr id="0" name=""/>
        <dsp:cNvSpPr/>
      </dsp:nvSpPr>
      <dsp:spPr>
        <a:xfrm rot="16200000">
          <a:off x="3828471" y="1217987"/>
          <a:ext cx="249129" cy="399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800" kern="1200"/>
        </a:p>
      </dsp:txBody>
      <dsp:txXfrm>
        <a:off x="3865841" y="1335159"/>
        <a:ext cx="174390" cy="239405"/>
      </dsp:txXfrm>
    </dsp:sp>
    <dsp:sp modelId="{2168D183-08E5-47A5-A6A6-79928663057E}">
      <dsp:nvSpPr>
        <dsp:cNvPr id="0" name=""/>
        <dsp:cNvSpPr/>
      </dsp:nvSpPr>
      <dsp:spPr>
        <a:xfrm>
          <a:off x="3366257" y="1856"/>
          <a:ext cx="1173557" cy="117355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常住師父要看</a:t>
          </a:r>
        </a:p>
      </dsp:txBody>
      <dsp:txXfrm>
        <a:off x="3538120" y="173719"/>
        <a:ext cx="829831" cy="829831"/>
      </dsp:txXfrm>
    </dsp:sp>
    <dsp:sp modelId="{6611B172-6E57-42CD-9903-B82EC5FEB9C3}">
      <dsp:nvSpPr>
        <dsp:cNvPr id="0" name=""/>
        <dsp:cNvSpPr/>
      </dsp:nvSpPr>
      <dsp:spPr>
        <a:xfrm>
          <a:off x="4643226" y="2032743"/>
          <a:ext cx="249129" cy="399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800" kern="1200"/>
        </a:p>
      </dsp:txBody>
      <dsp:txXfrm>
        <a:off x="4643226" y="2112545"/>
        <a:ext cx="174390" cy="239405"/>
      </dsp:txXfrm>
    </dsp:sp>
    <dsp:sp modelId="{F549EFBB-79B6-4A61-A421-D50C510FF1F1}">
      <dsp:nvSpPr>
        <dsp:cNvPr id="0" name=""/>
        <dsp:cNvSpPr/>
      </dsp:nvSpPr>
      <dsp:spPr>
        <a:xfrm>
          <a:off x="5009870" y="1645469"/>
          <a:ext cx="1173557" cy="11735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字字是  經典</a:t>
          </a:r>
        </a:p>
      </dsp:txBody>
      <dsp:txXfrm>
        <a:off x="5181733" y="1817332"/>
        <a:ext cx="829831" cy="829831"/>
      </dsp:txXfrm>
    </dsp:sp>
    <dsp:sp modelId="{C44CA068-9063-4DEF-A2B0-CF46E8BE037D}">
      <dsp:nvSpPr>
        <dsp:cNvPr id="0" name=""/>
        <dsp:cNvSpPr/>
      </dsp:nvSpPr>
      <dsp:spPr>
        <a:xfrm rot="5400000">
          <a:off x="3828471" y="2847498"/>
          <a:ext cx="249129" cy="399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800" kern="1200"/>
        </a:p>
      </dsp:txBody>
      <dsp:txXfrm>
        <a:off x="3865841" y="2889931"/>
        <a:ext cx="174390" cy="239405"/>
      </dsp:txXfrm>
    </dsp:sp>
    <dsp:sp modelId="{A53D8CCC-EC3D-4938-B82F-C2BA01D2E7E3}">
      <dsp:nvSpPr>
        <dsp:cNvPr id="0" name=""/>
        <dsp:cNvSpPr/>
      </dsp:nvSpPr>
      <dsp:spPr>
        <a:xfrm>
          <a:off x="3366257" y="3289082"/>
          <a:ext cx="1173557" cy="11735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弟子也要看</a:t>
          </a:r>
        </a:p>
      </dsp:txBody>
      <dsp:txXfrm>
        <a:off x="3538120" y="3460945"/>
        <a:ext cx="829831" cy="829831"/>
      </dsp:txXfrm>
    </dsp:sp>
    <dsp:sp modelId="{34B8202B-46E2-49BE-86DE-4BCEF82F0062}">
      <dsp:nvSpPr>
        <dsp:cNvPr id="0" name=""/>
        <dsp:cNvSpPr/>
      </dsp:nvSpPr>
      <dsp:spPr>
        <a:xfrm rot="10800000">
          <a:off x="3013715" y="2032743"/>
          <a:ext cx="249129" cy="3990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800" kern="1200"/>
        </a:p>
      </dsp:txBody>
      <dsp:txXfrm rot="10800000">
        <a:off x="3088454" y="2112545"/>
        <a:ext cx="174390" cy="239405"/>
      </dsp:txXfrm>
    </dsp:sp>
    <dsp:sp modelId="{99E2C33E-90BD-4E86-8F63-F43C98E9630A}">
      <dsp:nvSpPr>
        <dsp:cNvPr id="0" name=""/>
        <dsp:cNvSpPr/>
      </dsp:nvSpPr>
      <dsp:spPr>
        <a:xfrm>
          <a:off x="1722644" y="1645469"/>
          <a:ext cx="1173557" cy="117355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上人沒有說的？</a:t>
          </a:r>
        </a:p>
      </dsp:txBody>
      <dsp:txXfrm>
        <a:off x="1894507" y="1817332"/>
        <a:ext cx="829831" cy="8298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07D370-CA31-4C9F-A4D3-93AE4ED935D5}">
      <dsp:nvSpPr>
        <dsp:cNvPr id="0" name=""/>
        <dsp:cNvSpPr/>
      </dsp:nvSpPr>
      <dsp:spPr>
        <a:xfrm>
          <a:off x="0" y="0"/>
          <a:ext cx="4608512" cy="10715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latin typeface="標楷體" pitchFamily="65" charset="-120"/>
              <a:ea typeface="標楷體" pitchFamily="65" charset="-120"/>
            </a:rPr>
            <a:t>諸行無常</a:t>
          </a:r>
        </a:p>
      </dsp:txBody>
      <dsp:txXfrm>
        <a:off x="1028858" y="0"/>
        <a:ext cx="3579653" cy="1071562"/>
      </dsp:txXfrm>
    </dsp:sp>
    <dsp:sp modelId="{787A2B0D-02DB-4C4B-BDB7-91031E1A8AC1}">
      <dsp:nvSpPr>
        <dsp:cNvPr id="0" name=""/>
        <dsp:cNvSpPr/>
      </dsp:nvSpPr>
      <dsp:spPr>
        <a:xfrm>
          <a:off x="107156" y="107156"/>
          <a:ext cx="921702" cy="857250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4C89C-C4E0-4B06-8435-0808AAABB3C8}">
      <dsp:nvSpPr>
        <dsp:cNvPr id="0" name=""/>
        <dsp:cNvSpPr/>
      </dsp:nvSpPr>
      <dsp:spPr>
        <a:xfrm>
          <a:off x="0" y="1178718"/>
          <a:ext cx="4608512" cy="10715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latin typeface="標楷體" pitchFamily="65" charset="-120"/>
              <a:ea typeface="標楷體" pitchFamily="65" charset="-120"/>
            </a:rPr>
            <a:t>諸法無我</a:t>
          </a:r>
        </a:p>
      </dsp:txBody>
      <dsp:txXfrm>
        <a:off x="1028858" y="1178718"/>
        <a:ext cx="3579653" cy="1071562"/>
      </dsp:txXfrm>
    </dsp:sp>
    <dsp:sp modelId="{E20446AA-35A6-4708-AF56-C3F601605896}">
      <dsp:nvSpPr>
        <dsp:cNvPr id="0" name=""/>
        <dsp:cNvSpPr/>
      </dsp:nvSpPr>
      <dsp:spPr>
        <a:xfrm>
          <a:off x="107156" y="1285875"/>
          <a:ext cx="921702" cy="857250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A4608-DE2F-4D1C-A3BD-E8EBAD4AAD08}">
      <dsp:nvSpPr>
        <dsp:cNvPr id="0" name=""/>
        <dsp:cNvSpPr/>
      </dsp:nvSpPr>
      <dsp:spPr>
        <a:xfrm>
          <a:off x="0" y="2357437"/>
          <a:ext cx="4608512" cy="10715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latin typeface="標楷體" pitchFamily="65" charset="-120"/>
              <a:ea typeface="標楷體" pitchFamily="65" charset="-120"/>
            </a:rPr>
            <a:t>涅槃寂靜</a:t>
          </a:r>
        </a:p>
      </dsp:txBody>
      <dsp:txXfrm>
        <a:off x="1028858" y="2357437"/>
        <a:ext cx="3579653" cy="1071562"/>
      </dsp:txXfrm>
    </dsp:sp>
    <dsp:sp modelId="{FD65DFFC-38BA-4627-A7FB-5804EFBEEB1D}">
      <dsp:nvSpPr>
        <dsp:cNvPr id="0" name=""/>
        <dsp:cNvSpPr/>
      </dsp:nvSpPr>
      <dsp:spPr>
        <a:xfrm>
          <a:off x="107156" y="2464593"/>
          <a:ext cx="921702" cy="857250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A50E1-0615-4E1C-BD30-0AC9702EDAD0}">
      <dsp:nvSpPr>
        <dsp:cNvPr id="0" name=""/>
        <dsp:cNvSpPr/>
      </dsp:nvSpPr>
      <dsp:spPr>
        <a:xfrm rot="5400000">
          <a:off x="4675222" y="-2338248"/>
          <a:ext cx="734959" cy="55990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苦的現象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八苦</a:t>
          </a:r>
          <a:r>
            <a:rPr lang="en-US" altLang="zh-TW" sz="1600" kern="1200" dirty="0">
              <a:latin typeface="標楷體" pitchFamily="65" charset="-120"/>
              <a:ea typeface="標楷體" pitchFamily="65" charset="-120"/>
            </a:rPr>
            <a:t>: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生老病死，愛別離、怨憎會，求不得，煩惱熾盛</a:t>
          </a:r>
        </a:p>
      </dsp:txBody>
      <dsp:txXfrm rot="-5400000">
        <a:off x="2243194" y="129658"/>
        <a:ext cx="5563138" cy="663203"/>
      </dsp:txXfrm>
    </dsp:sp>
    <dsp:sp modelId="{D700AAD6-BDD1-47F9-8D8F-78ECAE2CAC0E}">
      <dsp:nvSpPr>
        <dsp:cNvPr id="0" name=""/>
        <dsp:cNvSpPr/>
      </dsp:nvSpPr>
      <dsp:spPr>
        <a:xfrm>
          <a:off x="906253" y="1910"/>
          <a:ext cx="1336940" cy="918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400" kern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苦</a:t>
          </a:r>
          <a:endParaRPr lang="zh-TW" altLang="en-US" sz="3400" kern="1200" dirty="0"/>
        </a:p>
      </dsp:txBody>
      <dsp:txXfrm>
        <a:off x="951100" y="46757"/>
        <a:ext cx="1247246" cy="829005"/>
      </dsp:txXfrm>
    </dsp:sp>
    <dsp:sp modelId="{A7DDD2A7-FE38-498A-8282-B49E5229508C}">
      <dsp:nvSpPr>
        <dsp:cNvPr id="0" name=""/>
        <dsp:cNvSpPr/>
      </dsp:nvSpPr>
      <dsp:spPr>
        <a:xfrm rot="5400000">
          <a:off x="4675222" y="-1373613"/>
          <a:ext cx="734959" cy="55990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苦的原因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貪瞋癡慢疑</a:t>
          </a:r>
          <a:r>
            <a:rPr lang="en-US" altLang="zh-TW" sz="1600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五鈍使</a:t>
          </a:r>
          <a:r>
            <a:rPr lang="en-US" altLang="zh-TW" sz="1600" kern="1200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，身見、邊見、邪見、見取見、戒禁取見</a:t>
          </a:r>
          <a:r>
            <a:rPr lang="en-US" altLang="zh-TW" sz="1600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kern="1200" dirty="0">
              <a:latin typeface="標楷體" pitchFamily="65" charset="-120"/>
              <a:ea typeface="標楷體" pitchFamily="65" charset="-120"/>
            </a:rPr>
            <a:t>五利使</a:t>
          </a:r>
          <a:r>
            <a:rPr lang="en-US" altLang="zh-TW" sz="1600" kern="12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243194" y="1094293"/>
        <a:ext cx="5563138" cy="663203"/>
      </dsp:txXfrm>
    </dsp:sp>
    <dsp:sp modelId="{D70C046C-6A61-4B35-AE1C-9BE55032EEE6}">
      <dsp:nvSpPr>
        <dsp:cNvPr id="0" name=""/>
        <dsp:cNvSpPr/>
      </dsp:nvSpPr>
      <dsp:spPr>
        <a:xfrm>
          <a:off x="906253" y="966544"/>
          <a:ext cx="1336940" cy="918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400" kern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集</a:t>
          </a:r>
          <a:endParaRPr lang="zh-TW" altLang="en-US" sz="3400" kern="1200" dirty="0"/>
        </a:p>
      </dsp:txBody>
      <dsp:txXfrm>
        <a:off x="951100" y="1011391"/>
        <a:ext cx="1247246" cy="829005"/>
      </dsp:txXfrm>
    </dsp:sp>
    <dsp:sp modelId="{8E132179-06E4-4421-A2B2-27238EDBFFAE}">
      <dsp:nvSpPr>
        <dsp:cNvPr id="0" name=""/>
        <dsp:cNvSpPr/>
      </dsp:nvSpPr>
      <dsp:spPr>
        <a:xfrm rot="5400000">
          <a:off x="4675222" y="-408979"/>
          <a:ext cx="734959" cy="55990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kern="1200" dirty="0">
              <a:latin typeface="標楷體" pitchFamily="65" charset="-120"/>
              <a:ea typeface="標楷體" pitchFamily="65" charset="-120"/>
            </a:rPr>
            <a:t>滅苦的法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kern="1200" dirty="0">
              <a:latin typeface="標楷體" pitchFamily="65" charset="-120"/>
              <a:ea typeface="標楷體" pitchFamily="65" charset="-120"/>
            </a:rPr>
            <a:t>戒定慧，三十七道品，四攝法，六度萬行</a:t>
          </a:r>
        </a:p>
      </dsp:txBody>
      <dsp:txXfrm rot="-5400000">
        <a:off x="2243194" y="2058927"/>
        <a:ext cx="5563138" cy="663203"/>
      </dsp:txXfrm>
    </dsp:sp>
    <dsp:sp modelId="{0FBD15A7-FAFB-4DA8-9F49-A35B4577489A}">
      <dsp:nvSpPr>
        <dsp:cNvPr id="0" name=""/>
        <dsp:cNvSpPr/>
      </dsp:nvSpPr>
      <dsp:spPr>
        <a:xfrm>
          <a:off x="906253" y="1931179"/>
          <a:ext cx="1336940" cy="918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400" kern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滅</a:t>
          </a:r>
          <a:endParaRPr lang="zh-TW" altLang="en-US" sz="3400" kern="1200" dirty="0"/>
        </a:p>
      </dsp:txBody>
      <dsp:txXfrm>
        <a:off x="951100" y="1976026"/>
        <a:ext cx="1247246" cy="829005"/>
      </dsp:txXfrm>
    </dsp:sp>
    <dsp:sp modelId="{9AC6AEEB-F8E2-4B64-88B6-A4043DE64815}">
      <dsp:nvSpPr>
        <dsp:cNvPr id="0" name=""/>
        <dsp:cNvSpPr/>
      </dsp:nvSpPr>
      <dsp:spPr>
        <a:xfrm rot="5400000">
          <a:off x="4675222" y="555655"/>
          <a:ext cx="734959" cy="55990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kern="1200" dirty="0">
              <a:latin typeface="標楷體" pitchFamily="65" charset="-120"/>
              <a:ea typeface="標楷體" pitchFamily="65" charset="-120"/>
            </a:rPr>
            <a:t>修行的道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kern="1200" dirty="0">
              <a:latin typeface="標楷體" pitchFamily="65" charset="-120"/>
              <a:ea typeface="標楷體" pitchFamily="65" charset="-120"/>
            </a:rPr>
            <a:t>菩薩道</a:t>
          </a:r>
        </a:p>
      </dsp:txBody>
      <dsp:txXfrm rot="-5400000">
        <a:off x="2243194" y="3023561"/>
        <a:ext cx="5563138" cy="663203"/>
      </dsp:txXfrm>
    </dsp:sp>
    <dsp:sp modelId="{7BE18B99-814F-45DA-AF70-C0D23944C3E6}">
      <dsp:nvSpPr>
        <dsp:cNvPr id="0" name=""/>
        <dsp:cNvSpPr/>
      </dsp:nvSpPr>
      <dsp:spPr>
        <a:xfrm>
          <a:off x="906253" y="2895814"/>
          <a:ext cx="1336940" cy="918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400" kern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道</a:t>
          </a:r>
          <a:endParaRPr lang="zh-TW" altLang="en-US" sz="3400" kern="1200" dirty="0"/>
        </a:p>
      </dsp:txBody>
      <dsp:txXfrm>
        <a:off x="951100" y="2940661"/>
        <a:ext cx="1247246" cy="82900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1922094" y="501802"/>
          <a:ext cx="3352147" cy="3352147"/>
        </a:xfrm>
        <a:prstGeom prst="blockArc">
          <a:avLst>
            <a:gd name="adj1" fmla="val 10800000"/>
            <a:gd name="adj2" fmla="val 16200000"/>
            <a:gd name="adj3" fmla="val 463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1922094" y="501802"/>
          <a:ext cx="3352147" cy="3352147"/>
        </a:xfrm>
        <a:prstGeom prst="blockArc">
          <a:avLst>
            <a:gd name="adj1" fmla="val 5400000"/>
            <a:gd name="adj2" fmla="val 10800000"/>
            <a:gd name="adj3" fmla="val 463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1922094" y="501802"/>
          <a:ext cx="3352147" cy="3352147"/>
        </a:xfrm>
        <a:prstGeom prst="blockArc">
          <a:avLst>
            <a:gd name="adj1" fmla="val 0"/>
            <a:gd name="adj2" fmla="val 5400000"/>
            <a:gd name="adj3" fmla="val 463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1922094" y="501802"/>
          <a:ext cx="3352147" cy="3352147"/>
        </a:xfrm>
        <a:prstGeom prst="blockArc">
          <a:avLst>
            <a:gd name="adj1" fmla="val 16200000"/>
            <a:gd name="adj2" fmla="val 0"/>
            <a:gd name="adj3" fmla="val 463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2826881" y="1406589"/>
          <a:ext cx="1542573" cy="15425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3052786" y="1632494"/>
        <a:ext cx="1090763" cy="1090763"/>
      </dsp:txXfrm>
    </dsp:sp>
    <dsp:sp modelId="{782DD138-6EA7-4349-92DD-F5D248446C3E}">
      <dsp:nvSpPr>
        <dsp:cNvPr id="0" name=""/>
        <dsp:cNvSpPr/>
      </dsp:nvSpPr>
      <dsp:spPr>
        <a:xfrm>
          <a:off x="3058267" y="774"/>
          <a:ext cx="1079801" cy="10798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216400" y="158907"/>
        <a:ext cx="763535" cy="763535"/>
      </dsp:txXfrm>
    </dsp:sp>
    <dsp:sp modelId="{B9D55764-05F3-4E67-9DB7-E514CD6E2C28}">
      <dsp:nvSpPr>
        <dsp:cNvPr id="0" name=""/>
        <dsp:cNvSpPr/>
      </dsp:nvSpPr>
      <dsp:spPr>
        <a:xfrm>
          <a:off x="4695467" y="1637975"/>
          <a:ext cx="1079801" cy="107980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4853600" y="1796108"/>
        <a:ext cx="763535" cy="763535"/>
      </dsp:txXfrm>
    </dsp:sp>
    <dsp:sp modelId="{959C92F0-2E46-43F3-830C-49C98CBEB9CA}">
      <dsp:nvSpPr>
        <dsp:cNvPr id="0" name=""/>
        <dsp:cNvSpPr/>
      </dsp:nvSpPr>
      <dsp:spPr>
        <a:xfrm>
          <a:off x="3058267" y="3275176"/>
          <a:ext cx="1079801" cy="10798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216400" y="3433309"/>
        <a:ext cx="763535" cy="763535"/>
      </dsp:txXfrm>
    </dsp:sp>
    <dsp:sp modelId="{BE7AD2B0-1553-40E7-ACF4-37E336760326}">
      <dsp:nvSpPr>
        <dsp:cNvPr id="0" name=""/>
        <dsp:cNvSpPr/>
      </dsp:nvSpPr>
      <dsp:spPr>
        <a:xfrm>
          <a:off x="1421066" y="1637975"/>
          <a:ext cx="1079801" cy="107980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579199" y="1796108"/>
        <a:ext cx="763535" cy="76353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57ACC-B5A8-4765-9C35-956EAEFEA595}">
      <dsp:nvSpPr>
        <dsp:cNvPr id="0" name=""/>
        <dsp:cNvSpPr/>
      </dsp:nvSpPr>
      <dsp:spPr>
        <a:xfrm>
          <a:off x="0" y="329011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B1218-5C12-4B1E-8517-40204AB1C20C}">
      <dsp:nvSpPr>
        <dsp:cNvPr id="0" name=""/>
        <dsp:cNvSpPr/>
      </dsp:nvSpPr>
      <dsp:spPr>
        <a:xfrm>
          <a:off x="172227" y="78091"/>
          <a:ext cx="2411186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涅槃四德</a:t>
          </a:r>
        </a:p>
      </dsp:txBody>
      <dsp:txXfrm>
        <a:off x="196725" y="102589"/>
        <a:ext cx="2362190" cy="452844"/>
      </dsp:txXfrm>
    </dsp:sp>
    <dsp:sp modelId="{5E761119-88F7-4486-BA1C-386429B0BB33}">
      <dsp:nvSpPr>
        <dsp:cNvPr id="0" name=""/>
        <dsp:cNvSpPr/>
      </dsp:nvSpPr>
      <dsp:spPr>
        <a:xfrm>
          <a:off x="0" y="1100131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1E5BA9-F14D-40B1-86FB-4CF37EB48E5F}">
      <dsp:nvSpPr>
        <dsp:cNvPr id="0" name=""/>
        <dsp:cNvSpPr/>
      </dsp:nvSpPr>
      <dsp:spPr>
        <a:xfrm>
          <a:off x="172227" y="849211"/>
          <a:ext cx="2411186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四聖諦</a:t>
          </a:r>
        </a:p>
      </dsp:txBody>
      <dsp:txXfrm>
        <a:off x="196725" y="873709"/>
        <a:ext cx="2362190" cy="452844"/>
      </dsp:txXfrm>
    </dsp:sp>
    <dsp:sp modelId="{340D3A62-FAA7-4849-95BF-1713DF21D26B}">
      <dsp:nvSpPr>
        <dsp:cNvPr id="0" name=""/>
        <dsp:cNvSpPr/>
      </dsp:nvSpPr>
      <dsp:spPr>
        <a:xfrm>
          <a:off x="0" y="1871252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3D0D0-45DC-4E67-8BDC-176F1099AFFD}">
      <dsp:nvSpPr>
        <dsp:cNvPr id="0" name=""/>
        <dsp:cNvSpPr/>
      </dsp:nvSpPr>
      <dsp:spPr>
        <a:xfrm>
          <a:off x="172227" y="1620331"/>
          <a:ext cx="2411186" cy="5018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三法印</a:t>
          </a:r>
        </a:p>
      </dsp:txBody>
      <dsp:txXfrm>
        <a:off x="196725" y="1644829"/>
        <a:ext cx="2362190" cy="452844"/>
      </dsp:txXfrm>
    </dsp:sp>
    <dsp:sp modelId="{F5E14CBE-5BF7-4B5B-8233-F35E387BBFF1}">
      <dsp:nvSpPr>
        <dsp:cNvPr id="0" name=""/>
        <dsp:cNvSpPr/>
      </dsp:nvSpPr>
      <dsp:spPr>
        <a:xfrm>
          <a:off x="0" y="2642372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A2DA9-CA01-4047-9297-C39C3D7743E1}">
      <dsp:nvSpPr>
        <dsp:cNvPr id="0" name=""/>
        <dsp:cNvSpPr/>
      </dsp:nvSpPr>
      <dsp:spPr>
        <a:xfrm>
          <a:off x="172227" y="2391452"/>
          <a:ext cx="2411186" cy="501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八正道</a:t>
          </a:r>
        </a:p>
      </dsp:txBody>
      <dsp:txXfrm>
        <a:off x="196725" y="2415950"/>
        <a:ext cx="2362190" cy="452844"/>
      </dsp:txXfrm>
    </dsp:sp>
    <dsp:sp modelId="{30FC04FA-30AC-47EB-9401-E0D9351E0120}">
      <dsp:nvSpPr>
        <dsp:cNvPr id="0" name=""/>
        <dsp:cNvSpPr/>
      </dsp:nvSpPr>
      <dsp:spPr>
        <a:xfrm>
          <a:off x="0" y="3413492"/>
          <a:ext cx="344455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0290E-BB14-4575-81AA-22C4C5A61538}">
      <dsp:nvSpPr>
        <dsp:cNvPr id="0" name=""/>
        <dsp:cNvSpPr/>
      </dsp:nvSpPr>
      <dsp:spPr>
        <a:xfrm>
          <a:off x="172227" y="3162572"/>
          <a:ext cx="2411186" cy="5018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137" tIns="0" rIns="9113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latin typeface="標楷體" pitchFamily="65" charset="-120"/>
              <a:ea typeface="標楷體" pitchFamily="65" charset="-120"/>
            </a:rPr>
            <a:t>一念心</a:t>
          </a:r>
        </a:p>
      </dsp:txBody>
      <dsp:txXfrm>
        <a:off x="196725" y="3187070"/>
        <a:ext cx="2362190" cy="452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DC539-51A3-4239-8FD0-2BD0237FA681}">
      <dsp:nvSpPr>
        <dsp:cNvPr id="0" name=""/>
        <dsp:cNvSpPr/>
      </dsp:nvSpPr>
      <dsp:spPr>
        <a:xfrm>
          <a:off x="2586364" y="1004"/>
          <a:ext cx="3879547" cy="7969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000" kern="1200" dirty="0">
              <a:latin typeface="標楷體" pitchFamily="65" charset="-120"/>
              <a:ea typeface="標楷體" pitchFamily="65" charset="-120"/>
            </a:rPr>
            <a:t>內觀身心精勤不怠</a:t>
          </a:r>
        </a:p>
      </dsp:txBody>
      <dsp:txXfrm>
        <a:off x="2586364" y="100626"/>
        <a:ext cx="3580682" cy="597730"/>
      </dsp:txXfrm>
    </dsp:sp>
    <dsp:sp modelId="{CE2A8EE0-89DA-4ADE-B50A-F06F35B069F7}">
      <dsp:nvSpPr>
        <dsp:cNvPr id="0" name=""/>
        <dsp:cNvSpPr/>
      </dsp:nvSpPr>
      <dsp:spPr>
        <a:xfrm>
          <a:off x="0" y="1004"/>
          <a:ext cx="2586364" cy="7969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700" kern="1200" dirty="0"/>
        </a:p>
      </dsp:txBody>
      <dsp:txXfrm>
        <a:off x="38905" y="39909"/>
        <a:ext cx="2508554" cy="719164"/>
      </dsp:txXfrm>
    </dsp:sp>
    <dsp:sp modelId="{9BEA93B9-88D0-4D94-A4FE-78EB681A8117}">
      <dsp:nvSpPr>
        <dsp:cNvPr id="0" name=""/>
        <dsp:cNvSpPr/>
      </dsp:nvSpPr>
      <dsp:spPr>
        <a:xfrm>
          <a:off x="2586364" y="877676"/>
          <a:ext cx="3879547" cy="7969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000" kern="1200" dirty="0">
              <a:latin typeface="標楷體" pitchFamily="65" charset="-120"/>
              <a:ea typeface="標楷體" pitchFamily="65" charset="-120"/>
            </a:rPr>
            <a:t>憶念不忘捨世貪憂</a:t>
          </a:r>
        </a:p>
      </dsp:txBody>
      <dsp:txXfrm>
        <a:off x="2586364" y="977298"/>
        <a:ext cx="3580682" cy="597730"/>
      </dsp:txXfrm>
    </dsp:sp>
    <dsp:sp modelId="{44AB3A2C-E4BC-4803-8E79-7A1BAABC4513}">
      <dsp:nvSpPr>
        <dsp:cNvPr id="0" name=""/>
        <dsp:cNvSpPr/>
      </dsp:nvSpPr>
      <dsp:spPr>
        <a:xfrm>
          <a:off x="0" y="877676"/>
          <a:ext cx="2586364" cy="7969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700" kern="1200" dirty="0">
            <a:latin typeface="標楷體" pitchFamily="65" charset="-120"/>
            <a:ea typeface="標楷體" pitchFamily="65" charset="-120"/>
          </a:endParaRPr>
        </a:p>
      </dsp:txBody>
      <dsp:txXfrm>
        <a:off x="38905" y="916581"/>
        <a:ext cx="2508554" cy="719164"/>
      </dsp:txXfrm>
    </dsp:sp>
    <dsp:sp modelId="{45517CF2-AA1C-4C78-B07D-51C45F20262D}">
      <dsp:nvSpPr>
        <dsp:cNvPr id="0" name=""/>
        <dsp:cNvSpPr/>
      </dsp:nvSpPr>
      <dsp:spPr>
        <a:xfrm>
          <a:off x="2586364" y="1754348"/>
          <a:ext cx="3879547" cy="7969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000" kern="1200" dirty="0">
              <a:latin typeface="標楷體" pitchFamily="65" charset="-120"/>
              <a:ea typeface="標楷體" pitchFamily="65" charset="-120"/>
            </a:rPr>
            <a:t>外觀世態精明不懈</a:t>
          </a:r>
        </a:p>
      </dsp:txBody>
      <dsp:txXfrm>
        <a:off x="2586364" y="1853970"/>
        <a:ext cx="3580682" cy="597730"/>
      </dsp:txXfrm>
    </dsp:sp>
    <dsp:sp modelId="{75F9C132-374C-4939-9CD1-FE4BBA9202DE}">
      <dsp:nvSpPr>
        <dsp:cNvPr id="0" name=""/>
        <dsp:cNvSpPr/>
      </dsp:nvSpPr>
      <dsp:spPr>
        <a:xfrm>
          <a:off x="0" y="1754348"/>
          <a:ext cx="2586364" cy="796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700" kern="1200" dirty="0">
            <a:latin typeface="標楷體" pitchFamily="65" charset="-120"/>
            <a:ea typeface="標楷體" pitchFamily="65" charset="-120"/>
          </a:endParaRPr>
        </a:p>
      </dsp:txBody>
      <dsp:txXfrm>
        <a:off x="38905" y="1793253"/>
        <a:ext cx="2508554" cy="719164"/>
      </dsp:txXfrm>
    </dsp:sp>
    <dsp:sp modelId="{15C48EF3-0F17-4722-A202-E983963CE254}">
      <dsp:nvSpPr>
        <dsp:cNvPr id="0" name=""/>
        <dsp:cNvSpPr/>
      </dsp:nvSpPr>
      <dsp:spPr>
        <a:xfrm>
          <a:off x="2586364" y="2631020"/>
          <a:ext cx="3879547" cy="7969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000" kern="1200" dirty="0">
              <a:latin typeface="標楷體" pitchFamily="65" charset="-120"/>
              <a:ea typeface="標楷體" pitchFamily="65" charset="-120"/>
            </a:rPr>
            <a:t>聽法受法行於法中</a:t>
          </a:r>
        </a:p>
      </dsp:txBody>
      <dsp:txXfrm>
        <a:off x="2586364" y="2730642"/>
        <a:ext cx="3580682" cy="597730"/>
      </dsp:txXfrm>
    </dsp:sp>
    <dsp:sp modelId="{8D99C88B-E045-40CA-9CEE-1C6C4FC77E3F}">
      <dsp:nvSpPr>
        <dsp:cNvPr id="0" name=""/>
        <dsp:cNvSpPr/>
      </dsp:nvSpPr>
      <dsp:spPr>
        <a:xfrm>
          <a:off x="0" y="2631020"/>
          <a:ext cx="2586364" cy="796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3700" kern="1200" dirty="0">
            <a:latin typeface="標楷體" pitchFamily="65" charset="-120"/>
            <a:ea typeface="標楷體" pitchFamily="65" charset="-120"/>
          </a:endParaRPr>
        </a:p>
      </dsp:txBody>
      <dsp:txXfrm>
        <a:off x="38905" y="2669925"/>
        <a:ext cx="2508554" cy="719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4CBCF-B429-4752-8A5F-59D60878F4D0}">
      <dsp:nvSpPr>
        <dsp:cNvPr id="0" name=""/>
        <dsp:cNvSpPr/>
      </dsp:nvSpPr>
      <dsp:spPr>
        <a:xfrm>
          <a:off x="3668412" y="1960088"/>
          <a:ext cx="2395664" cy="2395664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法喜多分享</a:t>
          </a:r>
        </a:p>
      </dsp:txBody>
      <dsp:txXfrm>
        <a:off x="4150047" y="2521261"/>
        <a:ext cx="1432394" cy="1231421"/>
      </dsp:txXfrm>
    </dsp:sp>
    <dsp:sp modelId="{EF904EB2-D91A-411E-A09D-2A453EF653CC}">
      <dsp:nvSpPr>
        <dsp:cNvPr id="0" name=""/>
        <dsp:cNvSpPr/>
      </dsp:nvSpPr>
      <dsp:spPr>
        <a:xfrm>
          <a:off x="2274571" y="1393840"/>
          <a:ext cx="1742301" cy="1742301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隨喜轉教</a:t>
          </a:r>
        </a:p>
      </dsp:txBody>
      <dsp:txXfrm>
        <a:off x="2713201" y="1835121"/>
        <a:ext cx="865041" cy="859739"/>
      </dsp:txXfrm>
    </dsp:sp>
    <dsp:sp modelId="{B395F41F-204C-4B48-8CB2-66997C9A5468}">
      <dsp:nvSpPr>
        <dsp:cNvPr id="0" name=""/>
        <dsp:cNvSpPr/>
      </dsp:nvSpPr>
      <dsp:spPr>
        <a:xfrm rot="20700000">
          <a:off x="3250437" y="191830"/>
          <a:ext cx="1707099" cy="1707099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latin typeface="標楷體" pitchFamily="65" charset="-120"/>
              <a:ea typeface="標楷體" pitchFamily="65" charset="-120"/>
            </a:rPr>
            <a:t>勤修精進</a:t>
          </a:r>
        </a:p>
      </dsp:txBody>
      <dsp:txXfrm rot="-20700000">
        <a:off x="3624854" y="566247"/>
        <a:ext cx="958265" cy="958265"/>
      </dsp:txXfrm>
    </dsp:sp>
    <dsp:sp modelId="{8A6C1B15-9E98-4C1E-AB93-1440576D1825}">
      <dsp:nvSpPr>
        <dsp:cNvPr id="0" name=""/>
        <dsp:cNvSpPr/>
      </dsp:nvSpPr>
      <dsp:spPr>
        <a:xfrm>
          <a:off x="3485975" y="1597578"/>
          <a:ext cx="3066450" cy="3066450"/>
        </a:xfrm>
        <a:prstGeom prst="circularArrow">
          <a:avLst>
            <a:gd name="adj1" fmla="val 4687"/>
            <a:gd name="adj2" fmla="val 299029"/>
            <a:gd name="adj3" fmla="val 2519934"/>
            <a:gd name="adj4" fmla="val 15853182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33C174-AF53-4B85-94E7-6FD9FEF6358F}">
      <dsp:nvSpPr>
        <dsp:cNvPr id="0" name=""/>
        <dsp:cNvSpPr/>
      </dsp:nvSpPr>
      <dsp:spPr>
        <a:xfrm>
          <a:off x="1966013" y="1007642"/>
          <a:ext cx="2227967" cy="22279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8B7881-93E2-4919-B98D-F357BE87BF51}">
      <dsp:nvSpPr>
        <dsp:cNvPr id="0" name=""/>
        <dsp:cNvSpPr/>
      </dsp:nvSpPr>
      <dsp:spPr>
        <a:xfrm>
          <a:off x="2855568" y="-182780"/>
          <a:ext cx="2402197" cy="24021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FB463-AC6C-4563-AC0C-BE236885FC53}">
      <dsp:nvSpPr>
        <dsp:cNvPr id="0" name=""/>
        <dsp:cNvSpPr/>
      </dsp:nvSpPr>
      <dsp:spPr>
        <a:xfrm>
          <a:off x="549750" y="0"/>
          <a:ext cx="6230506" cy="295232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C5BED-05DA-44A6-A491-D033D3AFD3A7}">
      <dsp:nvSpPr>
        <dsp:cNvPr id="0" name=""/>
        <dsp:cNvSpPr/>
      </dsp:nvSpPr>
      <dsp:spPr>
        <a:xfrm>
          <a:off x="0" y="885698"/>
          <a:ext cx="2199002" cy="11809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600" kern="1200" dirty="0">
              <a:latin typeface="標楷體" pitchFamily="65" charset="-120"/>
              <a:ea typeface="標楷體" pitchFamily="65" charset="-120"/>
            </a:rPr>
            <a:t>戒</a:t>
          </a:r>
        </a:p>
      </dsp:txBody>
      <dsp:txXfrm>
        <a:off x="57648" y="943346"/>
        <a:ext cx="2083706" cy="1065635"/>
      </dsp:txXfrm>
    </dsp:sp>
    <dsp:sp modelId="{35DB967C-3D32-4607-A295-428912437CED}">
      <dsp:nvSpPr>
        <dsp:cNvPr id="0" name=""/>
        <dsp:cNvSpPr/>
      </dsp:nvSpPr>
      <dsp:spPr>
        <a:xfrm>
          <a:off x="2565502" y="885698"/>
          <a:ext cx="2199002" cy="118093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600" kern="1200" dirty="0">
              <a:latin typeface="標楷體" pitchFamily="65" charset="-120"/>
              <a:ea typeface="標楷體" pitchFamily="65" charset="-120"/>
            </a:rPr>
            <a:t>定</a:t>
          </a:r>
        </a:p>
      </dsp:txBody>
      <dsp:txXfrm>
        <a:off x="2623150" y="943346"/>
        <a:ext cx="2083706" cy="1065635"/>
      </dsp:txXfrm>
    </dsp:sp>
    <dsp:sp modelId="{AF7FE586-0DE0-4CEB-A674-A9004A8BF247}">
      <dsp:nvSpPr>
        <dsp:cNvPr id="0" name=""/>
        <dsp:cNvSpPr/>
      </dsp:nvSpPr>
      <dsp:spPr>
        <a:xfrm>
          <a:off x="5131005" y="885698"/>
          <a:ext cx="2199002" cy="118093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600" kern="1200" dirty="0">
              <a:latin typeface="標楷體" pitchFamily="65" charset="-120"/>
              <a:ea typeface="標楷體" pitchFamily="65" charset="-120"/>
            </a:rPr>
            <a:t>慧</a:t>
          </a:r>
        </a:p>
      </dsp:txBody>
      <dsp:txXfrm>
        <a:off x="5188653" y="943346"/>
        <a:ext cx="2083706" cy="10656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3340767" y="1632443"/>
        <a:ext cx="1090865" cy="109086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159761"/>
        <a:ext cx="763604" cy="763604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140710" y="1796074"/>
        <a:ext cx="763604" cy="763604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3432387"/>
        <a:ext cx="763604" cy="763604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868084" y="1796074"/>
        <a:ext cx="763604" cy="7636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3340767" y="1632443"/>
        <a:ext cx="1090865" cy="109086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159761"/>
        <a:ext cx="763604" cy="763604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140710" y="1796074"/>
        <a:ext cx="763604" cy="763604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3432387"/>
        <a:ext cx="763604" cy="763604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868084" y="1796074"/>
        <a:ext cx="763604" cy="7636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3340767" y="1632443"/>
        <a:ext cx="1090865" cy="109086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159761"/>
        <a:ext cx="763604" cy="763604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140710" y="1796074"/>
        <a:ext cx="763604" cy="763604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3432387"/>
        <a:ext cx="763604" cy="763604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868084" y="1796074"/>
        <a:ext cx="763604" cy="7636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3340767" y="1632443"/>
        <a:ext cx="1090865" cy="109086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159761"/>
        <a:ext cx="763604" cy="763604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140710" y="1796074"/>
        <a:ext cx="763604" cy="763604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3432387"/>
        <a:ext cx="763604" cy="763604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868084" y="1796074"/>
        <a:ext cx="763604" cy="7636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3340767" y="1632443"/>
        <a:ext cx="1090865" cy="109086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159761"/>
        <a:ext cx="763604" cy="763604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140710" y="1796074"/>
        <a:ext cx="763604" cy="763604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3432387"/>
        <a:ext cx="763604" cy="763604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868084" y="1796074"/>
        <a:ext cx="763604" cy="7636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211010" y="502687"/>
          <a:ext cx="3350378" cy="3350378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114842" y="1406518"/>
          <a:ext cx="1542715" cy="1542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3340767" y="1632443"/>
        <a:ext cx="1090865" cy="1090865"/>
      </dsp:txXfrm>
    </dsp:sp>
    <dsp:sp modelId="{782DD138-6EA7-4349-92DD-F5D248446C3E}">
      <dsp:nvSpPr>
        <dsp:cNvPr id="0" name=""/>
        <dsp:cNvSpPr/>
      </dsp:nvSpPr>
      <dsp:spPr>
        <a:xfrm>
          <a:off x="3346249" y="1613"/>
          <a:ext cx="1079900" cy="10799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159761"/>
        <a:ext cx="763604" cy="763604"/>
      </dsp:txXfrm>
    </dsp:sp>
    <dsp:sp modelId="{B9D55764-05F3-4E67-9DB7-E514CD6E2C28}">
      <dsp:nvSpPr>
        <dsp:cNvPr id="0" name=""/>
        <dsp:cNvSpPr/>
      </dsp:nvSpPr>
      <dsp:spPr>
        <a:xfrm>
          <a:off x="4982562" y="1637926"/>
          <a:ext cx="1079900" cy="10799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140710" y="1796074"/>
        <a:ext cx="763604" cy="763604"/>
      </dsp:txXfrm>
    </dsp:sp>
    <dsp:sp modelId="{959C92F0-2E46-43F3-830C-49C98CBEB9CA}">
      <dsp:nvSpPr>
        <dsp:cNvPr id="0" name=""/>
        <dsp:cNvSpPr/>
      </dsp:nvSpPr>
      <dsp:spPr>
        <a:xfrm>
          <a:off x="3346249" y="3274239"/>
          <a:ext cx="1079900" cy="10799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3504397" y="3432387"/>
        <a:ext cx="763604" cy="763604"/>
      </dsp:txXfrm>
    </dsp:sp>
    <dsp:sp modelId="{BE7AD2B0-1553-40E7-ACF4-37E336760326}">
      <dsp:nvSpPr>
        <dsp:cNvPr id="0" name=""/>
        <dsp:cNvSpPr/>
      </dsp:nvSpPr>
      <dsp:spPr>
        <a:xfrm>
          <a:off x="1709936" y="1637926"/>
          <a:ext cx="1079900" cy="10799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1868084" y="1796074"/>
        <a:ext cx="763604" cy="763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5047B-A088-4EC3-9E6A-5B2ABD8F5F50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3014F-26BE-4EE4-8515-02EEB3DCD8B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CAF80-A1FD-49A2-BE02-53DD6F6BA969}" type="slidenum">
              <a:rPr lang="zh-CN" altLang="en-US"/>
              <a:pPr/>
              <a:t>27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勤修精進，譬喻品第三</a:t>
            </a:r>
            <a:endParaRPr lang="en-US" altLang="zh-TW" dirty="0"/>
          </a:p>
          <a:p>
            <a:r>
              <a:rPr lang="zh-TW" altLang="en-US" dirty="0"/>
              <a:t>隨喜轉教，隨喜功德品第十八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3014F-26BE-4EE4-8515-02EEB3DCD8BD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3550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苦受，樂受，喜受，憂受，不苦不樂受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3014F-26BE-4EE4-8515-02EEB3DCD8BD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孤獨老人，不識珍寶，寶斧與綢緞，</a:t>
            </a:r>
            <a:r>
              <a:rPr lang="en-US" altLang="zh-TW" dirty="0"/>
              <a:t>12351000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3014F-26BE-4EE4-8515-02EEB3DCD8BD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矩形 39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矩形 40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矩形 41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914400" y="3257550"/>
            <a:ext cx="7772400" cy="1481328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914400" y="2125980"/>
            <a:ext cx="7772400" cy="113157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56" name="矩形 55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矩形 64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矩形 65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矩形 66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395536" cy="1059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059582"/>
            <a:ext cx="395536" cy="14485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499742"/>
            <a:ext cx="395536" cy="2643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 descr="一張含有 圓形, 電子藍, 螢幕擷取畫面, 標誌 的圖片&#10;&#10;AI 產生的內容可能不正確。">
            <a:extLst>
              <a:ext uri="{FF2B5EF4-FFF2-40B4-BE49-F238E27FC236}">
                <a16:creationId xmlns:a16="http://schemas.microsoft.com/office/drawing/2014/main" id="{5AF57290-3DC7-61EB-0B57-791FA2A9D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9798"/>
            <a:ext cx="576064" cy="576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1981200" cy="4388644"/>
          </a:xfrm>
        </p:spPr>
        <p:txBody>
          <a:bodyPr vert="eaVert" anchor="ctr"/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05979"/>
            <a:ext cx="5867400" cy="4388644"/>
          </a:xfrm>
        </p:spPr>
        <p:txBody>
          <a:bodyPr vert="eaVert"/>
          <a:lstStyle/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 13"/>
          <p:cNvSpPr>
            <a:spLocks/>
          </p:cNvSpPr>
          <p:nvPr/>
        </p:nvSpPr>
        <p:spPr bwMode="auto">
          <a:xfrm>
            <a:off x="4828952" y="805416"/>
            <a:ext cx="4322136" cy="4343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手繪多邊形 14"/>
          <p:cNvSpPr>
            <a:spLocks/>
          </p:cNvSpPr>
          <p:nvPr/>
        </p:nvSpPr>
        <p:spPr bwMode="auto">
          <a:xfrm>
            <a:off x="373966" y="0"/>
            <a:ext cx="5514536" cy="496149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手繪多邊形 12"/>
          <p:cNvSpPr>
            <a:spLocks/>
          </p:cNvSpPr>
          <p:nvPr/>
        </p:nvSpPr>
        <p:spPr bwMode="auto">
          <a:xfrm rot="5236414">
            <a:off x="4976478" y="964110"/>
            <a:ext cx="30861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5943600" y="0"/>
            <a:ext cx="27432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手繪多邊形 16"/>
          <p:cNvSpPr>
            <a:spLocks/>
          </p:cNvSpPr>
          <p:nvPr/>
        </p:nvSpPr>
        <p:spPr bwMode="auto">
          <a:xfrm>
            <a:off x="5943600" y="3200400"/>
            <a:ext cx="3200400" cy="8572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手繪多邊形 17"/>
          <p:cNvSpPr>
            <a:spLocks/>
          </p:cNvSpPr>
          <p:nvPr/>
        </p:nvSpPr>
        <p:spPr bwMode="auto">
          <a:xfrm>
            <a:off x="5943600" y="0"/>
            <a:ext cx="13716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手繪多邊形 18"/>
          <p:cNvSpPr>
            <a:spLocks/>
          </p:cNvSpPr>
          <p:nvPr/>
        </p:nvSpPr>
        <p:spPr bwMode="auto">
          <a:xfrm>
            <a:off x="5948364" y="3184923"/>
            <a:ext cx="2090737" cy="19585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手繪多邊形 19"/>
          <p:cNvSpPr>
            <a:spLocks/>
          </p:cNvSpPr>
          <p:nvPr/>
        </p:nvSpPr>
        <p:spPr bwMode="auto">
          <a:xfrm>
            <a:off x="5943600" y="3200400"/>
            <a:ext cx="16002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手繪多邊形 20"/>
          <p:cNvSpPr>
            <a:spLocks/>
          </p:cNvSpPr>
          <p:nvPr/>
        </p:nvSpPr>
        <p:spPr bwMode="auto">
          <a:xfrm>
            <a:off x="5943600" y="1028700"/>
            <a:ext cx="3200400" cy="21717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手繪多邊形 21"/>
          <p:cNvSpPr>
            <a:spLocks/>
          </p:cNvSpPr>
          <p:nvPr/>
        </p:nvSpPr>
        <p:spPr bwMode="auto">
          <a:xfrm>
            <a:off x="5943600" y="1314450"/>
            <a:ext cx="3200400" cy="18859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手繪多邊形 22"/>
          <p:cNvSpPr>
            <a:spLocks/>
          </p:cNvSpPr>
          <p:nvPr/>
        </p:nvSpPr>
        <p:spPr bwMode="auto">
          <a:xfrm>
            <a:off x="990600" y="3200400"/>
            <a:ext cx="4953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手繪多邊形 23"/>
          <p:cNvSpPr>
            <a:spLocks/>
          </p:cNvSpPr>
          <p:nvPr/>
        </p:nvSpPr>
        <p:spPr bwMode="auto">
          <a:xfrm>
            <a:off x="533400" y="3200400"/>
            <a:ext cx="5334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手繪多邊形 24"/>
          <p:cNvSpPr>
            <a:spLocks/>
          </p:cNvSpPr>
          <p:nvPr/>
        </p:nvSpPr>
        <p:spPr bwMode="auto">
          <a:xfrm>
            <a:off x="366824" y="1828800"/>
            <a:ext cx="5638800" cy="1371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手繪多邊形 25"/>
          <p:cNvSpPr>
            <a:spLocks/>
          </p:cNvSpPr>
          <p:nvPr/>
        </p:nvSpPr>
        <p:spPr bwMode="auto">
          <a:xfrm>
            <a:off x="366824" y="1600200"/>
            <a:ext cx="5638800" cy="1600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手繪多邊形 26"/>
          <p:cNvSpPr>
            <a:spLocks/>
          </p:cNvSpPr>
          <p:nvPr/>
        </p:nvSpPr>
        <p:spPr bwMode="auto">
          <a:xfrm>
            <a:off x="4572000" y="3200400"/>
            <a:ext cx="13716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06902" y="1013754"/>
            <a:ext cx="5718048" cy="733115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3160" y="301698"/>
            <a:ext cx="850392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6902" y="384048"/>
            <a:ext cx="8156448" cy="58293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29600" cy="6858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4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5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 descr="一張含有 圓形, 電子藍, 螢幕擷取畫面, 標誌 的圖片&#10;&#10;AI 產生的內容可能不正確。">
            <a:extLst>
              <a:ext uri="{FF2B5EF4-FFF2-40B4-BE49-F238E27FC236}">
                <a16:creationId xmlns:a16="http://schemas.microsoft.com/office/drawing/2014/main" id="{2F72C399-05EE-46A1-5FBA-2EBD9ED7C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9798"/>
            <a:ext cx="576064" cy="576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394883"/>
            <a:ext cx="886708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4" y="384048"/>
            <a:ext cx="7772400" cy="6858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57312"/>
            <a:ext cx="4040188" cy="47982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1357312"/>
            <a:ext cx="4041775" cy="47982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844278"/>
            <a:ext cx="4040188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844278"/>
            <a:ext cx="4041775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" name="圖片 9" descr="一張含有 圓形, 電子藍, 螢幕擷取畫面, 標誌 的圖片&#10;&#10;AI 產生的內容可能不正確。">
            <a:extLst>
              <a:ext uri="{FF2B5EF4-FFF2-40B4-BE49-F238E27FC236}">
                <a16:creationId xmlns:a16="http://schemas.microsoft.com/office/drawing/2014/main" id="{ECA3B146-8757-92A5-DAB8-C335272C92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9798"/>
            <a:ext cx="576064" cy="576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 descr="一張含有 圓形, 電子藍, 螢幕擷取畫面, 標誌 的圖片&#10;&#10;AI 產生的內容可能不正確。">
            <a:extLst>
              <a:ext uri="{FF2B5EF4-FFF2-40B4-BE49-F238E27FC236}">
                <a16:creationId xmlns:a16="http://schemas.microsoft.com/office/drawing/2014/main" id="{6C1D6F31-5B39-5A86-7496-11655653C6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79798"/>
            <a:ext cx="576064" cy="576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04787"/>
            <a:ext cx="8229600" cy="871538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076325"/>
            <a:ext cx="2514600" cy="3429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429000" y="1076325"/>
            <a:ext cx="5486400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/>
          <p:cNvCxnSpPr/>
          <p:nvPr/>
        </p:nvCxnSpPr>
        <p:spPr>
          <a:xfrm flipV="1">
            <a:off x="363195" y="1413771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 bwMode="grayWhite">
          <a:xfrm>
            <a:off x="914400" y="330939"/>
            <a:ext cx="6858000" cy="526312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68032" y="1420336"/>
            <a:ext cx="8778240" cy="372010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862608"/>
            <a:ext cx="6858000" cy="51435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477000" y="41624"/>
            <a:ext cx="2133600" cy="273844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41624"/>
            <a:ext cx="5562600" cy="2738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10600" y="41624"/>
            <a:ext cx="457200" cy="273844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矩形 14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矩形 15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矩形 16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/>
              <a:t>第二層</a:t>
            </a:r>
          </a:p>
          <a:p>
            <a:pPr lvl="2" eaLnBrk="1" latinLnBrk="0" hangingPunct="1"/>
            <a:r>
              <a:rPr kumimoji="0" lang="zh-TW" altLang="en-US" dirty="0"/>
              <a:t>第三層</a:t>
            </a:r>
          </a:p>
          <a:p>
            <a:pPr lvl="3" eaLnBrk="1" latinLnBrk="0" hangingPunct="1"/>
            <a:r>
              <a:rPr kumimoji="0" lang="zh-TW" altLang="en-US" dirty="0"/>
              <a:t>第四層</a:t>
            </a:r>
          </a:p>
          <a:p>
            <a:pPr lvl="4" eaLnBrk="1" latinLnBrk="0" hangingPunct="1"/>
            <a:r>
              <a:rPr kumimoji="0" lang="zh-TW" altLang="en-US" dirty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770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2025/3/6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4812507"/>
            <a:ext cx="55626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10600" y="48125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endParaRPr lang="zh-TW" alt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395536" cy="1059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059582"/>
            <a:ext cx="395536" cy="14485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499742"/>
            <a:ext cx="395536" cy="2643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 descr="一張含有 圓形, 電子藍, 螢幕擷取畫面, 標誌 的圖片&#10;&#10;AI 產生的內容可能不正確。">
            <a:extLst>
              <a:ext uri="{FF2B5EF4-FFF2-40B4-BE49-F238E27FC236}">
                <a16:creationId xmlns:a16="http://schemas.microsoft.com/office/drawing/2014/main" id="{CC6DAA9B-0100-2EF7-6CA6-DC179E93D15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9798"/>
            <a:ext cx="576064" cy="576064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法華心香讀書會</a:t>
            </a:r>
            <a:br>
              <a:rPr lang="en-US" altLang="zh-TW" dirty="0"/>
            </a:br>
            <a:r>
              <a:rPr lang="zh-TW" altLang="en-US" dirty="0"/>
              <a:t>三十七助道品</a:t>
            </a:r>
            <a:r>
              <a:rPr lang="en-US" altLang="zh-TW" dirty="0"/>
              <a:t>(01)</a:t>
            </a:r>
            <a:endParaRPr lang="zh-TW" altLang="en-US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2025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03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06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主講人： 高明智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惟智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1EADFF3-E4F3-416C-BD27-AC3FCE085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847" y="1563638"/>
            <a:ext cx="2224753" cy="3068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57422" y="142858"/>
            <a:ext cx="4500594" cy="401752"/>
          </a:xfrm>
        </p:spPr>
        <p:txBody>
          <a:bodyPr/>
          <a:lstStyle/>
          <a:p>
            <a:r>
              <a:rPr lang="zh-TW" altLang="en-US" sz="2800" dirty="0"/>
              <a:t>湖南冬令發放真實例子</a:t>
            </a:r>
            <a:r>
              <a:rPr lang="en-US" altLang="zh-TW" sz="2800" dirty="0"/>
              <a:t>(2015)</a:t>
            </a:r>
            <a:endParaRPr lang="zh-TW" altLang="en-US" sz="28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28596" y="785800"/>
          <a:ext cx="8643966" cy="410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5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0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680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Whom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Who/What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37</a:t>
                      </a:r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道品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全體參與發放人員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冬令發放團隊</a:t>
                      </a:r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VS</a:t>
                      </a:r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感恩戶的病苦貧困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觀身不淨，觀受是苦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一位年輕的小姐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羨慕</a:t>
                      </a:r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62</a:t>
                      </a:r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歲的師姊，現在就要付出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觀心無常，觀法無我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2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幾位村幹部與領導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看到師兄姊誠心如法付出，立即改掉催促與嚼檳榔，依慈濟節奏做法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已生惡令速斷，四正勤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一位年輕業務</a:t>
                      </a:r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男生</a:t>
                      </a:r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自己煩惱多，看到師姊笑容感動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欲如意足，四如意足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多位的企業經理人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無人分配大米到自動自發快速分好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五根五力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發心支援的老闆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派多輛車及多人支援入戶發放</a:t>
                      </a:r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臨時</a:t>
                      </a:r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七覺支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全體參與發放人員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對於慈濟及師兄姊的付出言行讚嘆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八正道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有一套思想具備下列好處，你要不要？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照顧好你的一念心</a:t>
            </a:r>
            <a:endParaRPr lang="en-US" altLang="zh-TW" dirty="0"/>
          </a:p>
          <a:p>
            <a:r>
              <a:rPr lang="zh-TW" altLang="en-US" dirty="0"/>
              <a:t>賺取無量法財法寶</a:t>
            </a:r>
            <a:endParaRPr lang="en-US" altLang="zh-TW" dirty="0"/>
          </a:p>
          <a:p>
            <a:r>
              <a:rPr lang="zh-TW" altLang="en-US" dirty="0"/>
              <a:t>具備高</a:t>
            </a:r>
            <a:r>
              <a:rPr lang="en-US" altLang="zh-TW" dirty="0"/>
              <a:t>EQ</a:t>
            </a:r>
            <a:r>
              <a:rPr lang="zh-TW" altLang="en-US" dirty="0"/>
              <a:t>事事如意</a:t>
            </a:r>
            <a:endParaRPr lang="en-US" altLang="zh-TW" dirty="0"/>
          </a:p>
          <a:p>
            <a:r>
              <a:rPr lang="zh-TW" altLang="en-US" dirty="0"/>
              <a:t>做事踏實根基穩固</a:t>
            </a:r>
            <a:endParaRPr lang="en-US" altLang="zh-TW" dirty="0"/>
          </a:p>
          <a:p>
            <a:r>
              <a:rPr lang="zh-TW" altLang="en-US" dirty="0"/>
              <a:t>做事成功諸願成就</a:t>
            </a:r>
            <a:endParaRPr lang="en-US" altLang="zh-TW" dirty="0"/>
          </a:p>
          <a:p>
            <a:r>
              <a:rPr lang="zh-TW" altLang="en-US" dirty="0"/>
              <a:t>解決問題創意無限</a:t>
            </a:r>
            <a:endParaRPr lang="en-US" altLang="zh-TW" dirty="0"/>
          </a:p>
          <a:p>
            <a:r>
              <a:rPr lang="zh-TW" altLang="en-US" dirty="0"/>
              <a:t>正確方向慧命成長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solidFill>
                  <a:srgbClr val="FFC000"/>
                </a:solidFill>
              </a:rPr>
              <a:t>有一套思想具備下列好處，你要不要？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照顧好你的一念心</a:t>
            </a:r>
            <a:r>
              <a:rPr lang="en-US" altLang="zh-TW" dirty="0"/>
              <a:t>	</a:t>
            </a:r>
            <a:r>
              <a:rPr lang="zh-TW" altLang="en-US" dirty="0">
                <a:solidFill>
                  <a:srgbClr val="FFC000"/>
                </a:solidFill>
              </a:rPr>
              <a:t>四念處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賺取無量法財法寶</a:t>
            </a:r>
            <a:r>
              <a:rPr lang="en-US" altLang="zh-TW" dirty="0"/>
              <a:t>	</a:t>
            </a:r>
            <a:r>
              <a:rPr lang="zh-TW" altLang="en-US" dirty="0">
                <a:solidFill>
                  <a:srgbClr val="FFC000"/>
                </a:solidFill>
              </a:rPr>
              <a:t>四正勤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具備高</a:t>
            </a:r>
            <a:r>
              <a:rPr lang="en-US" altLang="zh-TW" dirty="0"/>
              <a:t>EQ</a:t>
            </a:r>
            <a:r>
              <a:rPr lang="zh-TW" altLang="en-US" dirty="0"/>
              <a:t>事事如意</a:t>
            </a:r>
            <a:r>
              <a:rPr lang="en-US" altLang="zh-TW" dirty="0"/>
              <a:t>	</a:t>
            </a:r>
            <a:r>
              <a:rPr lang="zh-TW" altLang="en-US" dirty="0">
                <a:solidFill>
                  <a:srgbClr val="FFC000"/>
                </a:solidFill>
              </a:rPr>
              <a:t>四如意足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做事踏實根基穩固</a:t>
            </a:r>
            <a:r>
              <a:rPr lang="en-US" altLang="zh-TW" dirty="0"/>
              <a:t>	</a:t>
            </a:r>
            <a:r>
              <a:rPr lang="zh-TW" altLang="en-US" dirty="0">
                <a:solidFill>
                  <a:srgbClr val="FFC000"/>
                </a:solidFill>
              </a:rPr>
              <a:t>五根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做事成功諸願成就</a:t>
            </a:r>
            <a:r>
              <a:rPr lang="en-US" altLang="zh-TW" dirty="0"/>
              <a:t>	</a:t>
            </a:r>
            <a:r>
              <a:rPr lang="zh-TW" altLang="en-US" dirty="0">
                <a:solidFill>
                  <a:srgbClr val="FFC000"/>
                </a:solidFill>
              </a:rPr>
              <a:t>五力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解決問題創意無限</a:t>
            </a:r>
            <a:r>
              <a:rPr lang="en-US" altLang="zh-TW" dirty="0"/>
              <a:t>	</a:t>
            </a:r>
            <a:r>
              <a:rPr lang="zh-TW" altLang="en-US" dirty="0">
                <a:solidFill>
                  <a:srgbClr val="FFC000"/>
                </a:solidFill>
              </a:rPr>
              <a:t>七覺支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品質保證慧命成長</a:t>
            </a:r>
            <a:r>
              <a:rPr lang="en-US" altLang="zh-TW" dirty="0"/>
              <a:t>	</a:t>
            </a:r>
            <a:r>
              <a:rPr lang="zh-TW" altLang="en-US" dirty="0">
                <a:solidFill>
                  <a:srgbClr val="FFC000"/>
                </a:solidFill>
              </a:rPr>
              <a:t>八正道</a:t>
            </a:r>
            <a:endParaRPr lang="en-US" altLang="zh-TW" dirty="0">
              <a:solidFill>
                <a:srgbClr val="FFC000"/>
              </a:solidFill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三十七道品之重要性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265662"/>
            <a:ext cx="7772400" cy="3538336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/>
              <a:t>三十七道品為</a:t>
            </a:r>
            <a:r>
              <a:rPr lang="zh-TW" altLang="en-US" dirty="0">
                <a:solidFill>
                  <a:srgbClr val="FFC000"/>
                </a:solidFill>
              </a:rPr>
              <a:t>各宗</a:t>
            </a:r>
            <a:r>
              <a:rPr lang="zh-TW" altLang="en-US" dirty="0"/>
              <a:t>修持的</a:t>
            </a:r>
            <a:r>
              <a:rPr lang="zh-TW" altLang="en-US" dirty="0">
                <a:solidFill>
                  <a:srgbClr val="FFC000"/>
                </a:solidFill>
              </a:rPr>
              <a:t>共同功課</a:t>
            </a:r>
            <a:r>
              <a:rPr lang="zh-TW" altLang="en-US" dirty="0"/>
              <a:t>。</a:t>
            </a:r>
          </a:p>
          <a:p>
            <a:r>
              <a:rPr lang="zh-TW" altLang="en-US" dirty="0"/>
              <a:t>這是佛法及修持的重心，亦是修持的品類、次第和方法，所以叫作</a:t>
            </a:r>
            <a:r>
              <a:rPr lang="zh-TW" altLang="en-US" dirty="0">
                <a:solidFill>
                  <a:srgbClr val="FFC000"/>
                </a:solidFill>
              </a:rPr>
              <a:t>道品</a:t>
            </a:r>
            <a:r>
              <a:rPr lang="zh-TW" altLang="en-US" dirty="0"/>
              <a:t>。</a:t>
            </a:r>
          </a:p>
          <a:p>
            <a:r>
              <a:rPr lang="zh-TW" altLang="en-US" dirty="0"/>
              <a:t>三十七道品貫穿三藏十二部經論，是</a:t>
            </a:r>
            <a:r>
              <a:rPr lang="zh-TW" altLang="en-US" dirty="0">
                <a:solidFill>
                  <a:srgbClr val="FFC000"/>
                </a:solidFill>
              </a:rPr>
              <a:t>學佛的基礎</a:t>
            </a:r>
            <a:r>
              <a:rPr lang="zh-TW" altLang="en-US" dirty="0"/>
              <a:t>，也是</a:t>
            </a:r>
            <a:r>
              <a:rPr lang="zh-TW" altLang="en-US" dirty="0">
                <a:solidFill>
                  <a:srgbClr val="FFC000"/>
                </a:solidFill>
              </a:rPr>
              <a:t>菩提心法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修三十七品自然</a:t>
            </a:r>
            <a:r>
              <a:rPr lang="zh-TW" altLang="en-US" dirty="0">
                <a:solidFill>
                  <a:srgbClr val="FFC000"/>
                </a:solidFill>
              </a:rPr>
              <a:t>順得漏盡</a:t>
            </a:r>
          </a:p>
          <a:p>
            <a:r>
              <a:rPr lang="zh-TW" altLang="en-US" dirty="0"/>
              <a:t>三十七品</a:t>
            </a:r>
            <a:r>
              <a:rPr lang="zh-TW" altLang="en-US" dirty="0">
                <a:solidFill>
                  <a:srgbClr val="FFC000"/>
                </a:solidFill>
              </a:rPr>
              <a:t>非是小乘法</a:t>
            </a:r>
            <a:r>
              <a:rPr lang="en-US" altLang="zh-TW" dirty="0"/>
              <a:t>(</a:t>
            </a:r>
            <a:r>
              <a:rPr lang="zh-TW" altLang="en-US" dirty="0"/>
              <a:t>原典出於阿含經，為大乘佛法初期設施的入佛階段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384048"/>
            <a:ext cx="7715200" cy="685800"/>
          </a:xfrm>
        </p:spPr>
        <p:txBody>
          <a:bodyPr/>
          <a:lstStyle/>
          <a:p>
            <a:r>
              <a:rPr lang="zh-TW" altLang="en-US" dirty="0"/>
              <a:t>三十七道品之重要性</a:t>
            </a:r>
            <a:r>
              <a:rPr lang="en-US" altLang="zh-TW" dirty="0"/>
              <a:t>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dirty="0"/>
              <a:t>【三十七道品】是小乘佛法的中心，也是大乘佛法的根本。有了厚實的基礎才能往上發展，所謂【萬丈高樓從地起】，本立而後道生，故說大、小乘不二，圓融無礙。</a:t>
            </a:r>
            <a:r>
              <a:rPr lang="zh-TW" altLang="zh-TW" dirty="0">
                <a:solidFill>
                  <a:srgbClr val="FFC000"/>
                </a:solidFill>
              </a:rPr>
              <a:t>三十七道品實是佛法修學的大根大本</a:t>
            </a:r>
            <a:r>
              <a:rPr lang="zh-TW" altLang="zh-TW" dirty="0"/>
              <a:t>，是吾人欲了脫生死煩惱、進而離苦得樂、成就菩提覺道，得自在解脫的不二法門、必修的科目。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384048"/>
            <a:ext cx="7715200" cy="685800"/>
          </a:xfrm>
        </p:spPr>
        <p:txBody>
          <a:bodyPr/>
          <a:lstStyle/>
          <a:p>
            <a:r>
              <a:rPr lang="zh-TW" altLang="en-US" dirty="0"/>
              <a:t>三十七道品之重要性</a:t>
            </a:r>
            <a:r>
              <a:rPr lang="en-US" altLang="zh-TW" dirty="0"/>
              <a:t>-3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三十七道品是雜阿含經的核心，其重要性可知。</a:t>
            </a:r>
            <a:endParaRPr lang="en-US" altLang="zh-TW" dirty="0"/>
          </a:p>
          <a:p>
            <a:r>
              <a:rPr lang="zh-TW" altLang="en-US" dirty="0"/>
              <a:t>維摩詰謂：「三十七道品是</a:t>
            </a:r>
            <a:r>
              <a:rPr lang="zh-TW" altLang="en-US" dirty="0">
                <a:solidFill>
                  <a:srgbClr val="FFC000"/>
                </a:solidFill>
              </a:rPr>
              <a:t>菩薩淨土</a:t>
            </a:r>
            <a:r>
              <a:rPr lang="zh-TW" altLang="en-US" dirty="0"/>
              <a:t>。」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自誓三昧經</a:t>
            </a:r>
            <a:r>
              <a:rPr lang="en-US" altLang="zh-TW" dirty="0"/>
              <a:t>》</a:t>
            </a:r>
            <a:r>
              <a:rPr lang="zh-TW" altLang="en-US" dirty="0"/>
              <a:t>則云：「三十七品</a:t>
            </a:r>
            <a:r>
              <a:rPr lang="zh-TW" altLang="en-US" dirty="0">
                <a:solidFill>
                  <a:srgbClr val="FFC000"/>
                </a:solidFill>
              </a:rPr>
              <a:t>具足佛事</a:t>
            </a:r>
            <a:r>
              <a:rPr lang="zh-TW" altLang="en-US" dirty="0"/>
              <a:t>。」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9DD949-88A6-4747-9277-793F915AB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4048"/>
            <a:ext cx="8266112" cy="685800"/>
          </a:xfrm>
        </p:spPr>
        <p:txBody>
          <a:bodyPr/>
          <a:lstStyle/>
          <a:p>
            <a:r>
              <a:rPr lang="zh-TW" altLang="en-US" sz="3600" dirty="0"/>
              <a:t>三十七品具足佛事</a:t>
            </a:r>
            <a:r>
              <a:rPr lang="en-US" altLang="zh-TW" sz="3600" dirty="0"/>
              <a:t>—</a:t>
            </a:r>
            <a:r>
              <a:rPr lang="zh-TW" altLang="en-US" sz="3600" dirty="0"/>
              <a:t>以竹筒歲月為例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1F6E8F44-40E7-4F5D-B48C-6EF5C7096D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987650"/>
              </p:ext>
            </p:extLst>
          </p:nvPr>
        </p:nvGraphicFramePr>
        <p:xfrm>
          <a:off x="467544" y="1347614"/>
          <a:ext cx="8568952" cy="3576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04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5680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四念處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觀身不淨，觀受是苦，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觀心無常，觀法無我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20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四正勤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已生惡令速斷，未生惡令不生，</a:t>
                      </a:r>
                      <a:r>
                        <a:rPr kumimoji="0" lang="zh-TW" altLang="en-US" sz="1800" b="1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未生善令速生</a:t>
                      </a:r>
                      <a:r>
                        <a:rPr kumimoji="0" lang="zh-TW" altLang="en-US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，</a:t>
                      </a:r>
                      <a:r>
                        <a:rPr kumimoji="0" lang="zh-TW" altLang="en-US" sz="1800" b="1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已生善令增長</a:t>
                      </a:r>
                      <a:r>
                        <a:rPr kumimoji="0" lang="zh-TW" altLang="en-US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 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四如意足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欲如意足，念如意足，進如意足，慧如意足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五根五力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信根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力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，精進根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力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，念根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力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，定根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力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，慧根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力</a:t>
                      </a:r>
                      <a:r>
                        <a:rPr lang="en-US" altLang="zh-TW" sz="1800" b="1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1800" b="1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七覺支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擇法覺支，精進覺支，喜覺支，輕安覺支，捨覺支，定覺支，念覺支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</a:rPr>
                        <a:t>八正道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標楷體" pitchFamily="65" charset="-120"/>
                          <a:ea typeface="標楷體" pitchFamily="65" charset="-120"/>
                        </a:rPr>
                        <a:t>正見，正思惟，正語，正業，正命，正精進，正念，正定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077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三十七道品的出處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337670"/>
            <a:ext cx="7772400" cy="3682352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dirty="0"/>
              <a:t>《</a:t>
            </a:r>
            <a:r>
              <a:rPr lang="zh-CN" altLang="en-US" dirty="0"/>
              <a:t>增一阿含經</a:t>
            </a:r>
            <a:r>
              <a:rPr lang="en-US" altLang="zh-CN" dirty="0"/>
              <a:t>·</a:t>
            </a:r>
            <a:r>
              <a:rPr lang="zh-CN" altLang="en-US" dirty="0"/>
              <a:t>序品</a:t>
            </a:r>
            <a:r>
              <a:rPr lang="en-US" altLang="zh-CN" dirty="0"/>
              <a:t>》</a:t>
            </a:r>
            <a:r>
              <a:rPr lang="zh-TW" altLang="en-US" dirty="0"/>
              <a:t>「時，大迦葉，問阿難曰：云何？阿難！</a:t>
            </a:r>
            <a:r>
              <a:rPr lang="zh-TW" altLang="en-US" dirty="0">
                <a:solidFill>
                  <a:srgbClr val="FFC000"/>
                </a:solidFill>
              </a:rPr>
              <a:t>增一阿含乃能出生三十七道品之教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C000"/>
                </a:solidFill>
              </a:rPr>
              <a:t>及諸法皆由此生</a:t>
            </a:r>
            <a:r>
              <a:rPr lang="zh-TW" altLang="en-US" dirty="0"/>
              <a:t>。阿難報言：如是，如是，尊者迦葉！增一阿含出生三十七品，及諸法皆由此生。且置增一阿含一偈之中，便出生三十七品及諸法。</a:t>
            </a:r>
            <a:r>
              <a:rPr lang="en-US" altLang="zh-CN" dirty="0"/>
              <a:t> 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雜阿含經</a:t>
            </a:r>
            <a:r>
              <a:rPr lang="en-US" altLang="zh-TW" dirty="0"/>
              <a:t>》</a:t>
            </a:r>
            <a:r>
              <a:rPr lang="zh-TW" altLang="en-US" dirty="0"/>
              <a:t>記載，有比丘問「如來為法根、為法眼、為法依，唯願世尊為諸比丘廣說此義，諸比丘聞已，當受奉行。」佛言：「如來、應、等正覺，未曾聞法，能自覺法，通達無上菩提，於未來世開覺聲聞而為說法，謂</a:t>
            </a:r>
            <a:r>
              <a:rPr lang="zh-TW" altLang="en-US" dirty="0">
                <a:solidFill>
                  <a:srgbClr val="FFC000"/>
                </a:solidFill>
              </a:rPr>
              <a:t>四念處、四正勤、四如意足、五根、五力、七覺、八道</a:t>
            </a:r>
            <a:r>
              <a:rPr lang="zh-TW" altLang="en-US" dirty="0"/>
              <a:t>。」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三十七道品是般若之重心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059582"/>
            <a:ext cx="8050088" cy="3888432"/>
          </a:xfrm>
        </p:spPr>
        <p:txBody>
          <a:bodyPr>
            <a:noAutofit/>
          </a:bodyPr>
          <a:lstStyle/>
          <a:p>
            <a:r>
              <a:rPr lang="en-US" altLang="zh-TW" sz="2400" dirty="0"/>
              <a:t>《</a:t>
            </a:r>
            <a:r>
              <a:rPr lang="zh-TW" altLang="en-US" sz="2400" dirty="0"/>
              <a:t>大般若經</a:t>
            </a:r>
            <a:r>
              <a:rPr lang="en-US" altLang="zh-TW" sz="2400" dirty="0"/>
              <a:t>》</a:t>
            </a:r>
            <a:r>
              <a:rPr lang="zh-TW" altLang="en-US" sz="2400" dirty="0"/>
              <a:t>第一會第四卷，即說到</a:t>
            </a:r>
            <a:r>
              <a:rPr lang="zh-TW" altLang="en-US" sz="2400" dirty="0">
                <a:solidFill>
                  <a:srgbClr val="FFC000"/>
                </a:solidFill>
              </a:rPr>
              <a:t>三十七道品是般若之重心，是大乘菩薩所當行</a:t>
            </a:r>
            <a:r>
              <a:rPr lang="zh-TW" altLang="en-US" sz="2400" dirty="0"/>
              <a:t>。</a:t>
            </a:r>
          </a:p>
          <a:p>
            <a:r>
              <a:rPr lang="zh-TW" altLang="en-US" sz="2400" dirty="0">
                <a:solidFill>
                  <a:srgbClr val="FFC000"/>
                </a:solidFill>
              </a:rPr>
              <a:t>三十七道品為大菩薩當行，並與般若相應</a:t>
            </a:r>
            <a:r>
              <a:rPr lang="zh-TW" altLang="en-US" sz="2400" dirty="0"/>
              <a:t>。</a:t>
            </a:r>
            <a:r>
              <a:rPr lang="en-US" altLang="zh-TW" sz="2400" dirty="0"/>
              <a:t>(</a:t>
            </a:r>
            <a:r>
              <a:rPr lang="zh-TW" altLang="en-US" sz="2400" dirty="0"/>
              <a:t>第四卷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「我須菩提當於一切法如實覺了，無生無滅。</a:t>
            </a:r>
            <a:r>
              <a:rPr lang="en-US" altLang="zh-TW" sz="2400" dirty="0"/>
              <a:t>……</a:t>
            </a:r>
            <a:r>
              <a:rPr lang="zh-TW" altLang="en-US" sz="2400" dirty="0"/>
              <a:t>我當通達一切法相，乃至通達無邊理趣門妙智。</a:t>
            </a:r>
            <a:r>
              <a:rPr lang="zh-TW" altLang="en-US" sz="2400" dirty="0">
                <a:solidFill>
                  <a:srgbClr val="FFC000"/>
                </a:solidFill>
              </a:rPr>
              <a:t>我當引發三十七菩提分法</a:t>
            </a:r>
            <a:r>
              <a:rPr lang="zh-TW" altLang="en-US" sz="2400" dirty="0"/>
              <a:t>，乃至一切相智門。一切地獄、傍生、鬼界、人、天趣中諸有情類，所受苦惱，我當代受。令彼安樂，一一各以無數方便教化，</a:t>
            </a:r>
            <a:r>
              <a:rPr lang="zh-TW" altLang="en-US" sz="2400" dirty="0">
                <a:solidFill>
                  <a:srgbClr val="FFC000"/>
                </a:solidFill>
              </a:rPr>
              <a:t>令證無餘涅槃</a:t>
            </a:r>
            <a:r>
              <a:rPr lang="zh-TW" altLang="en-US" sz="2400" dirty="0"/>
              <a:t>。</a:t>
            </a:r>
            <a:r>
              <a:rPr lang="en-US" altLang="zh-TW" sz="2400" dirty="0"/>
              <a:t>……</a:t>
            </a:r>
            <a:r>
              <a:rPr lang="zh-TW" altLang="en-US" sz="2400" dirty="0"/>
              <a:t>圓滿修集菩提資糧，然後</a:t>
            </a:r>
            <a:r>
              <a:rPr lang="zh-TW" altLang="en-US" sz="2400" dirty="0">
                <a:solidFill>
                  <a:srgbClr val="FFC000"/>
                </a:solidFill>
              </a:rPr>
              <a:t>趣證阿耨多羅三藐三菩提</a:t>
            </a:r>
            <a:r>
              <a:rPr lang="zh-TW" altLang="en-US" sz="2400" dirty="0"/>
              <a:t>，如是名為金剛喻心，是故</a:t>
            </a:r>
            <a:r>
              <a:rPr lang="zh-TW" altLang="en-US" sz="2400" dirty="0">
                <a:solidFill>
                  <a:srgbClr val="FFC000"/>
                </a:solidFill>
              </a:rPr>
              <a:t>菩薩復名摩訶薩</a:t>
            </a:r>
            <a:r>
              <a:rPr lang="zh-TW" altLang="en-US" sz="2400" dirty="0"/>
              <a:t>。」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上人開示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337670"/>
            <a:ext cx="7772400" cy="3805830"/>
          </a:xfrm>
        </p:spPr>
        <p:txBody>
          <a:bodyPr>
            <a:normAutofit fontScale="47500" lnSpcReduction="20000"/>
          </a:bodyPr>
          <a:lstStyle/>
          <a:p>
            <a:r>
              <a:rPr lang="zh-TW" altLang="en-US" sz="3800" dirty="0"/>
              <a:t>一直與大家分享，</a:t>
            </a:r>
            <a:r>
              <a:rPr lang="zh-TW" altLang="en-US" sz="3800" dirty="0">
                <a:solidFill>
                  <a:srgbClr val="FFC000"/>
                </a:solidFill>
              </a:rPr>
              <a:t>最根本，修行啊！我們不能忽視「三十七助道法」</a:t>
            </a:r>
            <a:r>
              <a:rPr lang="zh-TW" altLang="en-US" sz="3800" dirty="0"/>
              <a:t>。</a:t>
            </a:r>
            <a:endParaRPr lang="en-US" altLang="zh-TW" sz="3800" dirty="0"/>
          </a:p>
          <a:p>
            <a:r>
              <a:rPr lang="zh-TW" altLang="en-US" sz="3800" dirty="0"/>
              <a:t>「三四」就是從「觀身不淨」</a:t>
            </a:r>
            <a:r>
              <a:rPr lang="en-US" altLang="zh-TW" sz="3800" dirty="0"/>
              <a:t>(</a:t>
            </a:r>
            <a:r>
              <a:rPr lang="zh-TW" altLang="en-US" sz="3800" dirty="0"/>
              <a:t>四念處</a:t>
            </a:r>
            <a:r>
              <a:rPr lang="en-US" altLang="zh-TW" sz="3800" dirty="0"/>
              <a:t>)</a:t>
            </a:r>
            <a:r>
              <a:rPr lang="zh-TW" altLang="en-US" sz="3800" dirty="0"/>
              <a:t>開始，「四正勤」、「四如意足」，我們要很清楚，這三項四種的道理，我們必定要用心記。不只是要用心記住，還要時時反覆於我們的腦海中，我們才不會讓我們的心，散心雜念了，所以要用心。</a:t>
            </a:r>
            <a:endParaRPr lang="en-US" altLang="zh-TW" sz="3800" dirty="0"/>
          </a:p>
          <a:p>
            <a:r>
              <a:rPr lang="zh-TW" altLang="en-US" sz="3800" dirty="0"/>
              <a:t>「二五根力」，前面說過了，信根、精進根、念根、定根、慧根。生起了善根，我們一定要用「力」堅持，所以「根」與「力」是非常重要，要平行</a:t>
            </a:r>
            <a:r>
              <a:rPr lang="en-US" altLang="zh-TW" sz="3800" dirty="0"/>
              <a:t>(</a:t>
            </a:r>
            <a:r>
              <a:rPr lang="zh-TW" altLang="en-US" sz="3800" dirty="0"/>
              <a:t>培養</a:t>
            </a:r>
            <a:r>
              <a:rPr lang="en-US" altLang="zh-TW" sz="3800" dirty="0"/>
              <a:t>)</a:t>
            </a:r>
            <a:r>
              <a:rPr lang="zh-TW" altLang="en-US" sz="3800" dirty="0"/>
              <a:t>。</a:t>
            </a:r>
            <a:endParaRPr lang="en-US" altLang="zh-TW" sz="3800" dirty="0"/>
          </a:p>
          <a:p>
            <a:r>
              <a:rPr lang="zh-TW" altLang="en-US" sz="3800" dirty="0"/>
              <a:t>再說「七菩提分」</a:t>
            </a:r>
            <a:r>
              <a:rPr lang="en-US" altLang="zh-TW" sz="3800" dirty="0"/>
              <a:t>(</a:t>
            </a:r>
            <a:r>
              <a:rPr lang="zh-TW" altLang="en-US" sz="3800" dirty="0"/>
              <a:t>七覺分</a:t>
            </a:r>
            <a:r>
              <a:rPr lang="en-US" altLang="zh-TW" sz="3800" dirty="0"/>
              <a:t>)</a:t>
            </a:r>
            <a:r>
              <a:rPr lang="zh-TW" altLang="en-US" sz="3800" dirty="0"/>
              <a:t>。「七菩提分」就是希望我們要懂得選擇修行的方向，同時還要精進，精進中還要歡喜，得到真實的法就要法喜充滿，有煩惱，要如何去除等等，念，還是不離開智慧。這都已經說過了。</a:t>
            </a:r>
            <a:endParaRPr lang="en-US" altLang="zh-TW" sz="3800" dirty="0"/>
          </a:p>
          <a:p>
            <a:r>
              <a:rPr lang="zh-TW" altLang="en-US" sz="3800" dirty="0"/>
              <a:t>總之，「七菩提分」與「八聖道分」都叫做「道法」。</a:t>
            </a:r>
            <a:r>
              <a:rPr lang="zh-TW" altLang="en-US" sz="3800" dirty="0">
                <a:solidFill>
                  <a:srgbClr val="FFC000"/>
                </a:solidFill>
              </a:rPr>
              <a:t>所有的道法，要以「三十七助道品」開始為基礎。</a:t>
            </a:r>
            <a:endParaRPr lang="zh-TW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C421EE-83E5-47DD-A21D-84D5C2D07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84048"/>
            <a:ext cx="7499176" cy="685800"/>
          </a:xfrm>
        </p:spPr>
        <p:txBody>
          <a:bodyPr/>
          <a:lstStyle/>
          <a:p>
            <a:r>
              <a:rPr lang="zh-TW" altLang="en-US" dirty="0"/>
              <a:t>三十七助道品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0B2A9C-E517-4A42-8C30-20CB24E31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37670"/>
            <a:ext cx="2721496" cy="3538336"/>
          </a:xfrm>
        </p:spPr>
        <p:txBody>
          <a:bodyPr>
            <a:normAutofit fontScale="92500" lnSpcReduction="10000"/>
          </a:bodyPr>
          <a:lstStyle/>
          <a:p>
            <a:pPr fontAlgn="ctr"/>
            <a:r>
              <a:rPr lang="zh-TW" altLang="zh-TW" b="1" dirty="0">
                <a:solidFill>
                  <a:srgbClr val="FFC000"/>
                </a:solidFill>
              </a:rPr>
              <a:t>四念處</a:t>
            </a:r>
          </a:p>
          <a:p>
            <a:pPr fontAlgn="ctr"/>
            <a:r>
              <a:rPr lang="zh-TW" altLang="zh-TW" b="1" dirty="0">
                <a:solidFill>
                  <a:srgbClr val="FFC000"/>
                </a:solidFill>
              </a:rPr>
              <a:t>四正勤</a:t>
            </a:r>
          </a:p>
          <a:p>
            <a:pPr fontAlgn="ctr"/>
            <a:r>
              <a:rPr lang="zh-TW" altLang="zh-TW" b="1" dirty="0">
                <a:solidFill>
                  <a:srgbClr val="FFC000"/>
                </a:solidFill>
              </a:rPr>
              <a:t>四如意足</a:t>
            </a:r>
          </a:p>
          <a:p>
            <a:pPr fontAlgn="ctr"/>
            <a:r>
              <a:rPr lang="zh-TW" altLang="zh-TW" b="1" dirty="0">
                <a:solidFill>
                  <a:srgbClr val="FFC000"/>
                </a:solidFill>
              </a:rPr>
              <a:t>五根</a:t>
            </a:r>
            <a:endParaRPr lang="en-US" altLang="zh-TW" b="1" dirty="0">
              <a:solidFill>
                <a:srgbClr val="FFC000"/>
              </a:solidFill>
            </a:endParaRPr>
          </a:p>
          <a:p>
            <a:pPr fontAlgn="ctr"/>
            <a:r>
              <a:rPr lang="zh-TW" altLang="zh-TW" b="1" dirty="0">
                <a:solidFill>
                  <a:srgbClr val="FFC000"/>
                </a:solidFill>
              </a:rPr>
              <a:t>五力</a:t>
            </a:r>
          </a:p>
          <a:p>
            <a:pPr fontAlgn="ctr"/>
            <a:r>
              <a:rPr lang="zh-TW" altLang="zh-TW" b="1" dirty="0">
                <a:solidFill>
                  <a:srgbClr val="FFC000"/>
                </a:solidFill>
              </a:rPr>
              <a:t>七覺支</a:t>
            </a:r>
          </a:p>
          <a:p>
            <a:pPr fontAlgn="ctr"/>
            <a:r>
              <a:rPr lang="zh-TW" altLang="zh-TW" b="1" dirty="0">
                <a:solidFill>
                  <a:srgbClr val="FFC000"/>
                </a:solidFill>
              </a:rPr>
              <a:t>八正道</a:t>
            </a:r>
          </a:p>
          <a:p>
            <a:endParaRPr lang="zh-TW" altLang="en-US" dirty="0"/>
          </a:p>
        </p:txBody>
      </p:sp>
      <p:pic>
        <p:nvPicPr>
          <p:cNvPr id="1026" name="Picture 2" descr="ç¸éåç">
            <a:extLst>
              <a:ext uri="{FF2B5EF4-FFF2-40B4-BE49-F238E27FC236}">
                <a16:creationId xmlns:a16="http://schemas.microsoft.com/office/drawing/2014/main" id="{164F67A6-71C3-4173-9F52-8F4CCA4DF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19622"/>
            <a:ext cx="30289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600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學佛者的基礎功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/>
              <a:t>三十七道品，也稱為三十七助道品，乃</a:t>
            </a:r>
            <a:r>
              <a:rPr lang="zh-TW" altLang="en-US" sz="2800" dirty="0">
                <a:solidFill>
                  <a:srgbClr val="FFC000"/>
                </a:solidFill>
              </a:rPr>
              <a:t>學佛者的基礎功，基礎一定要打的紮實，既廣且深，地基上面才能建築出又高又穩的房子。</a:t>
            </a:r>
            <a:endParaRPr lang="en-US" altLang="zh-TW" sz="2800" dirty="0">
              <a:solidFill>
                <a:srgbClr val="FFC000"/>
              </a:solidFill>
            </a:endParaRPr>
          </a:p>
          <a:p>
            <a:pPr>
              <a:lnSpc>
                <a:spcPct val="130000"/>
              </a:lnSpc>
            </a:pPr>
            <a:r>
              <a:rPr lang="zh-TW" altLang="en-US" sz="2800" dirty="0"/>
              <a:t>因為總共有三十七種方法，要引導我們</a:t>
            </a:r>
            <a:r>
              <a:rPr lang="zh-TW" altLang="en-US" sz="2800" dirty="0">
                <a:solidFill>
                  <a:srgbClr val="FFC000"/>
                </a:solidFill>
              </a:rPr>
              <a:t>用心思考，身體力行，自我覺悟</a:t>
            </a:r>
            <a:r>
              <a:rPr lang="zh-TW" altLang="en-US" sz="2800" dirty="0"/>
              <a:t>，所以還有一個名稱是「三十七覺分」，及引導我們覺悟人生。</a:t>
            </a:r>
            <a:r>
              <a:rPr lang="en-US" altLang="zh-TW" sz="2800" dirty="0"/>
              <a:t> (</a:t>
            </a:r>
            <a:r>
              <a:rPr lang="zh-TW" altLang="en-US" sz="2800" dirty="0"/>
              <a:t>證嚴上人</a:t>
            </a:r>
            <a:r>
              <a:rPr lang="en-US" altLang="zh-TW" sz="2800" dirty="0"/>
              <a:t>)</a:t>
            </a:r>
          </a:p>
          <a:p>
            <a:pPr>
              <a:lnSpc>
                <a:spcPct val="130000"/>
              </a:lnSpc>
            </a:pPr>
            <a:endParaRPr lang="en-US" altLang="zh-TW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三十七道品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203598"/>
            <a:ext cx="7931224" cy="3610344"/>
          </a:xfrm>
        </p:spPr>
        <p:txBody>
          <a:bodyPr>
            <a:noAutofit/>
          </a:bodyPr>
          <a:lstStyle/>
          <a:p>
            <a:r>
              <a:rPr lang="en-US" altLang="zh-TW" sz="2800" dirty="0"/>
              <a:t>(</a:t>
            </a:r>
            <a:r>
              <a:rPr lang="zh-TW" altLang="en-US" sz="2800" dirty="0"/>
              <a:t>一</a:t>
            </a:r>
            <a:r>
              <a:rPr lang="en-US" altLang="zh-TW" sz="2800" dirty="0"/>
              <a:t>)</a:t>
            </a:r>
            <a:r>
              <a:rPr lang="zh-TW" altLang="en-US" sz="2800" dirty="0"/>
              <a:t>佛事，成正覺之事。</a:t>
            </a:r>
          </a:p>
          <a:p>
            <a:r>
              <a:rPr lang="en-US" altLang="zh-TW" sz="2800" dirty="0"/>
              <a:t>(</a:t>
            </a:r>
            <a:r>
              <a:rPr lang="zh-TW" altLang="en-US" sz="2800" dirty="0"/>
              <a:t>二</a:t>
            </a:r>
            <a:r>
              <a:rPr lang="en-US" altLang="zh-TW" sz="2800" dirty="0"/>
              <a:t>)</a:t>
            </a:r>
            <a:r>
              <a:rPr lang="zh-TW" altLang="en-US" sz="2800" dirty="0"/>
              <a:t>身心無礙之修持。</a:t>
            </a:r>
          </a:p>
          <a:p>
            <a:r>
              <a:rPr lang="en-US" altLang="zh-TW" sz="2800" dirty="0"/>
              <a:t>(</a:t>
            </a:r>
            <a:r>
              <a:rPr lang="zh-TW" altLang="en-US" sz="2800" dirty="0"/>
              <a:t>三</a:t>
            </a:r>
            <a:r>
              <a:rPr lang="en-US" altLang="zh-TW" sz="2800" dirty="0"/>
              <a:t>)</a:t>
            </a:r>
            <a:r>
              <a:rPr lang="zh-TW" altLang="en-US" sz="2800" dirty="0"/>
              <a:t>福慧雙修的人生路。</a:t>
            </a:r>
          </a:p>
          <a:p>
            <a:r>
              <a:rPr lang="en-US" altLang="zh-TW" sz="2800" dirty="0"/>
              <a:t>(</a:t>
            </a:r>
            <a:r>
              <a:rPr lang="zh-TW" altLang="en-US" sz="2800" dirty="0"/>
              <a:t>四</a:t>
            </a:r>
            <a:r>
              <a:rPr lang="en-US" altLang="zh-TW" sz="2800" dirty="0"/>
              <a:t>)</a:t>
            </a:r>
            <a:r>
              <a:rPr lang="zh-TW" altLang="en-US" sz="2800" dirty="0"/>
              <a:t>法喜充滿的指導原則。</a:t>
            </a:r>
          </a:p>
          <a:p>
            <a:r>
              <a:rPr lang="en-US" altLang="zh-TW" sz="2800" dirty="0"/>
              <a:t>(</a:t>
            </a:r>
            <a:r>
              <a:rPr lang="zh-TW" altLang="en-US" sz="2800" dirty="0"/>
              <a:t>五</a:t>
            </a:r>
            <a:r>
              <a:rPr lang="en-US" altLang="zh-TW" sz="2800" dirty="0"/>
              <a:t>)</a:t>
            </a:r>
            <a:r>
              <a:rPr lang="zh-TW" altLang="en-US" sz="2800" dirty="0"/>
              <a:t>是生命的智慧。</a:t>
            </a:r>
          </a:p>
        </p:txBody>
      </p:sp>
      <p:pic>
        <p:nvPicPr>
          <p:cNvPr id="4" name="圖片 3" descr="imagesX2MU8HCO.jpg">
            <a:extLst>
              <a:ext uri="{FF2B5EF4-FFF2-40B4-BE49-F238E27FC236}">
                <a16:creationId xmlns:a16="http://schemas.microsoft.com/office/drawing/2014/main" id="{38BDD118-6741-41D7-9495-FDA35ED5668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008770"/>
            <a:ext cx="28575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4136" y="0"/>
            <a:ext cx="5180112" cy="685800"/>
          </a:xfrm>
        </p:spPr>
        <p:txBody>
          <a:bodyPr/>
          <a:lstStyle/>
          <a:p>
            <a:r>
              <a:rPr lang="zh-TW" altLang="en-US" sz="3200" dirty="0"/>
              <a:t>十地菩薩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67544" y="555526"/>
          <a:ext cx="8496944" cy="4483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89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596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No.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十地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簡要說明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8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1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歡喜地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菩薩既滿初阿僧祇劫之行，初窺心性，破見惑，證二空理，成就檀波羅蜜，生大歡喜。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8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2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離垢地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菩薩斷思惑，除毀犯之非，使身清淨，成就戒波羅蜜，離一切垢。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8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3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發光地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菩薩滅無明闇，而得三明，成就忍波羅蜜，心光開發。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8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4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焰慧地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菩薩於三十七道品，圓滿具足，進而修習力無畏，不共佛法，遠離懈怠，成就精進波羅蜜，使慧焰熾盛。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8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5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難勝地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菩薩為利益眾生，外習諸技藝，內成就禪波羅蜜，極難制勝。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82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6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現前地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菩薩住解脫法門，修空無相無願三昧，成就般若波羅蜜，使現前差別盡泯。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97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7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遠行地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zh-TW" altLang="en-US" sz="1600" b="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菩薩斷諸業果細現行相，起殊勝行，廣化眾生，成就方便波羅蜜，備遠行資糧。</a:t>
                      </a: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68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8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不動地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菩薩住無生忍，斷諸功用，身心寂滅，猶如虛空，成就願波羅蜜，於涅槃心，湛然不動。</a:t>
                      </a:r>
                      <a:endParaRPr lang="zh-TW" altLang="en-US" sz="16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05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9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善慧地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菩薩滅心相，證智自在，具大神通，善護諸佛法藏，成就力波羅蜜，善運慧解。</a:t>
                      </a:r>
                      <a:endParaRPr lang="zh-TW" altLang="en-US" sz="16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10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法雲地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菩薩廣集無量道法，增長無邊福智，悉知一切眾生心行，依上中下根，為說三乘，成就智波羅蜜，有如大雲，雨大法雨。</a:t>
                      </a:r>
                      <a:endParaRPr lang="zh-TW" altLang="en-US" sz="16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4136" y="0"/>
            <a:ext cx="5180112" cy="685800"/>
          </a:xfrm>
        </p:spPr>
        <p:txBody>
          <a:bodyPr/>
          <a:lstStyle/>
          <a:p>
            <a:r>
              <a:rPr lang="zh-TW" altLang="en-US" sz="3200" dirty="0">
                <a:solidFill>
                  <a:srgbClr val="FFFF00"/>
                </a:solidFill>
              </a:rPr>
              <a:t>十地菩薩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67544" y="555526"/>
          <a:ext cx="8496944" cy="4483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89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596">
                <a:tc>
                  <a:txBody>
                    <a:bodyPr/>
                    <a:lstStyle/>
                    <a:p>
                      <a:r>
                        <a:rPr lang="en-US" altLang="zh-TW" sz="1600" dirty="0"/>
                        <a:t>No.</a:t>
                      </a:r>
                      <a:endParaRPr lang="zh-TW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/>
                        <a:t>十地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簡要說明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8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1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歡喜地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菩薩既滿初阿僧祇劫之行，初窺心性，破見惑，證二空理，成就檀波羅蜜，生大歡喜。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8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2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離垢地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菩薩斷思惑，除毀犯之非，使身清淨，成就戒波羅蜜，離一切垢。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8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3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發光地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菩薩滅無明闇，而得三明，成就忍波羅蜜，心光開發。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8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4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焰慧地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菩薩於三十七道品，圓滿具足，進而修習力無畏，不共佛法，遠離懈怠，成就精進波羅蜜，使慧焰熾盛。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8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5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難勝地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菩薩為利益眾生，外習諸技藝，內成就禪波羅蜜，極難制勝。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82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6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現前地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菩薩住解脫法門，修空無相無願三昧，成就般若波羅蜜，使現前差別盡泯。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97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7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遠行地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zh-TW" altLang="en-US" sz="1600" b="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菩薩斷諸業果細現行相，起殊勝行，廣化眾生，成就方便波羅蜜，備遠行資糧。</a:t>
                      </a: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68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8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不動地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菩薩住無生忍，斷諸功用，身心寂滅，猶如虛空，成就願波羅蜜，於涅槃心，湛然不動。</a:t>
                      </a:r>
                      <a:endParaRPr lang="zh-TW" altLang="en-US" sz="16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05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9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善慧地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菩薩滅心相，證智自在，具大神通，善護諸佛法藏，成就力波羅蜜，善運慧解。</a:t>
                      </a:r>
                      <a:endParaRPr lang="zh-TW" altLang="en-US" sz="16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/>
                        <a:t>10</a:t>
                      </a:r>
                      <a:endParaRPr lang="zh-TW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1" dirty="0">
                          <a:latin typeface="標楷體" pitchFamily="65" charset="-120"/>
                          <a:ea typeface="標楷體" pitchFamily="65" charset="-120"/>
                        </a:rPr>
                        <a:t>法雲地</a:t>
                      </a:r>
                      <a:endParaRPr lang="zh-TW" altLang="en-US" sz="16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600" b="0" dirty="0">
                          <a:latin typeface="標楷體" pitchFamily="65" charset="-120"/>
                          <a:ea typeface="標楷體" pitchFamily="65" charset="-120"/>
                        </a:rPr>
                        <a:t>菩薩廣集無量道法，增長無邊福智，悉知一切眾生心行，依上中下根，為說三乘，成就智波羅蜜，有如大雲，雨大法雨。</a:t>
                      </a:r>
                      <a:endParaRPr lang="zh-TW" altLang="en-US" sz="16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三十七助道品</a:t>
            </a:r>
            <a:r>
              <a:rPr lang="en-US" altLang="zh-TW" dirty="0"/>
              <a:t>(</a:t>
            </a:r>
            <a:r>
              <a:rPr lang="zh-TW" altLang="en-US" dirty="0"/>
              <a:t>證嚴上人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337670"/>
            <a:ext cx="8064896" cy="3429000"/>
          </a:xfrm>
        </p:spPr>
        <p:txBody>
          <a:bodyPr>
            <a:noAutofit/>
          </a:bodyPr>
          <a:lstStyle/>
          <a:p>
            <a:r>
              <a:rPr lang="zh-TW" altLang="en-US" sz="2000" dirty="0"/>
              <a:t>佛陀就是這樣告訴我們，要斷無明。所以時時一直要我們斷無明。無明的源頭我們若能斷除，才能進入靜寂清澄，涅槃的境界。這樣，我們就能永遠安逸。不過，尚未能永遠安逸之前，那我們就要修行。</a:t>
            </a:r>
            <a:endParaRPr lang="en-US" altLang="zh-TW" sz="2000" dirty="0"/>
          </a:p>
          <a:p>
            <a:r>
              <a:rPr lang="zh-TW" altLang="en-US" sz="2000" dirty="0"/>
              <a:t>之前也說過了八聖道，就是八正道法。這八正道法還不夠，還有其他來幫助的法，所以就是三十七道品。</a:t>
            </a:r>
            <a:br>
              <a:rPr lang="zh-TW" altLang="en-US" sz="2000" dirty="0"/>
            </a:br>
            <a:r>
              <a:rPr lang="zh-TW" altLang="en-US" sz="2000" dirty="0"/>
              <a:t>這三十七道品，又有一個名稱叫做「</a:t>
            </a:r>
            <a:r>
              <a:rPr lang="zh-TW" altLang="en-US" sz="2000" dirty="0">
                <a:solidFill>
                  <a:srgbClr val="FFC000"/>
                </a:solidFill>
              </a:rPr>
              <a:t>三十七助道品</a:t>
            </a:r>
            <a:r>
              <a:rPr lang="zh-TW" altLang="en-US" sz="2000" dirty="0"/>
              <a:t>」，就是來</a:t>
            </a:r>
            <a:r>
              <a:rPr lang="zh-TW" altLang="en-US" sz="2000" dirty="0">
                <a:solidFill>
                  <a:srgbClr val="FFC000"/>
                </a:solidFill>
              </a:rPr>
              <a:t>幫助我們，讓我們很容易能了解，幫助我們如何看世間，如何來看身心，所以讓我們更清楚。</a:t>
            </a:r>
            <a:endParaRPr lang="en-US" altLang="zh-TW" sz="2000" dirty="0">
              <a:solidFill>
                <a:srgbClr val="FFC000"/>
              </a:solidFill>
            </a:endParaRPr>
          </a:p>
          <a:p>
            <a:r>
              <a:rPr lang="zh-TW" altLang="en-US" sz="2000" dirty="0"/>
              <a:t>還有一個名稱叫做，「三十七菩提分」。「菩提」就是覺，就是有三十七種，</a:t>
            </a:r>
            <a:r>
              <a:rPr lang="zh-TW" altLang="en-US" sz="2000" dirty="0">
                <a:solidFill>
                  <a:srgbClr val="FFC000"/>
                </a:solidFill>
              </a:rPr>
              <a:t>幫助我們覺悟之道</a:t>
            </a:r>
            <a:r>
              <a:rPr lang="zh-TW" altLang="en-US" sz="2000" dirty="0"/>
              <a:t>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三十七道品的內容</a:t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4" name="內容版面配置區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563638"/>
            <a:ext cx="4072052" cy="2808312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—</a:t>
            </a:r>
            <a:r>
              <a:rPr lang="zh-TW" altLang="en-US" dirty="0"/>
              <a:t>遵佛遺教觀後心得</a:t>
            </a:r>
          </a:p>
        </p:txBody>
      </p:sp>
      <p:pic>
        <p:nvPicPr>
          <p:cNvPr id="4" name="內容版面配置區 3" descr="遵佛遺教0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31257" y="1851670"/>
            <a:ext cx="5281103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971600" y="1275606"/>
            <a:ext cx="4801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報告人：高明智           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2014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250032"/>
            <a:ext cx="4320480" cy="788194"/>
          </a:xfrm>
        </p:spPr>
        <p:txBody>
          <a:bodyPr/>
          <a:lstStyle/>
          <a:p>
            <a:pPr algn="l" eaLnBrk="1" hangingPunct="1"/>
            <a:r>
              <a:rPr lang="zh-TW" altLang="en-US" b="0" kern="1200" dirty="0">
                <a:latin typeface="微软雅黑" pitchFamily="34" charset="-122"/>
                <a:ea typeface="微软雅黑" pitchFamily="34" charset="-122"/>
                <a:cs typeface="+mn-cs"/>
              </a:rPr>
              <a:t>遵佛遺教觀後感</a:t>
            </a:r>
            <a:endParaRPr lang="zh-CN" altLang="en-US" b="0" kern="1200" dirty="0"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732240" y="483518"/>
            <a:ext cx="110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一週感懷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1560" y="1037741"/>
            <a:ext cx="7560000" cy="3910273"/>
          </a:xfrm>
          <a:prstGeom prst="rect">
            <a:avLst/>
          </a:prstGeom>
        </p:spPr>
        <p:txBody>
          <a:bodyPr wrap="square" lIns="68553" tIns="34276" rIns="68553" bIns="34276">
            <a:spAutoFit/>
          </a:bodyPr>
          <a:lstStyle/>
          <a:p>
            <a:pPr indent="342763" fontAlgn="t">
              <a:lnSpc>
                <a:spcPct val="130000"/>
              </a:lnSpc>
            </a:pPr>
            <a:r>
              <a:rPr lang="zh-TW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佛陀說法</a:t>
            </a:r>
            <a:r>
              <a:rPr lang="en-US" altLang="zh-TW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49</a:t>
            </a:r>
            <a:r>
              <a:rPr lang="zh-TW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年，即將入滅，他會交代那些道理呢？這些佛陀最後的教誨收錄在</a:t>
            </a:r>
            <a:r>
              <a:rPr lang="en-US" altLang="zh-TW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TW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佛遺教經</a:t>
            </a:r>
            <a:r>
              <a:rPr lang="en-US" altLang="zh-TW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TW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，經文不長，僅兩千餘字，甚為寶貴。許亞芬歌子戲團將之改編，搬上舞台，演出甚為精彩，可以讓人感受佛陀的本懷，以及弟子憂念佛陀入滅的悲戚。</a:t>
            </a:r>
            <a:endParaRPr lang="en-US" altLang="zh-TW" sz="1600" b="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看戲聽戲學佛法，佛陀入滅前阿難問了四個重要的問題，我對於其中的兩題感觸頗深。您入滅後，我們要以何為師？佛陀回答： 「以戒為師」；又問，您入滅後，我們要以何為住？佛陀回答： 「以四念處為住」。</a:t>
            </a:r>
            <a:endParaRPr lang="en-US" altLang="zh-TW" sz="1600" b="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戒是戒定慧，三無漏學，修持淨戒可以防非止惡，生諸禪定、心得清淨，除滅煩惱。戒很重要，要珍惜，要尊敬其地位就如修行人看到老師一般的恭敬。</a:t>
            </a:r>
            <a:endParaRPr lang="en-US" altLang="zh-TW" sz="1600" b="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四念處為住，住是心的依止處。四念處是：觀身不淨、觀受是苦、觀心無常、觀法無我。這四點與涅槃四德「常樂我淨」相通，觀身不淨是修淨德，要離欲少欲；觀受是苦是修樂德，要理解苦集滅道四聖諦，知苦因，滅苦本，行正道；觀心無常是修常德，要接受無常；觀法無我是修我德，要去除我執，縮小自己，無私無我。</a:t>
            </a:r>
            <a:endParaRPr lang="en-US" altLang="zh-TW" sz="1600" b="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圖片 6" descr="DSC_01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0392" y="0"/>
            <a:ext cx="1012020" cy="1799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483518"/>
          <a:ext cx="790607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411510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141480"/>
            <a:ext cx="7052320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四念處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931032"/>
            <a:ext cx="8147248" cy="4070988"/>
          </a:xfrm>
          <a:solidFill>
            <a:srgbClr val="C5F3FF"/>
          </a:solidFill>
        </p:spPr>
        <p:txBody>
          <a:bodyPr>
            <a:noAutofit/>
          </a:bodyPr>
          <a:lstStyle/>
          <a:p>
            <a:r>
              <a:rPr lang="zh-TW" altLang="zh-TW" sz="3600" b="1" dirty="0">
                <a:solidFill>
                  <a:schemeClr val="bg1"/>
                </a:solidFill>
              </a:rPr>
              <a:t>觀身不淨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觀受是苦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觀心無常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觀法無我</a:t>
            </a:r>
          </a:p>
        </p:txBody>
      </p:sp>
      <p:pic>
        <p:nvPicPr>
          <p:cNvPr id="5" name="圖片 4" descr="images43A154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2071684"/>
            <a:ext cx="2857520" cy="231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72515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經典的重點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635646"/>
            <a:ext cx="6912768" cy="3059016"/>
          </a:xfrm>
        </p:spPr>
        <p:txBody>
          <a:bodyPr>
            <a:normAutofit/>
          </a:bodyPr>
          <a:lstStyle/>
          <a:p>
            <a:pPr indent="342763" fontAlgn="t">
              <a:lnSpc>
                <a:spcPct val="130000"/>
              </a:lnSpc>
            </a:pPr>
            <a:r>
              <a: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您入滅後，我們要以何為師？</a:t>
            </a:r>
            <a:endParaRPr lang="en-US" altLang="zh-TW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佛陀回答： 「</a:t>
            </a:r>
            <a:r>
              <a:rPr lang="zh-TW" altLang="en-US" sz="3200" b="1" dirty="0">
                <a:solidFill>
                  <a:srgbClr val="FFFF00"/>
                </a:solidFill>
              </a:rPr>
              <a:t>以戒為師</a:t>
            </a:r>
            <a:r>
              <a: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」</a:t>
            </a:r>
            <a:endParaRPr lang="en-US" altLang="zh-TW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您入滅後，我們要以何為住？</a:t>
            </a:r>
            <a:endParaRPr lang="en-US" altLang="zh-TW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indent="342763" fontAlgn="t">
              <a:lnSpc>
                <a:spcPct val="130000"/>
              </a:lnSpc>
            </a:pPr>
            <a:r>
              <a: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佛陀回答： 「</a:t>
            </a:r>
            <a:r>
              <a:rPr lang="zh-TW" altLang="en-US" sz="3200" b="1" dirty="0">
                <a:solidFill>
                  <a:srgbClr val="FFFF00"/>
                </a:solidFill>
              </a:rPr>
              <a:t>以四念處為住</a:t>
            </a:r>
            <a:r>
              <a: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」</a:t>
            </a:r>
            <a:endParaRPr lang="en-US" altLang="zh-TW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圖片 3" descr="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267494"/>
            <a:ext cx="3886743" cy="119079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FF00"/>
                </a:solidFill>
              </a:rPr>
              <a:t>以戒為師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71600" y="987574"/>
          <a:ext cx="733000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1115616" y="4157667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三無漏學，修持淨戒可以防非止惡，生諸禪定、心得清淨，除滅煩惱。戒很重要，要珍惜，要尊敬其地位就如修行人看到老師一般的恭敬。</a:t>
            </a:r>
            <a:endParaRPr lang="zh-TW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2699792" y="314781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我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292080" y="4270325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常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6876256" y="275815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樂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364088" y="52590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淨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835696" y="411510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涅槃四德常樂我淨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直線圖說文字 2 8"/>
          <p:cNvSpPr/>
          <p:nvPr/>
        </p:nvSpPr>
        <p:spPr>
          <a:xfrm>
            <a:off x="7308304" y="3939902"/>
            <a:ext cx="1512168" cy="86409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1457"/>
              <a:gd name="adj6" fmla="val -131324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修常德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要接受無常</a:t>
            </a:r>
            <a:endParaRPr lang="zh-TW" alt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6948264" y="3723878"/>
            <a:ext cx="1728192" cy="936104"/>
          </a:xfrm>
          <a:prstGeom prst="borderCallout2">
            <a:avLst>
              <a:gd name="adj1" fmla="val -1694"/>
              <a:gd name="adj2" fmla="val 22576"/>
              <a:gd name="adj3" fmla="val -30484"/>
              <a:gd name="adj4" fmla="val 20038"/>
              <a:gd name="adj5" fmla="val -73236"/>
              <a:gd name="adj6" fmla="val -543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修樂德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理解苦集滅道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755576" y="3363838"/>
            <a:ext cx="1440160" cy="792088"/>
          </a:xfrm>
          <a:prstGeom prst="borderCallout2">
            <a:avLst>
              <a:gd name="adj1" fmla="val 24183"/>
              <a:gd name="adj2" fmla="val 98111"/>
              <a:gd name="adj3" fmla="val 11959"/>
              <a:gd name="adj4" fmla="val 114988"/>
              <a:gd name="adj5" fmla="val -46402"/>
              <a:gd name="adj6" fmla="val 137089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修我德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要去除我執</a:t>
            </a:r>
            <a:endParaRPr lang="zh-TW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448245"/>
          <a:ext cx="7772400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7020272" y="195486"/>
            <a:ext cx="1368152" cy="108012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5730"/>
              <a:gd name="adj6" fmla="val -12608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修淨德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要離欲少欲</a:t>
            </a:r>
            <a:endParaRPr lang="zh-TW" alt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三法印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547664" y="1347614"/>
          <a:ext cx="4608512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四聖諦：知苦因，滅苦本，行正道</a:t>
            </a:r>
            <a:endParaRPr lang="zh-TW" altLang="en-US" sz="32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216024" y="1131590"/>
          <a:ext cx="874846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3688" y="141480"/>
            <a:ext cx="6836296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四正勤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931032"/>
            <a:ext cx="8147248" cy="4070988"/>
          </a:xfrm>
          <a:solidFill>
            <a:srgbClr val="FFFF99"/>
          </a:solidFill>
        </p:spPr>
        <p:txBody>
          <a:bodyPr>
            <a:noAutofit/>
          </a:bodyPr>
          <a:lstStyle/>
          <a:p>
            <a:r>
              <a:rPr lang="zh-TW" altLang="zh-TW" sz="3600" b="1" dirty="0">
                <a:solidFill>
                  <a:schemeClr val="bg1"/>
                </a:solidFill>
              </a:rPr>
              <a:t>已生惡令速斷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未生惡令不生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未生善令速生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已生善令增長</a:t>
            </a:r>
            <a:r>
              <a:rPr lang="en-US" altLang="zh-TW" sz="3600" b="1" dirty="0">
                <a:solidFill>
                  <a:schemeClr val="bg1"/>
                </a:solidFill>
              </a:rPr>
              <a:t> </a:t>
            </a:r>
            <a:endParaRPr lang="zh-TW" altLang="zh-TW" sz="3600" b="1" dirty="0">
              <a:solidFill>
                <a:schemeClr val="bg1"/>
              </a:solidFill>
            </a:endParaRPr>
          </a:p>
        </p:txBody>
      </p:sp>
      <p:pic>
        <p:nvPicPr>
          <p:cNvPr id="5" name="圖片 4" descr="images1Q2DGS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2214560"/>
            <a:ext cx="2582901" cy="171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122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-824136" y="448245"/>
          <a:ext cx="7196336" cy="435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資料庫圖表 2"/>
          <p:cNvGraphicFramePr/>
          <p:nvPr/>
        </p:nvGraphicFramePr>
        <p:xfrm>
          <a:off x="5375920" y="739998"/>
          <a:ext cx="3444552" cy="3919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四念處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337670"/>
            <a:ext cx="7772400" cy="3538336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sz="3600" dirty="0"/>
              <a:t>觀：</a:t>
            </a:r>
            <a:r>
              <a:rPr lang="zh-TW" altLang="en-US" sz="3600" b="1" dirty="0"/>
              <a:t>觀照、觀察、覺察、覺悟</a:t>
            </a:r>
            <a:endParaRPr lang="en-US" altLang="zh-TW" sz="3600" b="1" dirty="0"/>
          </a:p>
          <a:p>
            <a:r>
              <a:rPr lang="zh-TW" altLang="en-US" sz="3600" b="1" dirty="0">
                <a:solidFill>
                  <a:srgbClr val="FFC000"/>
                </a:solidFill>
              </a:rPr>
              <a:t>「觀」就是觀念</a:t>
            </a:r>
            <a:r>
              <a:rPr lang="zh-TW" altLang="en-US" sz="3600" b="1" dirty="0"/>
              <a:t>，要時時</a:t>
            </a:r>
            <a:r>
              <a:rPr lang="zh-TW" altLang="en-US" sz="3600" b="1" dirty="0">
                <a:solidFill>
                  <a:srgbClr val="FFC000"/>
                </a:solidFill>
              </a:rPr>
              <a:t>提起心念</a:t>
            </a:r>
            <a:r>
              <a:rPr lang="zh-TW" altLang="en-US" sz="3600" b="1" dirty="0"/>
              <a:t>，</a:t>
            </a:r>
            <a:r>
              <a:rPr lang="zh-TW" altLang="en-US" sz="3600" b="1" dirty="0">
                <a:solidFill>
                  <a:srgbClr val="FFC000"/>
                </a:solidFill>
              </a:rPr>
              <a:t>反觀自己</a:t>
            </a:r>
            <a:r>
              <a:rPr lang="zh-TW" altLang="en-US" sz="3600" b="1" dirty="0"/>
              <a:t>，我們要時時警惕自己，身和心時刻</a:t>
            </a:r>
            <a:r>
              <a:rPr lang="zh-TW" altLang="en-US" sz="3600" b="1" dirty="0">
                <a:solidFill>
                  <a:srgbClr val="FFC000"/>
                </a:solidFill>
              </a:rPr>
              <a:t>保持正念</a:t>
            </a:r>
            <a:r>
              <a:rPr lang="zh-TW" altLang="en-US" sz="3600" b="1" dirty="0"/>
              <a:t>，學佛要有正確的觀念，常常顧好身、心的看法，就是顧「念」。</a:t>
            </a:r>
            <a:r>
              <a:rPr lang="en-US" altLang="zh-TW" sz="3600" b="1" dirty="0"/>
              <a:t>(</a:t>
            </a:r>
            <a:r>
              <a:rPr lang="zh-TW" altLang="en-US" sz="3600" b="1" dirty="0"/>
              <a:t>證嚴上人</a:t>
            </a:r>
            <a:r>
              <a:rPr lang="en-US" altLang="zh-TW" sz="3600" b="1" dirty="0"/>
              <a:t>)</a:t>
            </a:r>
          </a:p>
          <a:p>
            <a:r>
              <a:rPr lang="zh-TW" altLang="en-US" sz="3600" dirty="0"/>
              <a:t>從了解自己，認識環境，</a:t>
            </a:r>
            <a:r>
              <a:rPr lang="zh-TW" altLang="en-US" sz="3600" b="1" dirty="0"/>
              <a:t>思考自己與環境的關係</a:t>
            </a:r>
            <a:r>
              <a:rPr lang="zh-TW" altLang="en-US" sz="3600" dirty="0"/>
              <a:t>開始，</a:t>
            </a:r>
            <a:r>
              <a:rPr lang="zh-TW" altLang="en-US" sz="3600" b="1" dirty="0"/>
              <a:t>找出安身立命的基礎</a:t>
            </a:r>
            <a:r>
              <a:rPr lang="zh-TW" altLang="en-US" sz="3600" dirty="0"/>
              <a:t>。</a:t>
            </a:r>
            <a:endParaRPr lang="en-US" altLang="zh-TW" sz="3600" dirty="0"/>
          </a:p>
          <a:p>
            <a:r>
              <a:rPr lang="zh-TW" altLang="en-US" sz="3600" b="1" dirty="0"/>
              <a:t>四念處是修持的基本法要，是生命實現和法喜的根源。是解脫的行門，同時也是慈、悲、喜、捨的實現法門。</a:t>
            </a:r>
          </a:p>
          <a:p>
            <a:endParaRPr lang="zh-TW" altLang="en-US" sz="3200" dirty="0"/>
          </a:p>
          <a:p>
            <a:endParaRPr lang="en-US" altLang="zh-TW" sz="3200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(</a:t>
            </a:r>
            <a:r>
              <a:rPr lang="zh-TW" altLang="en-US" dirty="0"/>
              <a:t>上人開示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內觀身心精勤不怠</a:t>
            </a:r>
            <a:endParaRPr lang="en-US" altLang="zh-TW" dirty="0"/>
          </a:p>
          <a:p>
            <a:r>
              <a:rPr lang="zh-TW" altLang="en-US" dirty="0"/>
              <a:t>聽法受法行於法中</a:t>
            </a:r>
            <a:endParaRPr lang="en-US" altLang="zh-TW" dirty="0"/>
          </a:p>
          <a:p>
            <a:r>
              <a:rPr lang="zh-TW" altLang="en-US" dirty="0"/>
              <a:t>外觀世態精明不懈</a:t>
            </a:r>
            <a:endParaRPr lang="en-US" altLang="zh-TW" dirty="0"/>
          </a:p>
          <a:p>
            <a:r>
              <a:rPr lang="zh-TW" altLang="en-US" dirty="0"/>
              <a:t>憶念不忘捨世貪憂</a:t>
            </a:r>
            <a:endParaRPr lang="en-US" altLang="zh-TW" dirty="0"/>
          </a:p>
          <a:p>
            <a:r>
              <a:rPr lang="zh-TW" altLang="en-US" dirty="0"/>
              <a:t>貪念無明去除，社會祥和，天下自然無災</a:t>
            </a:r>
            <a:br>
              <a:rPr lang="zh-TW" altLang="en-US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修行自心，轉為涅槃四德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043608" y="1374998"/>
          <a:ext cx="6465912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圓角矩形 4"/>
          <p:cNvSpPr/>
          <p:nvPr/>
        </p:nvSpPr>
        <p:spPr>
          <a:xfrm>
            <a:off x="7956376" y="1419622"/>
            <a:ext cx="64807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淨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7956376" y="2307721"/>
            <a:ext cx="648072" cy="7200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樂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7956376" y="3195820"/>
            <a:ext cx="648072" cy="720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常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7956376" y="4083918"/>
            <a:ext cx="648072" cy="72008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我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(</a:t>
            </a:r>
            <a:r>
              <a:rPr lang="zh-TW" altLang="en-US" dirty="0"/>
              <a:t>上人叮嚀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203598"/>
            <a:ext cx="7906072" cy="3805830"/>
          </a:xfrm>
        </p:spPr>
        <p:txBody>
          <a:bodyPr>
            <a:noAutofit/>
          </a:bodyPr>
          <a:lstStyle/>
          <a:p>
            <a:r>
              <a:rPr lang="zh-TW" altLang="en-US" sz="2000" dirty="0"/>
              <a:t>「以戒德為師」，真正佛陀在世，他也有入滅的時候，阿難就問佛陀說：「佛啊！您在世時，就還有六群比丘難調伏，佛陀入滅之後，這個僧團要怎麼辦呢？我們大家心靈的依靠，要以誰為師呢？」</a:t>
            </a:r>
            <a:br>
              <a:rPr lang="zh-TW" altLang="en-US" sz="2000" dirty="0"/>
            </a:br>
            <a:r>
              <a:rPr lang="zh-TW" altLang="en-US" sz="2000" dirty="0"/>
              <a:t>佛陀就說：「以戒為師；人人要依照戒律，這就是我們最好的老師。」</a:t>
            </a:r>
            <a:br>
              <a:rPr lang="zh-TW" altLang="en-US" sz="2000" dirty="0"/>
            </a:br>
            <a:r>
              <a:rPr lang="zh-TW" altLang="en-US" sz="2000" dirty="0"/>
              <a:t>所以常常說，人人要守好制度，守好戒律，這樣我們就不會偏差掉了，我們還要了解大乘法，佛陀</a:t>
            </a:r>
            <a:r>
              <a:rPr lang="en-US" altLang="zh-TW" sz="2000" dirty="0"/>
              <a:t>(</a:t>
            </a:r>
            <a:r>
              <a:rPr lang="zh-TW" altLang="en-US" sz="2000" dirty="0"/>
              <a:t>講</a:t>
            </a:r>
            <a:r>
              <a:rPr lang="en-US" altLang="zh-TW" sz="2000" dirty="0"/>
              <a:t>)《</a:t>
            </a:r>
            <a:r>
              <a:rPr lang="zh-TW" altLang="en-US" sz="2000" dirty="0"/>
              <a:t>法華經</a:t>
            </a:r>
            <a:r>
              <a:rPr lang="en-US" altLang="zh-TW" sz="2000" dirty="0"/>
              <a:t>》</a:t>
            </a:r>
            <a:r>
              <a:rPr lang="zh-TW" altLang="en-US" sz="2000" dirty="0"/>
              <a:t>，就是要捨方便，要顯真實法，真實法就是大乘法，所以我們要用心了解，大乘的正法，這才是佛陀來人間，一大事因緣，微妙的道理。</a:t>
            </a:r>
            <a:endParaRPr lang="en-US" altLang="zh-TW" sz="2000" dirty="0"/>
          </a:p>
          <a:p>
            <a:r>
              <a:rPr lang="zh-TW" altLang="en-US" sz="2000" b="1" dirty="0">
                <a:solidFill>
                  <a:srgbClr val="FFC000"/>
                </a:solidFill>
              </a:rPr>
              <a:t>依四念處住，以戒德為師，解大乘法妙，行入人群中，弘揚菩薩法。</a:t>
            </a:r>
            <a:br>
              <a:rPr lang="zh-TW" altLang="en-US" sz="2000" dirty="0"/>
            </a:br>
            <a:br>
              <a:rPr lang="zh-TW" altLang="en-US" sz="2000" dirty="0"/>
            </a:br>
            <a:endParaRPr lang="zh-TW" altLang="en-US" sz="2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三十七道品的檢核</a:t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4" name="內容版面配置區 3" descr="images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1779662"/>
            <a:ext cx="3307571" cy="2477486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6064" y="379816"/>
            <a:ext cx="7772400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三十七道品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1131590"/>
            <a:ext cx="8424936" cy="37444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zh-TW" altLang="zh-TW" sz="2000" b="1" dirty="0"/>
              <a:t>四念處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觀身不淨，觀受是苦，觀心無常，觀法無我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四正勤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已生惡令速斷，未生惡令不生，未生善令速生，已生善令</a:t>
            </a:r>
            <a:r>
              <a:rPr lang="en-US" altLang="zh-TW" sz="2000" b="1" dirty="0"/>
              <a:t> </a:t>
            </a:r>
            <a:r>
              <a:rPr lang="zh-TW" altLang="zh-TW" sz="2000" b="1" dirty="0"/>
              <a:t>增長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四如意足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欲如意足，念如意足，進如意足，慧如意足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五根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信根，精進根，念根，定根，慧根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五力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信力，精進力，念力，定力，慧力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七覺支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擇法覺支，精進覺支，喜覺支，輕安覺支，捨覺支，定覺支，念覺支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八正道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正見，正思惟，正語，正業，正命，正精進，正念，正定</a:t>
            </a:r>
            <a:endParaRPr lang="zh-TW" altLang="en-US" sz="20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三十七道品</a:t>
            </a:r>
            <a:r>
              <a:rPr lang="zh-TW" altLang="en-US" dirty="0"/>
              <a:t>自我檢核表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862164"/>
          </a:xfrm>
        </p:spPr>
        <p:txBody>
          <a:bodyPr>
            <a:normAutofit fontScale="70000" lnSpcReduction="20000"/>
          </a:bodyPr>
          <a:lstStyle/>
          <a:p>
            <a:r>
              <a:rPr lang="zh-TW" altLang="zh-TW" dirty="0"/>
              <a:t>三十七道品</a:t>
            </a:r>
            <a:r>
              <a:rPr lang="zh-TW" altLang="en-US" dirty="0"/>
              <a:t>有七個科門共三十七品，是協助修行的基礎功夫。</a:t>
            </a:r>
            <a:r>
              <a:rPr lang="en-US" altLang="zh-TW" dirty="0"/>
              <a:t>(</a:t>
            </a:r>
            <a:r>
              <a:rPr lang="zh-TW" altLang="en-US" b="1" dirty="0"/>
              <a:t>給大乘行者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現依每一道品的精神意義，製作出五個行為或觀念或能力的敘述。請根據這些文字的描述來進行自我檢核，誠實面對自己。把這些話當成一面智慧的鏡子，看看自己的修行情形。</a:t>
            </a:r>
            <a:r>
              <a:rPr lang="en-US" altLang="zh-TW" dirty="0"/>
              <a:t>(</a:t>
            </a:r>
            <a:r>
              <a:rPr lang="zh-TW" altLang="en-US" b="1" dirty="0"/>
              <a:t>自我觀照、自我覺察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每一個敘述，以三分量表自評，最高</a:t>
            </a:r>
            <a:r>
              <a:rPr lang="en-US" altLang="zh-TW" dirty="0"/>
              <a:t>2</a:t>
            </a:r>
            <a:r>
              <a:rPr lang="zh-TW" altLang="en-US" dirty="0"/>
              <a:t>分，最低</a:t>
            </a:r>
            <a:r>
              <a:rPr lang="en-US" altLang="zh-TW" dirty="0"/>
              <a:t>0</a:t>
            </a:r>
            <a:r>
              <a:rPr lang="zh-TW" altLang="en-US" dirty="0"/>
              <a:t>分。如果你自己覺得自己的言行想法與該描述非常吻合，大部份做到了，給</a:t>
            </a:r>
            <a:r>
              <a:rPr lang="en-US" altLang="zh-TW" dirty="0"/>
              <a:t>2</a:t>
            </a:r>
            <a:r>
              <a:rPr lang="zh-TW" altLang="en-US" dirty="0"/>
              <a:t>分。有時有，有時沒有，做的普通，給</a:t>
            </a:r>
            <a:r>
              <a:rPr lang="en-US" altLang="zh-TW" dirty="0"/>
              <a:t>1</a:t>
            </a:r>
            <a:r>
              <a:rPr lang="zh-TW" altLang="en-US" dirty="0"/>
              <a:t>分，如果</a:t>
            </a:r>
            <a:r>
              <a:rPr lang="en-US" altLang="zh-TW" dirty="0"/>
              <a:t>(</a:t>
            </a:r>
            <a:r>
              <a:rPr lang="zh-TW" altLang="en-US" dirty="0"/>
              <a:t>大部份</a:t>
            </a:r>
            <a:r>
              <a:rPr lang="en-US" altLang="zh-TW" dirty="0"/>
              <a:t>)</a:t>
            </a:r>
            <a:r>
              <a:rPr lang="zh-TW" altLang="en-US" dirty="0"/>
              <a:t>沒做到，給</a:t>
            </a:r>
            <a:r>
              <a:rPr lang="en-US" altLang="zh-TW" dirty="0"/>
              <a:t>0</a:t>
            </a:r>
            <a:r>
              <a:rPr lang="zh-TW" altLang="en-US" dirty="0"/>
              <a:t>分。</a:t>
            </a:r>
            <a:r>
              <a:rPr lang="en-US" altLang="zh-TW" dirty="0"/>
              <a:t>(</a:t>
            </a:r>
            <a:r>
              <a:rPr lang="zh-TW" altLang="en-US" b="1" dirty="0"/>
              <a:t>給分原則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這屬於自我檢核，非常模測驗，不要在意別人的分數，也沒有常模平均值的問題。每個人努力朝向滿分去追求與實踐即可。</a:t>
            </a:r>
            <a:r>
              <a:rPr lang="en-US" altLang="zh-TW" dirty="0"/>
              <a:t>(</a:t>
            </a:r>
            <a:r>
              <a:rPr lang="zh-TW" altLang="en-US" b="1" dirty="0"/>
              <a:t>追求慧命成長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AD7B379-1310-49A0-BBED-4C3A4FE39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給分原則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A5DB9BF-FC14-46D1-BE24-60608A8E5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大部份做到</a:t>
            </a:r>
            <a:r>
              <a:rPr lang="en-US" altLang="zh-TW" sz="4400" dirty="0"/>
              <a:t>(</a:t>
            </a:r>
            <a:r>
              <a:rPr lang="zh-TW" altLang="en-US" sz="4400" dirty="0"/>
              <a:t>滿意</a:t>
            </a:r>
            <a:r>
              <a:rPr lang="en-US" altLang="zh-TW" sz="4400" dirty="0"/>
              <a:t>)</a:t>
            </a:r>
            <a:r>
              <a:rPr lang="zh-TW" altLang="en-US" sz="4400" dirty="0"/>
              <a:t>，</a:t>
            </a:r>
            <a:r>
              <a:rPr lang="zh-TW" altLang="en-US" sz="4400" dirty="0">
                <a:solidFill>
                  <a:srgbClr val="FFC000"/>
                </a:solidFill>
              </a:rPr>
              <a:t>給</a:t>
            </a:r>
            <a:r>
              <a:rPr lang="en-US" altLang="zh-TW" sz="4400" dirty="0">
                <a:solidFill>
                  <a:srgbClr val="FFC000"/>
                </a:solidFill>
              </a:rPr>
              <a:t>2</a:t>
            </a:r>
            <a:r>
              <a:rPr lang="zh-TW" altLang="en-US" sz="4400" dirty="0">
                <a:solidFill>
                  <a:srgbClr val="FFC000"/>
                </a:solidFill>
              </a:rPr>
              <a:t>分</a:t>
            </a:r>
            <a:endParaRPr lang="en-US" altLang="zh-TW" sz="4400" dirty="0"/>
          </a:p>
          <a:p>
            <a:r>
              <a:rPr lang="zh-TW" altLang="en-US" sz="4400" dirty="0"/>
              <a:t>做的普通，</a:t>
            </a:r>
            <a:r>
              <a:rPr lang="zh-TW" altLang="en-US" sz="4400" dirty="0">
                <a:solidFill>
                  <a:srgbClr val="FFC000"/>
                </a:solidFill>
              </a:rPr>
              <a:t>給</a:t>
            </a:r>
            <a:r>
              <a:rPr lang="en-US" altLang="zh-TW" sz="4400" dirty="0">
                <a:solidFill>
                  <a:srgbClr val="FFC000"/>
                </a:solidFill>
              </a:rPr>
              <a:t>1</a:t>
            </a:r>
            <a:r>
              <a:rPr lang="zh-TW" altLang="en-US" sz="4400" dirty="0">
                <a:solidFill>
                  <a:srgbClr val="FFC000"/>
                </a:solidFill>
              </a:rPr>
              <a:t>分</a:t>
            </a:r>
            <a:endParaRPr lang="en-US" altLang="zh-TW" sz="4400" dirty="0"/>
          </a:p>
          <a:p>
            <a:r>
              <a:rPr lang="zh-TW" altLang="en-US" sz="4400" dirty="0"/>
              <a:t>沒做到</a:t>
            </a:r>
            <a:r>
              <a:rPr lang="en-US" altLang="zh-TW" sz="4400" dirty="0"/>
              <a:t>(</a:t>
            </a:r>
            <a:r>
              <a:rPr lang="zh-TW" altLang="en-US" sz="4400" dirty="0"/>
              <a:t>不滿意</a:t>
            </a:r>
            <a:r>
              <a:rPr lang="en-US" altLang="zh-TW" sz="4400" dirty="0"/>
              <a:t>)</a:t>
            </a:r>
            <a:r>
              <a:rPr lang="zh-TW" altLang="en-US" sz="4400" dirty="0"/>
              <a:t>，</a:t>
            </a:r>
            <a:r>
              <a:rPr lang="zh-TW" altLang="en-US" sz="4400" dirty="0">
                <a:solidFill>
                  <a:srgbClr val="FFC000"/>
                </a:solidFill>
              </a:rPr>
              <a:t>給</a:t>
            </a:r>
            <a:r>
              <a:rPr lang="en-US" altLang="zh-TW" sz="4400" dirty="0">
                <a:solidFill>
                  <a:srgbClr val="FFC000"/>
                </a:solidFill>
              </a:rPr>
              <a:t>0</a:t>
            </a:r>
            <a:r>
              <a:rPr lang="zh-TW" altLang="en-US" sz="4400" dirty="0">
                <a:solidFill>
                  <a:srgbClr val="FFC000"/>
                </a:solidFill>
              </a:rPr>
              <a:t>分</a:t>
            </a:r>
            <a:endParaRPr lang="en-US" altLang="zh-TW" sz="4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98364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141480"/>
            <a:ext cx="7052320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四念處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931032"/>
            <a:ext cx="8147248" cy="4070988"/>
          </a:xfrm>
          <a:solidFill>
            <a:srgbClr val="C5F3FF"/>
          </a:solidFill>
        </p:spPr>
        <p:txBody>
          <a:bodyPr>
            <a:noAutofit/>
          </a:bodyPr>
          <a:lstStyle/>
          <a:p>
            <a:r>
              <a:rPr lang="zh-TW" altLang="zh-TW" sz="3600" b="1" dirty="0">
                <a:solidFill>
                  <a:schemeClr val="bg1"/>
                </a:solidFill>
              </a:rPr>
              <a:t>觀身不淨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觀受是苦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觀心無常</a:t>
            </a:r>
            <a:endParaRPr lang="en-US" altLang="zh-TW" sz="3600" b="1" dirty="0">
              <a:solidFill>
                <a:schemeClr val="bg1"/>
              </a:solidFill>
            </a:endParaRPr>
          </a:p>
          <a:p>
            <a:r>
              <a:rPr lang="zh-TW" altLang="zh-TW" sz="3600" b="1" dirty="0">
                <a:solidFill>
                  <a:schemeClr val="bg1"/>
                </a:solidFill>
              </a:rPr>
              <a:t>觀法無我</a:t>
            </a:r>
          </a:p>
        </p:txBody>
      </p:sp>
      <p:pic>
        <p:nvPicPr>
          <p:cNvPr id="5" name="圖片 4" descr="images43A154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2071684"/>
            <a:ext cx="2857520" cy="231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3042" y="141480"/>
            <a:ext cx="6956942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四如意足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931032"/>
            <a:ext cx="8147248" cy="4070988"/>
          </a:xfrm>
          <a:solidFill>
            <a:srgbClr val="FF66CC"/>
          </a:solidFill>
        </p:spPr>
        <p:txBody>
          <a:bodyPr>
            <a:noAutofit/>
          </a:bodyPr>
          <a:lstStyle/>
          <a:p>
            <a:r>
              <a:rPr lang="zh-TW" altLang="zh-TW" sz="3600" b="1" dirty="0"/>
              <a:t>欲如意足</a:t>
            </a:r>
            <a:endParaRPr lang="en-US" altLang="zh-TW" sz="3600" b="1" dirty="0"/>
          </a:p>
          <a:p>
            <a:r>
              <a:rPr lang="zh-TW" altLang="zh-TW" sz="3600" b="1" dirty="0"/>
              <a:t>念如意足</a:t>
            </a:r>
            <a:endParaRPr lang="en-US" altLang="zh-TW" sz="3600" b="1" dirty="0"/>
          </a:p>
          <a:p>
            <a:r>
              <a:rPr lang="zh-TW" altLang="zh-TW" sz="3600" b="1" dirty="0"/>
              <a:t>進如意足</a:t>
            </a:r>
            <a:endParaRPr lang="en-US" altLang="zh-TW" sz="3600" b="1" dirty="0"/>
          </a:p>
          <a:p>
            <a:r>
              <a:rPr lang="zh-TW" altLang="zh-TW" sz="3600" b="1" dirty="0"/>
              <a:t>慧如意足</a:t>
            </a:r>
            <a:r>
              <a:rPr lang="en-US" altLang="zh-TW" sz="3600" b="1" dirty="0"/>
              <a:t> </a:t>
            </a:r>
            <a:endParaRPr lang="zh-TW" altLang="zh-TW" sz="3600" b="1" dirty="0"/>
          </a:p>
        </p:txBody>
      </p:sp>
      <p:pic>
        <p:nvPicPr>
          <p:cNvPr id="6" name="圖片 5" descr="imagesGJO3Z8B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15029" y="2357436"/>
            <a:ext cx="2686061" cy="20145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39684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58316"/>
            <a:ext cx="4392488" cy="857250"/>
          </a:xfrm>
        </p:spPr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—</a:t>
            </a:r>
            <a:r>
              <a:rPr lang="zh-TW" altLang="en-US" dirty="0"/>
              <a:t>觀身不淨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584" y="897564"/>
            <a:ext cx="7772400" cy="408391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600" dirty="0"/>
              <a:t>生活上不會處處斤斤計較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願意多了解自己自我觀照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願意修行多聞法與入經藏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認清天堂地獄只在一念間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體認身體只是一個載道器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愛惜自己的身體發揮良能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人人具足佛性智慧和慈悲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理解減少慾望是修行基礎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51470"/>
            <a:ext cx="7380312" cy="857250"/>
          </a:xfrm>
        </p:spPr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—</a:t>
            </a:r>
            <a:r>
              <a:rPr lang="zh-TW" altLang="en-US" dirty="0"/>
              <a:t>觀受是苦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99592" y="897564"/>
            <a:ext cx="7772400" cy="408391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600" dirty="0"/>
              <a:t>完全接受人生不如意的事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真正地用心感受什麼是苦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了解苦是源於自己的欲望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快樂與痛苦都是一種空幻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不論生命與物質都要珍惜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清楚身體與感受是苦的本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理解佛性被五陰塵勞障蔽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能用心付出甘願做歡喜受</a:t>
            </a:r>
            <a:endParaRPr lang="en-US" altLang="zh-TW" sz="3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58316"/>
            <a:ext cx="7452320" cy="857250"/>
          </a:xfrm>
        </p:spPr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—</a:t>
            </a:r>
            <a:r>
              <a:rPr lang="zh-TW" altLang="en-US" dirty="0"/>
              <a:t>觀心無常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99592" y="951570"/>
            <a:ext cx="7772400" cy="40504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600" dirty="0"/>
              <a:t>接受世事無常多變的事實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理解世間事不能事事如意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不對的念頭生起就丟掉它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常觀照自己不要妄想執著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相信心可以轉境不被境轉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提醒自己要了解自性清淨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深入經藏修練判斷的智慧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用心中的法面對生住異滅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endParaRPr lang="zh-TW" altLang="en-US" sz="36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58316"/>
            <a:ext cx="7452320" cy="857250"/>
          </a:xfrm>
        </p:spPr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—</a:t>
            </a:r>
            <a:r>
              <a:rPr lang="zh-TW" altLang="en-US" dirty="0"/>
              <a:t>觀法無我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99592" y="951570"/>
            <a:ext cx="7772400" cy="40504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600" dirty="0"/>
              <a:t>不要以事情的表象當真理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不要像父子騎驢三心二意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無私無我無慾則剛才是法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經常妥善照顧好自己的心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團體能歡喜快樂合和互協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無習氣心念純行事無偏差</a:t>
            </a:r>
          </a:p>
          <a:p>
            <a:pPr>
              <a:lnSpc>
                <a:spcPct val="90000"/>
              </a:lnSpc>
            </a:pPr>
            <a:r>
              <a:rPr lang="zh-TW" altLang="en-US" sz="3600" dirty="0"/>
              <a:t>能夠放下自己讓悲智浮現</a:t>
            </a:r>
            <a:endParaRPr lang="en-US" altLang="zh-TW" sz="3600" dirty="0"/>
          </a:p>
          <a:p>
            <a:pPr>
              <a:lnSpc>
                <a:spcPct val="90000"/>
              </a:lnSpc>
            </a:pPr>
            <a:r>
              <a:rPr lang="zh-TW" altLang="en-US" sz="3600" dirty="0"/>
              <a:t>了解萬物道理不聞聲起舞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(</a:t>
            </a:r>
            <a:r>
              <a:rPr lang="zh-TW" altLang="en-US" dirty="0"/>
              <a:t>總分</a:t>
            </a:r>
            <a:r>
              <a:rPr lang="en-US" altLang="zh-TW" dirty="0"/>
              <a:t>:____)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1338263"/>
          <a:ext cx="77724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9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9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itchFamily="65" charset="-120"/>
                          <a:ea typeface="標楷體" pitchFamily="65" charset="-120"/>
                        </a:rPr>
                        <a:t>No.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得分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高</a:t>
                      </a:r>
                      <a:r>
                        <a:rPr lang="en-US" altLang="zh-TW" sz="2400" dirty="0">
                          <a:latin typeface="標楷體" pitchFamily="65" charset="-120"/>
                          <a:ea typeface="標楷體" pitchFamily="65" charset="-120"/>
                        </a:rPr>
                        <a:t>(16-14)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中</a:t>
                      </a:r>
                      <a:r>
                        <a:rPr lang="en-US" altLang="zh-TW" sz="2400" dirty="0">
                          <a:latin typeface="標楷體" pitchFamily="65" charset="-120"/>
                          <a:ea typeface="標楷體" pitchFamily="65" charset="-120"/>
                        </a:rPr>
                        <a:t>(13-10)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低</a:t>
                      </a:r>
                      <a:r>
                        <a:rPr lang="en-US" altLang="zh-TW" sz="2400" dirty="0">
                          <a:latin typeface="標楷體" pitchFamily="65" charset="-120"/>
                          <a:ea typeface="標楷體" pitchFamily="65" charset="-120"/>
                        </a:rPr>
                        <a:t>(9-0)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b="0" dirty="0">
                          <a:solidFill>
                            <a:schemeClr val="bg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觀身不淨</a:t>
                      </a:r>
                      <a:endParaRPr lang="en-US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b="0" dirty="0">
                          <a:solidFill>
                            <a:schemeClr val="bg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觀受是苦</a:t>
                      </a:r>
                      <a:endParaRPr lang="en-US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b="0" dirty="0">
                          <a:solidFill>
                            <a:schemeClr val="bg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觀心無常</a:t>
                      </a:r>
                      <a:endParaRPr lang="en-US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b="0" dirty="0">
                          <a:solidFill>
                            <a:schemeClr val="bg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觀法無我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D590A-BC4F-7391-16AF-0C1A6BFB3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BD4EC-6DFD-76E4-63ED-CB4A12862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我的反思與改善行動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6910E26-AE9B-3E6D-D73D-4A8D25FB97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84122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0430864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我的學習與覺悟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84122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46F6E-4F26-E3D9-4011-9F030C01B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1BD928-40A6-91C1-62B2-200A641B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Note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5F9AAB-5175-E38C-D405-349D5734939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84122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8380419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Content Placeholder 2"/>
          <p:cNvSpPr>
            <a:spLocks noGrp="1"/>
          </p:cNvSpPr>
          <p:nvPr>
            <p:ph idx="4294967295"/>
          </p:nvPr>
        </p:nvSpPr>
        <p:spPr>
          <a:xfrm>
            <a:off x="0" y="685801"/>
            <a:ext cx="8229600" cy="3394472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</a:pPr>
            <a:endParaRPr lang="en-US" altLang="zh-CN" sz="8800" dirty="0"/>
          </a:p>
          <a:p>
            <a:pPr algn="ctr" eaLnBrk="1" hangingPunct="1">
              <a:buFont typeface="Arial" pitchFamily="34" charset="0"/>
              <a:buNone/>
            </a:pPr>
            <a:r>
              <a:rPr lang="zh-CN" altLang="en-US" sz="8800" dirty="0">
                <a:solidFill>
                  <a:srgbClr val="FFFF00"/>
                </a:solidFill>
                <a:latin typeface="華康行楷體W5" pitchFamily="65" charset="-120"/>
                <a:ea typeface="華康行楷體W5" pitchFamily="65" charset="-120"/>
              </a:rPr>
              <a:t>無限感恩</a:t>
            </a:r>
            <a:r>
              <a:rPr lang="en-US" altLang="zh-CN" sz="8800" dirty="0">
                <a:solidFill>
                  <a:srgbClr val="FFFF00"/>
                </a:solidFill>
                <a:latin typeface="華康行楷體W5" pitchFamily="65" charset="-120"/>
                <a:ea typeface="華康行楷體W5" pitchFamily="65" charset="-120"/>
              </a:rPr>
              <a:t>~</a:t>
            </a:r>
            <a:endParaRPr lang="zh-CN" altLang="en-US" sz="8800" dirty="0">
              <a:solidFill>
                <a:srgbClr val="FFFF00"/>
              </a:solidFill>
              <a:latin typeface="華康行楷體W5" pitchFamily="65" charset="-120"/>
              <a:ea typeface="華康行楷體W5" pitchFamily="65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141480"/>
            <a:ext cx="7272808" cy="607758"/>
          </a:xfrm>
        </p:spPr>
        <p:txBody>
          <a:bodyPr>
            <a:noAutofit/>
          </a:bodyPr>
          <a:lstStyle/>
          <a:p>
            <a:r>
              <a:rPr lang="zh-TW" altLang="zh-TW" dirty="0"/>
              <a:t>五根</a:t>
            </a:r>
            <a:r>
              <a:rPr lang="en-US" altLang="zh-TW" dirty="0"/>
              <a:t>(</a:t>
            </a:r>
            <a:r>
              <a:rPr lang="zh-TW" altLang="en-US" dirty="0"/>
              <a:t>力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931032"/>
            <a:ext cx="8147248" cy="4070988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zh-TW" altLang="zh-TW" sz="3600" b="1" dirty="0">
                <a:solidFill>
                  <a:schemeClr val="bg1"/>
                </a:solidFill>
              </a:rPr>
              <a:t>信根</a:t>
            </a:r>
            <a:r>
              <a:rPr lang="en-US" altLang="zh-TW" sz="3600" b="1" dirty="0">
                <a:solidFill>
                  <a:schemeClr val="bg1"/>
                </a:solidFill>
              </a:rPr>
              <a:t>(</a:t>
            </a:r>
            <a:r>
              <a:rPr lang="zh-TW" altLang="en-US" sz="3600" b="1" dirty="0">
                <a:solidFill>
                  <a:schemeClr val="bg1"/>
                </a:solidFill>
              </a:rPr>
              <a:t>力</a:t>
            </a:r>
            <a:r>
              <a:rPr lang="en-US" altLang="zh-TW" sz="3600" b="1" dirty="0">
                <a:solidFill>
                  <a:schemeClr val="bg1"/>
                </a:solidFill>
              </a:rPr>
              <a:t>)</a:t>
            </a:r>
          </a:p>
          <a:p>
            <a:r>
              <a:rPr lang="zh-TW" altLang="zh-TW" sz="3600" b="1" dirty="0">
                <a:solidFill>
                  <a:schemeClr val="bg1"/>
                </a:solidFill>
              </a:rPr>
              <a:t>精進根</a:t>
            </a:r>
            <a:r>
              <a:rPr lang="en-US" altLang="zh-TW" sz="3600" b="1" dirty="0">
                <a:solidFill>
                  <a:schemeClr val="bg1"/>
                </a:solidFill>
              </a:rPr>
              <a:t>(</a:t>
            </a:r>
            <a:r>
              <a:rPr lang="zh-TW" altLang="en-US" sz="3600" b="1" dirty="0">
                <a:solidFill>
                  <a:schemeClr val="bg1"/>
                </a:solidFill>
              </a:rPr>
              <a:t>力</a:t>
            </a:r>
            <a:r>
              <a:rPr lang="en-US" altLang="zh-TW" sz="3600" b="1" dirty="0">
                <a:solidFill>
                  <a:schemeClr val="bg1"/>
                </a:solidFill>
              </a:rPr>
              <a:t>)</a:t>
            </a:r>
          </a:p>
          <a:p>
            <a:r>
              <a:rPr lang="zh-TW" altLang="zh-TW" sz="3600" b="1" dirty="0">
                <a:solidFill>
                  <a:schemeClr val="bg1"/>
                </a:solidFill>
              </a:rPr>
              <a:t>念根</a:t>
            </a:r>
            <a:r>
              <a:rPr lang="en-US" altLang="zh-TW" sz="3600" b="1" dirty="0">
                <a:solidFill>
                  <a:schemeClr val="bg1"/>
                </a:solidFill>
              </a:rPr>
              <a:t>(</a:t>
            </a:r>
            <a:r>
              <a:rPr lang="zh-TW" altLang="en-US" sz="3600" b="1" dirty="0">
                <a:solidFill>
                  <a:schemeClr val="bg1"/>
                </a:solidFill>
              </a:rPr>
              <a:t>力</a:t>
            </a:r>
            <a:r>
              <a:rPr lang="en-US" altLang="zh-TW" sz="3600" b="1" dirty="0">
                <a:solidFill>
                  <a:schemeClr val="bg1"/>
                </a:solidFill>
              </a:rPr>
              <a:t>)</a:t>
            </a:r>
          </a:p>
          <a:p>
            <a:r>
              <a:rPr lang="zh-TW" altLang="zh-TW" sz="3600" b="1" dirty="0">
                <a:solidFill>
                  <a:schemeClr val="bg1"/>
                </a:solidFill>
              </a:rPr>
              <a:t>定根</a:t>
            </a:r>
            <a:r>
              <a:rPr lang="en-US" altLang="zh-TW" sz="3600" b="1" dirty="0">
                <a:solidFill>
                  <a:schemeClr val="bg1"/>
                </a:solidFill>
              </a:rPr>
              <a:t>(</a:t>
            </a:r>
            <a:r>
              <a:rPr lang="zh-TW" altLang="en-US" sz="3600" b="1" dirty="0">
                <a:solidFill>
                  <a:schemeClr val="bg1"/>
                </a:solidFill>
              </a:rPr>
              <a:t>力</a:t>
            </a:r>
            <a:r>
              <a:rPr lang="en-US" altLang="zh-TW" sz="3600" b="1" dirty="0">
                <a:solidFill>
                  <a:schemeClr val="bg1"/>
                </a:solidFill>
              </a:rPr>
              <a:t>)</a:t>
            </a:r>
          </a:p>
          <a:p>
            <a:r>
              <a:rPr lang="zh-TW" altLang="zh-TW" sz="3600" b="1" dirty="0">
                <a:solidFill>
                  <a:schemeClr val="bg1"/>
                </a:solidFill>
              </a:rPr>
              <a:t>慧根</a:t>
            </a:r>
            <a:r>
              <a:rPr lang="en-US" altLang="zh-TW" sz="3600" b="1" dirty="0">
                <a:solidFill>
                  <a:schemeClr val="bg1"/>
                </a:solidFill>
              </a:rPr>
              <a:t>(</a:t>
            </a:r>
            <a:r>
              <a:rPr lang="zh-TW" altLang="en-US" sz="3600" b="1" dirty="0">
                <a:solidFill>
                  <a:schemeClr val="bg1"/>
                </a:solidFill>
              </a:rPr>
              <a:t>力</a:t>
            </a:r>
            <a:r>
              <a:rPr lang="en-US" altLang="zh-TW" sz="3600" b="1" dirty="0">
                <a:solidFill>
                  <a:schemeClr val="bg1"/>
                </a:solidFill>
              </a:rPr>
              <a:t>)  </a:t>
            </a:r>
            <a:endParaRPr lang="zh-TW" altLang="zh-TW" sz="3600" b="1" dirty="0">
              <a:solidFill>
                <a:schemeClr val="bg1"/>
              </a:solidFill>
            </a:endParaRPr>
          </a:p>
        </p:txBody>
      </p:sp>
      <p:pic>
        <p:nvPicPr>
          <p:cNvPr id="4" name="圖片 3" descr="未命名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257175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58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9672" y="195486"/>
            <a:ext cx="7272808" cy="607758"/>
          </a:xfrm>
        </p:spPr>
        <p:txBody>
          <a:bodyPr>
            <a:noAutofit/>
          </a:bodyPr>
          <a:lstStyle/>
          <a:p>
            <a:r>
              <a:rPr lang="zh-TW" altLang="zh-TW" sz="3600" dirty="0"/>
              <a:t>七覺支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931032"/>
            <a:ext cx="2664296" cy="4088990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zh-TW" altLang="zh-TW" sz="3200" b="1" dirty="0"/>
              <a:t>擇法覺支</a:t>
            </a:r>
            <a:endParaRPr lang="en-US" altLang="zh-TW" sz="3200" b="1" dirty="0"/>
          </a:p>
          <a:p>
            <a:r>
              <a:rPr lang="zh-TW" altLang="zh-TW" sz="3200" b="1" dirty="0"/>
              <a:t>精進覺支</a:t>
            </a:r>
            <a:endParaRPr lang="en-US" altLang="zh-TW" sz="3200" b="1" dirty="0"/>
          </a:p>
          <a:p>
            <a:r>
              <a:rPr lang="zh-TW" altLang="zh-TW" sz="3200" b="1" dirty="0"/>
              <a:t>喜覺支</a:t>
            </a:r>
            <a:endParaRPr lang="en-US" altLang="zh-TW" sz="3200" b="1" dirty="0"/>
          </a:p>
          <a:p>
            <a:r>
              <a:rPr lang="zh-TW" altLang="zh-TW" sz="3200" b="1" dirty="0"/>
              <a:t>輕安覺支</a:t>
            </a:r>
            <a:endParaRPr lang="en-US" altLang="zh-TW" sz="3200" b="1" dirty="0"/>
          </a:p>
          <a:p>
            <a:r>
              <a:rPr lang="zh-TW" altLang="zh-TW" sz="3200" b="1" dirty="0"/>
              <a:t>捨覺支</a:t>
            </a:r>
            <a:endParaRPr lang="en-US" altLang="zh-TW" sz="3200" b="1" dirty="0"/>
          </a:p>
          <a:p>
            <a:r>
              <a:rPr lang="zh-TW" altLang="zh-TW" sz="3200" b="1" dirty="0"/>
              <a:t>定覺支</a:t>
            </a:r>
            <a:endParaRPr lang="en-US" altLang="zh-TW" sz="3200" b="1" dirty="0"/>
          </a:p>
          <a:p>
            <a:r>
              <a:rPr lang="zh-TW" altLang="zh-TW" sz="3200" b="1" dirty="0"/>
              <a:t>念覺支</a:t>
            </a:r>
            <a:r>
              <a:rPr lang="en-US" altLang="zh-TW" sz="3200" b="1" dirty="0"/>
              <a:t> </a:t>
            </a:r>
            <a:endParaRPr lang="zh-TW" altLang="zh-TW" sz="3200" b="1" dirty="0"/>
          </a:p>
        </p:txBody>
      </p:sp>
      <p:pic>
        <p:nvPicPr>
          <p:cNvPr id="7" name="圖片 6" descr="imagesPIBDAEI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3214692"/>
            <a:ext cx="2592397" cy="14582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0" y="303498"/>
            <a:ext cx="7128792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八正道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55576" y="1059582"/>
            <a:ext cx="2520280" cy="3744416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zh-TW" altLang="zh-TW" sz="2400" b="1" dirty="0">
                <a:solidFill>
                  <a:schemeClr val="bg1"/>
                </a:solidFill>
              </a:rPr>
              <a:t>正見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正思惟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正語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正業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正命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正精進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正念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正定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pic>
        <p:nvPicPr>
          <p:cNvPr id="16" name="圖片 15" descr="imagesPOJQ632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911256"/>
            <a:ext cx="3910310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大綱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99592" y="1302990"/>
            <a:ext cx="7772400" cy="3429000"/>
          </a:xfrm>
        </p:spPr>
        <p:txBody>
          <a:bodyPr/>
          <a:lstStyle/>
          <a:p>
            <a:r>
              <a:rPr lang="zh-TW" altLang="en-US" dirty="0"/>
              <a:t>三十七道品的實例</a:t>
            </a:r>
          </a:p>
          <a:p>
            <a:r>
              <a:rPr lang="zh-TW" altLang="en-US" dirty="0"/>
              <a:t>三十七道品的重要</a:t>
            </a:r>
            <a:endParaRPr lang="en-US" altLang="zh-TW" dirty="0"/>
          </a:p>
          <a:p>
            <a:r>
              <a:rPr lang="zh-TW" altLang="en-US" dirty="0"/>
              <a:t>三十七道品的內容</a:t>
            </a:r>
            <a:endParaRPr lang="en-US" altLang="zh-TW" dirty="0"/>
          </a:p>
          <a:p>
            <a:r>
              <a:rPr lang="zh-TW" altLang="en-US" dirty="0"/>
              <a:t>三十七道品的檢核</a:t>
            </a:r>
            <a:endParaRPr lang="en-US" altLang="zh-TW" dirty="0"/>
          </a:p>
        </p:txBody>
      </p:sp>
      <p:pic>
        <p:nvPicPr>
          <p:cNvPr id="4" name="圖片 3" descr="imagesG558L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4497" y="1914530"/>
            <a:ext cx="2819403" cy="1585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3412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地鐵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地鐵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2688</TotalTime>
  <Words>4599</Words>
  <Application>Microsoft Office PowerPoint</Application>
  <PresentationFormat>如螢幕大小 (16:9)</PresentationFormat>
  <Paragraphs>459</Paragraphs>
  <Slides>58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58</vt:i4>
      </vt:variant>
    </vt:vector>
  </HeadingPairs>
  <TitlesOfParts>
    <vt:vector size="68" baseType="lpstr">
      <vt:lpstr>微软雅黑</vt:lpstr>
      <vt:lpstr>華康行楷體W5</vt:lpstr>
      <vt:lpstr>標楷體</vt:lpstr>
      <vt:lpstr>Arial</vt:lpstr>
      <vt:lpstr>Calibri</vt:lpstr>
      <vt:lpstr>Times New Roman</vt:lpstr>
      <vt:lpstr>Wingdings</vt:lpstr>
      <vt:lpstr>Wingdings 2</vt:lpstr>
      <vt:lpstr>Wingdings 3</vt:lpstr>
      <vt:lpstr>地鐵</vt:lpstr>
      <vt:lpstr>法華心香讀書會 三十七助道品(01)</vt:lpstr>
      <vt:lpstr>三十七助道品</vt:lpstr>
      <vt:lpstr>四念處</vt:lpstr>
      <vt:lpstr>四正勤</vt:lpstr>
      <vt:lpstr>四如意足</vt:lpstr>
      <vt:lpstr>五根(力)</vt:lpstr>
      <vt:lpstr>七覺支</vt:lpstr>
      <vt:lpstr>八正道</vt:lpstr>
      <vt:lpstr>大綱</vt:lpstr>
      <vt:lpstr>湖南冬令發放真實例子(2015)</vt:lpstr>
      <vt:lpstr>有一套思想具備下列好處，你要不要？</vt:lpstr>
      <vt:lpstr>有一套思想具備下列好處，你要不要？</vt:lpstr>
      <vt:lpstr>三十七道品之重要性-1</vt:lpstr>
      <vt:lpstr>三十七道品之重要性-2</vt:lpstr>
      <vt:lpstr>三十七道品之重要性-3</vt:lpstr>
      <vt:lpstr>三十七品具足佛事—以竹筒歲月為例</vt:lpstr>
      <vt:lpstr>三十七道品的出處 </vt:lpstr>
      <vt:lpstr>三十七道品是般若之重心</vt:lpstr>
      <vt:lpstr>上人開示</vt:lpstr>
      <vt:lpstr>學佛者的基礎功</vt:lpstr>
      <vt:lpstr>三十七道品</vt:lpstr>
      <vt:lpstr>十地菩薩</vt:lpstr>
      <vt:lpstr>十地菩薩</vt:lpstr>
      <vt:lpstr>三十七助道品(證嚴上人)</vt:lpstr>
      <vt:lpstr>三十七道品的內容 </vt:lpstr>
      <vt:lpstr>四念處—遵佛遺教觀後心得</vt:lpstr>
      <vt:lpstr>遵佛遺教觀後感</vt:lpstr>
      <vt:lpstr>PowerPoint 簡報</vt:lpstr>
      <vt:lpstr>PowerPoint 簡報</vt:lpstr>
      <vt:lpstr>經典的重點 </vt:lpstr>
      <vt:lpstr>以戒為師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三法印</vt:lpstr>
      <vt:lpstr>四聖諦：知苦因，滅苦本，行正道</vt:lpstr>
      <vt:lpstr>PowerPoint 簡報</vt:lpstr>
      <vt:lpstr>四念處</vt:lpstr>
      <vt:lpstr>四念處(上人開示)</vt:lpstr>
      <vt:lpstr>修行自心，轉為涅槃四德</vt:lpstr>
      <vt:lpstr>四念處(上人叮嚀)</vt:lpstr>
      <vt:lpstr>三十七道品的檢核 </vt:lpstr>
      <vt:lpstr>三十七道品</vt:lpstr>
      <vt:lpstr>三十七道品自我檢核表</vt:lpstr>
      <vt:lpstr>給分原則</vt:lpstr>
      <vt:lpstr>四念處</vt:lpstr>
      <vt:lpstr>四念處—觀身不淨</vt:lpstr>
      <vt:lpstr>四念處—觀受是苦</vt:lpstr>
      <vt:lpstr>四念處—觀心無常</vt:lpstr>
      <vt:lpstr>四念處—觀法無我</vt:lpstr>
      <vt:lpstr>四念處(總分:____)</vt:lpstr>
      <vt:lpstr>我的反思與改善行動</vt:lpstr>
      <vt:lpstr>我的學習與覺悟</vt:lpstr>
      <vt:lpstr>Note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Kao</dc:creator>
  <cp:lastModifiedBy>明智 高</cp:lastModifiedBy>
  <cp:revision>271</cp:revision>
  <dcterms:created xsi:type="dcterms:W3CDTF">2013-04-27T01:29:21Z</dcterms:created>
  <dcterms:modified xsi:type="dcterms:W3CDTF">2025-03-06T02:44:36Z</dcterms:modified>
</cp:coreProperties>
</file>