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8" r:id="rId1"/>
    <p:sldMasterId id="2147483700" r:id="rId2"/>
    <p:sldMasterId id="2147483712" r:id="rId3"/>
    <p:sldMasterId id="2147483724" r:id="rId4"/>
  </p:sldMasterIdLst>
  <p:notesMasterIdLst>
    <p:notesMasterId r:id="rId82"/>
  </p:notesMasterIdLst>
  <p:handoutMasterIdLst>
    <p:handoutMasterId r:id="rId83"/>
  </p:handoutMasterIdLst>
  <p:sldIdLst>
    <p:sldId id="258" r:id="rId5"/>
    <p:sldId id="558" r:id="rId6"/>
    <p:sldId id="402" r:id="rId7"/>
    <p:sldId id="484" r:id="rId8"/>
    <p:sldId id="485" r:id="rId9"/>
    <p:sldId id="539" r:id="rId10"/>
    <p:sldId id="486" r:id="rId11"/>
    <p:sldId id="487" r:id="rId12"/>
    <p:sldId id="510" r:id="rId13"/>
    <p:sldId id="511" r:id="rId14"/>
    <p:sldId id="512" r:id="rId15"/>
    <p:sldId id="513" r:id="rId16"/>
    <p:sldId id="514" r:id="rId17"/>
    <p:sldId id="515" r:id="rId18"/>
    <p:sldId id="516" r:id="rId19"/>
    <p:sldId id="517" r:id="rId20"/>
    <p:sldId id="519" r:id="rId21"/>
    <p:sldId id="264" r:id="rId22"/>
    <p:sldId id="562" r:id="rId23"/>
    <p:sldId id="488" r:id="rId24"/>
    <p:sldId id="492" r:id="rId25"/>
    <p:sldId id="267" r:id="rId26"/>
    <p:sldId id="257" r:id="rId27"/>
    <p:sldId id="460" r:id="rId28"/>
    <p:sldId id="259" r:id="rId29"/>
    <p:sldId id="566" r:id="rId30"/>
    <p:sldId id="260" r:id="rId31"/>
    <p:sldId id="540" r:id="rId32"/>
    <p:sldId id="261" r:id="rId33"/>
    <p:sldId id="262" r:id="rId34"/>
    <p:sldId id="265" r:id="rId35"/>
    <p:sldId id="263" r:id="rId36"/>
    <p:sldId id="559" r:id="rId37"/>
    <p:sldId id="483" r:id="rId38"/>
    <p:sldId id="505" r:id="rId39"/>
    <p:sldId id="506" r:id="rId40"/>
    <p:sldId id="473" r:id="rId41"/>
    <p:sldId id="474" r:id="rId42"/>
    <p:sldId id="475" r:id="rId43"/>
    <p:sldId id="476" r:id="rId44"/>
    <p:sldId id="477" r:id="rId45"/>
    <p:sldId id="478" r:id="rId46"/>
    <p:sldId id="479" r:id="rId47"/>
    <p:sldId id="480" r:id="rId48"/>
    <p:sldId id="520" r:id="rId49"/>
    <p:sldId id="482" r:id="rId50"/>
    <p:sldId id="523" r:id="rId51"/>
    <p:sldId id="521" r:id="rId52"/>
    <p:sldId id="522" r:id="rId53"/>
    <p:sldId id="537" r:id="rId54"/>
    <p:sldId id="461" r:id="rId55"/>
    <p:sldId id="547" r:id="rId56"/>
    <p:sldId id="548" r:id="rId57"/>
    <p:sldId id="549" r:id="rId58"/>
    <p:sldId id="550" r:id="rId59"/>
    <p:sldId id="551" r:id="rId60"/>
    <p:sldId id="552" r:id="rId61"/>
    <p:sldId id="553" r:id="rId62"/>
    <p:sldId id="554" r:id="rId63"/>
    <p:sldId id="555" r:id="rId64"/>
    <p:sldId id="556" r:id="rId65"/>
    <p:sldId id="266" r:id="rId66"/>
    <p:sldId id="557" r:id="rId67"/>
    <p:sldId id="269" r:id="rId68"/>
    <p:sldId id="273" r:id="rId69"/>
    <p:sldId id="541" r:id="rId70"/>
    <p:sldId id="563" r:id="rId71"/>
    <p:sldId id="564" r:id="rId72"/>
    <p:sldId id="463" r:id="rId73"/>
    <p:sldId id="498" r:id="rId74"/>
    <p:sldId id="503" r:id="rId75"/>
    <p:sldId id="543" r:id="rId76"/>
    <p:sldId id="456" r:id="rId77"/>
    <p:sldId id="565" r:id="rId78"/>
    <p:sldId id="472" r:id="rId79"/>
    <p:sldId id="560" r:id="rId80"/>
    <p:sldId id="561" r:id="rId8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11A8B583-609A-40F5-B4D1-D4BB45E47AAD}">
          <p14:sldIdLst>
            <p14:sldId id="258"/>
            <p14:sldId id="558"/>
            <p14:sldId id="402"/>
            <p14:sldId id="484"/>
            <p14:sldId id="485"/>
            <p14:sldId id="539"/>
            <p14:sldId id="486"/>
            <p14:sldId id="487"/>
            <p14:sldId id="510"/>
            <p14:sldId id="511"/>
            <p14:sldId id="512"/>
            <p14:sldId id="513"/>
            <p14:sldId id="514"/>
            <p14:sldId id="515"/>
            <p14:sldId id="516"/>
            <p14:sldId id="517"/>
            <p14:sldId id="519"/>
            <p14:sldId id="264"/>
            <p14:sldId id="562"/>
            <p14:sldId id="488"/>
            <p14:sldId id="492"/>
            <p14:sldId id="267"/>
            <p14:sldId id="257"/>
            <p14:sldId id="460"/>
            <p14:sldId id="259"/>
            <p14:sldId id="566"/>
            <p14:sldId id="260"/>
            <p14:sldId id="540"/>
            <p14:sldId id="261"/>
            <p14:sldId id="262"/>
            <p14:sldId id="265"/>
            <p14:sldId id="263"/>
            <p14:sldId id="559"/>
            <p14:sldId id="483"/>
            <p14:sldId id="505"/>
            <p14:sldId id="506"/>
            <p14:sldId id="473"/>
            <p14:sldId id="474"/>
            <p14:sldId id="475"/>
            <p14:sldId id="476"/>
            <p14:sldId id="477"/>
            <p14:sldId id="478"/>
            <p14:sldId id="479"/>
            <p14:sldId id="480"/>
            <p14:sldId id="520"/>
            <p14:sldId id="482"/>
            <p14:sldId id="523"/>
            <p14:sldId id="521"/>
            <p14:sldId id="522"/>
            <p14:sldId id="537"/>
            <p14:sldId id="461"/>
            <p14:sldId id="547"/>
            <p14:sldId id="548"/>
            <p14:sldId id="549"/>
            <p14:sldId id="550"/>
            <p14:sldId id="551"/>
            <p14:sldId id="552"/>
            <p14:sldId id="553"/>
            <p14:sldId id="554"/>
            <p14:sldId id="555"/>
            <p14:sldId id="556"/>
            <p14:sldId id="266"/>
            <p14:sldId id="557"/>
            <p14:sldId id="269"/>
            <p14:sldId id="273"/>
            <p14:sldId id="541"/>
            <p14:sldId id="563"/>
            <p14:sldId id="564"/>
            <p14:sldId id="463"/>
            <p14:sldId id="498"/>
            <p14:sldId id="503"/>
            <p14:sldId id="543"/>
            <p14:sldId id="456"/>
            <p14:sldId id="565"/>
            <p14:sldId id="472"/>
            <p14:sldId id="560"/>
            <p14:sldId id="561"/>
          </p14:sldIdLst>
        </p14:section>
        <p14:section name="20260722" id="{3D8471F8-D5C5-445E-88DC-1B7FD8390DBF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4A5F8E-1A04-449A-97D7-05269AA2C01C}" v="2" dt="2026-07-08T04:49:44.3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89641" autoAdjust="0"/>
  </p:normalViewPr>
  <p:slideViewPr>
    <p:cSldViewPr snapToGrid="0">
      <p:cViewPr varScale="1">
        <p:scale>
          <a:sx n="110" d="100"/>
          <a:sy n="110" d="100"/>
        </p:scale>
        <p:origin x="34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2" d="100"/>
          <a:sy n="102" d="100"/>
        </p:scale>
        <p:origin x="3528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presProps" Target="presProps.xml"/><Relationship Id="rId89" Type="http://schemas.microsoft.com/office/2015/10/relationships/revisionInfo" Target="revisionInfo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handoutMaster" Target="handoutMasters/handoutMaster1.xml"/><Relationship Id="rId88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tableStyles" Target="tableStyles.xml"/><Relationship Id="rId61" Type="http://schemas.openxmlformats.org/officeDocument/2006/relationships/slide" Target="slides/slide57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淑雲 郭" userId="3b31eb9a1d430496" providerId="LiveId" clId="{75377BDD-BAA7-47EC-B72F-0312E6E04DA3}"/>
    <pc:docChg chg="undo custSel addSld delSld modSld sldOrd addSection delSection modSection">
      <pc:chgData name="淑雲 郭" userId="3b31eb9a1d430496" providerId="LiveId" clId="{75377BDD-BAA7-47EC-B72F-0312E6E04DA3}" dt="2026-07-08T11:15:03.717" v="1053" actId="2696"/>
      <pc:docMkLst>
        <pc:docMk/>
      </pc:docMkLst>
      <pc:sldChg chg="modSp mod">
        <pc:chgData name="淑雲 郭" userId="3b31eb9a1d430496" providerId="LiveId" clId="{75377BDD-BAA7-47EC-B72F-0312E6E04DA3}" dt="2026-07-02T06:50:55.013" v="167" actId="20577"/>
        <pc:sldMkLst>
          <pc:docMk/>
          <pc:sldMk cId="2754943312" sldId="258"/>
        </pc:sldMkLst>
        <pc:spChg chg="mod">
          <ac:chgData name="淑雲 郭" userId="3b31eb9a1d430496" providerId="LiveId" clId="{75377BDD-BAA7-47EC-B72F-0312E6E04DA3}" dt="2026-07-02T06:50:55.013" v="167" actId="20577"/>
          <ac:spMkLst>
            <pc:docMk/>
            <pc:sldMk cId="2754943312" sldId="258"/>
            <ac:spMk id="3" creationId="{EE766B55-A2A3-87AB-C61B-1993A7AA0363}"/>
          </ac:spMkLst>
        </pc:spChg>
      </pc:sldChg>
      <pc:sldChg chg="add del mod modShow modNotesTx">
        <pc:chgData name="淑雲 郭" userId="3b31eb9a1d430496" providerId="LiveId" clId="{75377BDD-BAA7-47EC-B72F-0312E6E04DA3}" dt="2026-07-02T05:38:14.159" v="147"/>
        <pc:sldMkLst>
          <pc:docMk/>
          <pc:sldMk cId="0" sldId="264"/>
        </pc:sldMkLst>
      </pc:sldChg>
      <pc:sldChg chg="ord">
        <pc:chgData name="淑雲 郭" userId="3b31eb9a1d430496" providerId="LiveId" clId="{75377BDD-BAA7-47EC-B72F-0312E6E04DA3}" dt="2026-07-02T07:26:13.309" v="175"/>
        <pc:sldMkLst>
          <pc:docMk/>
          <pc:sldMk cId="0" sldId="265"/>
        </pc:sldMkLst>
      </pc:sldChg>
      <pc:sldChg chg="add del mod modShow">
        <pc:chgData name="淑雲 郭" userId="3b31eb9a1d430496" providerId="LiveId" clId="{75377BDD-BAA7-47EC-B72F-0312E6E04DA3}" dt="2026-07-03T08:43:19.692" v="1029"/>
        <pc:sldMkLst>
          <pc:docMk/>
          <pc:sldMk cId="0" sldId="266"/>
        </pc:sldMkLst>
      </pc:sldChg>
      <pc:sldChg chg="add">
        <pc:chgData name="淑雲 郭" userId="3b31eb9a1d430496" providerId="LiveId" clId="{75377BDD-BAA7-47EC-B72F-0312E6E04DA3}" dt="2026-07-01T07:47:58.822" v="45"/>
        <pc:sldMkLst>
          <pc:docMk/>
          <pc:sldMk cId="0" sldId="267"/>
        </pc:sldMkLst>
      </pc:sldChg>
      <pc:sldChg chg="add">
        <pc:chgData name="淑雲 郭" userId="3b31eb9a1d430496" providerId="LiveId" clId="{75377BDD-BAA7-47EC-B72F-0312E6E04DA3}" dt="2026-07-03T08:43:19.692" v="1029"/>
        <pc:sldMkLst>
          <pc:docMk/>
          <pc:sldMk cId="0" sldId="269"/>
        </pc:sldMkLst>
      </pc:sldChg>
      <pc:sldChg chg="add">
        <pc:chgData name="淑雲 郭" userId="3b31eb9a1d430496" providerId="LiveId" clId="{75377BDD-BAA7-47EC-B72F-0312E6E04DA3}" dt="2026-07-03T08:43:19.692" v="1029"/>
        <pc:sldMkLst>
          <pc:docMk/>
          <pc:sldMk cId="0" sldId="273"/>
        </pc:sldMkLst>
      </pc:sldChg>
      <pc:sldChg chg="addSp delSp modSp add mod ord delAnim modAnim modNotesTx">
        <pc:chgData name="淑雲 郭" userId="3b31eb9a1d430496" providerId="LiveId" clId="{75377BDD-BAA7-47EC-B72F-0312E6E04DA3}" dt="2026-07-03T09:30:38.228" v="1041" actId="122"/>
        <pc:sldMkLst>
          <pc:docMk/>
          <pc:sldMk cId="1982055467" sldId="456"/>
        </pc:sldMkLst>
        <pc:spChg chg="add mod">
          <ac:chgData name="淑雲 郭" userId="3b31eb9a1d430496" providerId="LiveId" clId="{75377BDD-BAA7-47EC-B72F-0312E6E04DA3}" dt="2026-07-03T09:30:38.228" v="1041" actId="122"/>
          <ac:spMkLst>
            <pc:docMk/>
            <pc:sldMk cId="1982055467" sldId="456"/>
            <ac:spMk id="6" creationId="{305BC282-DDA0-10FF-3A1C-A6E4F3D65A40}"/>
          </ac:spMkLst>
        </pc:spChg>
        <pc:picChg chg="mod">
          <ac:chgData name="淑雲 郭" userId="3b31eb9a1d430496" providerId="LiveId" clId="{75377BDD-BAA7-47EC-B72F-0312E6E04DA3}" dt="2026-07-03T08:01:27.035" v="968" actId="1076"/>
          <ac:picMkLst>
            <pc:docMk/>
            <pc:sldMk cId="1982055467" sldId="456"/>
            <ac:picMk id="2" creationId="{00000000-0000-0000-0000-000000000000}"/>
          </ac:picMkLst>
        </pc:picChg>
      </pc:sldChg>
      <pc:sldChg chg="modNotesTx">
        <pc:chgData name="淑雲 郭" userId="3b31eb9a1d430496" providerId="LiveId" clId="{75377BDD-BAA7-47EC-B72F-0312E6E04DA3}" dt="2026-07-03T04:50:03.462" v="796" actId="20577"/>
        <pc:sldMkLst>
          <pc:docMk/>
          <pc:sldMk cId="0" sldId="460"/>
        </pc:sldMkLst>
      </pc:sldChg>
      <pc:sldChg chg="add">
        <pc:chgData name="淑雲 郭" userId="3b31eb9a1d430496" providerId="LiveId" clId="{75377BDD-BAA7-47EC-B72F-0312E6E04DA3}" dt="2026-07-01T09:48:21.017" v="83"/>
        <pc:sldMkLst>
          <pc:docMk/>
          <pc:sldMk cId="226127140" sldId="461"/>
        </pc:sldMkLst>
      </pc:sldChg>
      <pc:sldChg chg="ord">
        <pc:chgData name="淑雲 郭" userId="3b31eb9a1d430496" providerId="LiveId" clId="{75377BDD-BAA7-47EC-B72F-0312E6E04DA3}" dt="2026-07-03T07:13:00.057" v="804"/>
        <pc:sldMkLst>
          <pc:docMk/>
          <pc:sldMk cId="0" sldId="463"/>
        </pc:sldMkLst>
      </pc:sldChg>
      <pc:sldChg chg="add">
        <pc:chgData name="淑雲 郭" userId="3b31eb9a1d430496" providerId="LiveId" clId="{75377BDD-BAA7-47EC-B72F-0312E6E04DA3}" dt="2026-07-01T07:35:36.957" v="40"/>
        <pc:sldMkLst>
          <pc:docMk/>
          <pc:sldMk cId="2330820518" sldId="472"/>
        </pc:sldMkLst>
      </pc:sldChg>
      <pc:sldChg chg="modNotesTx">
        <pc:chgData name="淑雲 郭" userId="3b31eb9a1d430496" providerId="LiveId" clId="{75377BDD-BAA7-47EC-B72F-0312E6E04DA3}" dt="2026-07-02T08:09:46.831" v="272" actId="20577"/>
        <pc:sldMkLst>
          <pc:docMk/>
          <pc:sldMk cId="0" sldId="482"/>
        </pc:sldMkLst>
      </pc:sldChg>
      <pc:sldChg chg="modSp mod">
        <pc:chgData name="淑雲 郭" userId="3b31eb9a1d430496" providerId="LiveId" clId="{75377BDD-BAA7-47EC-B72F-0312E6E04DA3}" dt="2026-07-01T08:50:00.359" v="64" actId="6549"/>
        <pc:sldMkLst>
          <pc:docMk/>
          <pc:sldMk cId="647444703" sldId="483"/>
        </pc:sldMkLst>
        <pc:spChg chg="mod">
          <ac:chgData name="淑雲 郭" userId="3b31eb9a1d430496" providerId="LiveId" clId="{75377BDD-BAA7-47EC-B72F-0312E6E04DA3}" dt="2026-07-01T08:50:00.359" v="64" actId="6549"/>
          <ac:spMkLst>
            <pc:docMk/>
            <pc:sldMk cId="647444703" sldId="483"/>
            <ac:spMk id="3" creationId="{BEE5BF13-E364-C76C-EF03-EB67986BFCE8}"/>
          </ac:spMkLst>
        </pc:spChg>
      </pc:sldChg>
      <pc:sldChg chg="add">
        <pc:chgData name="淑雲 郭" userId="3b31eb9a1d430496" providerId="LiveId" clId="{75377BDD-BAA7-47EC-B72F-0312E6E04DA3}" dt="2026-07-01T07:47:58.822" v="45"/>
        <pc:sldMkLst>
          <pc:docMk/>
          <pc:sldMk cId="0" sldId="484"/>
        </pc:sldMkLst>
      </pc:sldChg>
      <pc:sldChg chg="add">
        <pc:chgData name="淑雲 郭" userId="3b31eb9a1d430496" providerId="LiveId" clId="{75377BDD-BAA7-47EC-B72F-0312E6E04DA3}" dt="2026-07-01T07:47:58.822" v="45"/>
        <pc:sldMkLst>
          <pc:docMk/>
          <pc:sldMk cId="0" sldId="485"/>
        </pc:sldMkLst>
      </pc:sldChg>
      <pc:sldChg chg="add">
        <pc:chgData name="淑雲 郭" userId="3b31eb9a1d430496" providerId="LiveId" clId="{75377BDD-BAA7-47EC-B72F-0312E6E04DA3}" dt="2026-07-01T07:47:58.822" v="45"/>
        <pc:sldMkLst>
          <pc:docMk/>
          <pc:sldMk cId="0" sldId="486"/>
        </pc:sldMkLst>
      </pc:sldChg>
      <pc:sldChg chg="add">
        <pc:chgData name="淑雲 郭" userId="3b31eb9a1d430496" providerId="LiveId" clId="{75377BDD-BAA7-47EC-B72F-0312E6E04DA3}" dt="2026-07-01T07:47:58.822" v="45"/>
        <pc:sldMkLst>
          <pc:docMk/>
          <pc:sldMk cId="0" sldId="487"/>
        </pc:sldMkLst>
      </pc:sldChg>
      <pc:sldChg chg="add">
        <pc:chgData name="淑雲 郭" userId="3b31eb9a1d430496" providerId="LiveId" clId="{75377BDD-BAA7-47EC-B72F-0312E6E04DA3}" dt="2026-07-01T07:47:58.822" v="45"/>
        <pc:sldMkLst>
          <pc:docMk/>
          <pc:sldMk cId="0" sldId="488"/>
        </pc:sldMkLst>
      </pc:sldChg>
      <pc:sldChg chg="add">
        <pc:chgData name="淑雲 郭" userId="3b31eb9a1d430496" providerId="LiveId" clId="{75377BDD-BAA7-47EC-B72F-0312E6E04DA3}" dt="2026-07-01T07:47:58.822" v="45"/>
        <pc:sldMkLst>
          <pc:docMk/>
          <pc:sldMk cId="0" sldId="492"/>
        </pc:sldMkLst>
      </pc:sldChg>
      <pc:sldChg chg="addSp modSp add mod modAnim">
        <pc:chgData name="淑雲 郭" userId="3b31eb9a1d430496" providerId="LiveId" clId="{75377BDD-BAA7-47EC-B72F-0312E6E04DA3}" dt="2026-07-03T07:48:54.670" v="858"/>
        <pc:sldMkLst>
          <pc:docMk/>
          <pc:sldMk cId="0" sldId="498"/>
        </pc:sldMkLst>
        <pc:spChg chg="add mod">
          <ac:chgData name="淑雲 郭" userId="3b31eb9a1d430496" providerId="LiveId" clId="{75377BDD-BAA7-47EC-B72F-0312E6E04DA3}" dt="2026-07-03T07:48:49.882" v="857" actId="14100"/>
          <ac:spMkLst>
            <pc:docMk/>
            <pc:sldMk cId="0" sldId="498"/>
            <ac:spMk id="4" creationId="{909E3371-2219-47D6-7D4E-0B5C09F48A0D}"/>
          </ac:spMkLst>
        </pc:spChg>
      </pc:sldChg>
      <pc:sldChg chg="addSp delSp modSp add mod">
        <pc:chgData name="淑雲 郭" userId="3b31eb9a1d430496" providerId="LiveId" clId="{75377BDD-BAA7-47EC-B72F-0312E6E04DA3}" dt="2026-07-03T07:51:03.502" v="863" actId="1582"/>
        <pc:sldMkLst>
          <pc:docMk/>
          <pc:sldMk cId="0" sldId="503"/>
        </pc:sldMkLst>
        <pc:spChg chg="add mod">
          <ac:chgData name="淑雲 郭" userId="3b31eb9a1d430496" providerId="LiveId" clId="{75377BDD-BAA7-47EC-B72F-0312E6E04DA3}" dt="2026-07-03T07:51:03.502" v="863" actId="1582"/>
          <ac:spMkLst>
            <pc:docMk/>
            <pc:sldMk cId="0" sldId="503"/>
            <ac:spMk id="5" creationId="{FAE6E754-DB66-5CD4-9CC7-B2666D77C060}"/>
          </ac:spMkLst>
        </pc:spChg>
      </pc:sldChg>
      <pc:sldChg chg="add">
        <pc:chgData name="淑雲 郭" userId="3b31eb9a1d430496" providerId="LiveId" clId="{75377BDD-BAA7-47EC-B72F-0312E6E04DA3}" dt="2026-07-01T10:10:27.703" v="114"/>
        <pc:sldMkLst>
          <pc:docMk/>
          <pc:sldMk cId="0" sldId="505"/>
        </pc:sldMkLst>
      </pc:sldChg>
      <pc:sldChg chg="add">
        <pc:chgData name="淑雲 郭" userId="3b31eb9a1d430496" providerId="LiveId" clId="{75377BDD-BAA7-47EC-B72F-0312E6E04DA3}" dt="2026-07-01T10:10:27.703" v="114"/>
        <pc:sldMkLst>
          <pc:docMk/>
          <pc:sldMk cId="0" sldId="506"/>
        </pc:sldMkLst>
      </pc:sldChg>
      <pc:sldChg chg="addSp modSp new mod">
        <pc:chgData name="淑雲 郭" userId="3b31eb9a1d430496" providerId="LiveId" clId="{75377BDD-BAA7-47EC-B72F-0312E6E04DA3}" dt="2026-07-02T05:35:53.200" v="146" actId="1076"/>
        <pc:sldMkLst>
          <pc:docMk/>
          <pc:sldMk cId="276267961" sldId="510"/>
        </pc:sldMkLst>
        <pc:picChg chg="add mod">
          <ac:chgData name="淑雲 郭" userId="3b31eb9a1d430496" providerId="LiveId" clId="{75377BDD-BAA7-47EC-B72F-0312E6E04DA3}" dt="2026-07-02T05:35:53.200" v="146" actId="1076"/>
          <ac:picMkLst>
            <pc:docMk/>
            <pc:sldMk cId="276267961" sldId="510"/>
            <ac:picMk id="3" creationId="{CCB651F4-6DB5-8C11-C590-22FEB33E1B72}"/>
          </ac:picMkLst>
        </pc:picChg>
      </pc:sldChg>
      <pc:sldChg chg="addSp modSp add mod">
        <pc:chgData name="淑雲 郭" userId="3b31eb9a1d430496" providerId="LiveId" clId="{75377BDD-BAA7-47EC-B72F-0312E6E04DA3}" dt="2026-07-08T11:14:54.695" v="1052" actId="207"/>
        <pc:sldMkLst>
          <pc:docMk/>
          <pc:sldMk cId="0" sldId="511"/>
        </pc:sldMkLst>
        <pc:spChg chg="add mod">
          <ac:chgData name="淑雲 郭" userId="3b31eb9a1d430496" providerId="LiveId" clId="{75377BDD-BAA7-47EC-B72F-0312E6E04DA3}" dt="2026-07-08T11:14:54.695" v="1052" actId="207"/>
          <ac:spMkLst>
            <pc:docMk/>
            <pc:sldMk cId="0" sldId="511"/>
            <ac:spMk id="3" creationId="{0FCC6855-50DB-CC36-66E1-9F56880D9AC9}"/>
          </ac:spMkLst>
        </pc:spChg>
      </pc:sldChg>
      <pc:sldChg chg="add">
        <pc:chgData name="淑雲 郭" userId="3b31eb9a1d430496" providerId="LiveId" clId="{75377BDD-BAA7-47EC-B72F-0312E6E04DA3}" dt="2026-07-02T05:38:14.159" v="147"/>
        <pc:sldMkLst>
          <pc:docMk/>
          <pc:sldMk cId="0" sldId="512"/>
        </pc:sldMkLst>
      </pc:sldChg>
      <pc:sldChg chg="add">
        <pc:chgData name="淑雲 郭" userId="3b31eb9a1d430496" providerId="LiveId" clId="{75377BDD-BAA7-47EC-B72F-0312E6E04DA3}" dt="2026-07-02T05:38:14.159" v="147"/>
        <pc:sldMkLst>
          <pc:docMk/>
          <pc:sldMk cId="0" sldId="513"/>
        </pc:sldMkLst>
      </pc:sldChg>
      <pc:sldChg chg="add">
        <pc:chgData name="淑雲 郭" userId="3b31eb9a1d430496" providerId="LiveId" clId="{75377BDD-BAA7-47EC-B72F-0312E6E04DA3}" dt="2026-07-02T05:38:14.159" v="147"/>
        <pc:sldMkLst>
          <pc:docMk/>
          <pc:sldMk cId="0" sldId="514"/>
        </pc:sldMkLst>
      </pc:sldChg>
      <pc:sldChg chg="add">
        <pc:chgData name="淑雲 郭" userId="3b31eb9a1d430496" providerId="LiveId" clId="{75377BDD-BAA7-47EC-B72F-0312E6E04DA3}" dt="2026-07-02T05:38:14.159" v="147"/>
        <pc:sldMkLst>
          <pc:docMk/>
          <pc:sldMk cId="0" sldId="515"/>
        </pc:sldMkLst>
      </pc:sldChg>
      <pc:sldChg chg="add">
        <pc:chgData name="淑雲 郭" userId="3b31eb9a1d430496" providerId="LiveId" clId="{75377BDD-BAA7-47EC-B72F-0312E6E04DA3}" dt="2026-07-02T05:38:14.159" v="147"/>
        <pc:sldMkLst>
          <pc:docMk/>
          <pc:sldMk cId="0" sldId="516"/>
        </pc:sldMkLst>
      </pc:sldChg>
      <pc:sldChg chg="addSp delSp modSp add mod">
        <pc:chgData name="淑雲 郭" userId="3b31eb9a1d430496" providerId="LiveId" clId="{75377BDD-BAA7-47EC-B72F-0312E6E04DA3}" dt="2026-07-03T08:56:59.174" v="1034" actId="14100"/>
        <pc:sldMkLst>
          <pc:docMk/>
          <pc:sldMk cId="0" sldId="517"/>
        </pc:sldMkLst>
        <pc:picChg chg="add mod">
          <ac:chgData name="淑雲 郭" userId="3b31eb9a1d430496" providerId="LiveId" clId="{75377BDD-BAA7-47EC-B72F-0312E6E04DA3}" dt="2026-07-03T08:56:59.174" v="1034" actId="14100"/>
          <ac:picMkLst>
            <pc:docMk/>
            <pc:sldMk cId="0" sldId="517"/>
            <ac:picMk id="4" creationId="{5B9A0FA8-25C6-D2DC-2229-BEBECFFA60EE}"/>
          </ac:picMkLst>
        </pc:picChg>
      </pc:sldChg>
      <pc:sldChg chg="addSp modSp new mod">
        <pc:chgData name="淑雲 郭" userId="3b31eb9a1d430496" providerId="LiveId" clId="{75377BDD-BAA7-47EC-B72F-0312E6E04DA3}" dt="2026-07-02T05:47:57.519" v="153"/>
        <pc:sldMkLst>
          <pc:docMk/>
          <pc:sldMk cId="2996192031" sldId="519"/>
        </pc:sldMkLst>
        <pc:picChg chg="add mod">
          <ac:chgData name="淑雲 郭" userId="3b31eb9a1d430496" providerId="LiveId" clId="{75377BDD-BAA7-47EC-B72F-0312E6E04DA3}" dt="2026-07-02T05:47:57.519" v="153"/>
          <ac:picMkLst>
            <pc:docMk/>
            <pc:sldMk cId="2996192031" sldId="519"/>
            <ac:picMk id="3" creationId="{1C80E98E-17A6-F53A-0597-DED92D1546A7}"/>
          </ac:picMkLst>
        </pc:picChg>
      </pc:sldChg>
      <pc:sldChg chg="addSp modSp new mod">
        <pc:chgData name="淑雲 郭" userId="3b31eb9a1d430496" providerId="LiveId" clId="{75377BDD-BAA7-47EC-B72F-0312E6E04DA3}" dt="2026-07-02T07:51:12.524" v="185"/>
        <pc:sldMkLst>
          <pc:docMk/>
          <pc:sldMk cId="2173506329" sldId="520"/>
        </pc:sldMkLst>
        <pc:picChg chg="add mod">
          <ac:chgData name="淑雲 郭" userId="3b31eb9a1d430496" providerId="LiveId" clId="{75377BDD-BAA7-47EC-B72F-0312E6E04DA3}" dt="2026-07-02T07:51:12.524" v="185"/>
          <ac:picMkLst>
            <pc:docMk/>
            <pc:sldMk cId="2173506329" sldId="520"/>
            <ac:picMk id="3" creationId="{78C216B9-FC8F-B6D7-4CEC-173FFB0D5E78}"/>
          </ac:picMkLst>
        </pc:picChg>
      </pc:sldChg>
      <pc:sldChg chg="addSp modSp new mod">
        <pc:chgData name="淑雲 郭" userId="3b31eb9a1d430496" providerId="LiveId" clId="{75377BDD-BAA7-47EC-B72F-0312E6E04DA3}" dt="2026-07-02T07:52:38.790" v="200" actId="20577"/>
        <pc:sldMkLst>
          <pc:docMk/>
          <pc:sldMk cId="4138657218" sldId="521"/>
        </pc:sldMkLst>
        <pc:spChg chg="add mod">
          <ac:chgData name="淑雲 郭" userId="3b31eb9a1d430496" providerId="LiveId" clId="{75377BDD-BAA7-47EC-B72F-0312E6E04DA3}" dt="2026-07-02T07:52:38.790" v="200" actId="20577"/>
          <ac:spMkLst>
            <pc:docMk/>
            <pc:sldMk cId="4138657218" sldId="521"/>
            <ac:spMk id="3" creationId="{9776AFB3-4268-FA43-846C-CD65B530464B}"/>
          </ac:spMkLst>
        </pc:spChg>
      </pc:sldChg>
      <pc:sldChg chg="addSp modSp new mod modAnim">
        <pc:chgData name="淑雲 郭" userId="3b31eb9a1d430496" providerId="LiveId" clId="{75377BDD-BAA7-47EC-B72F-0312E6E04DA3}" dt="2026-07-03T02:15:47.769" v="542" actId="1076"/>
        <pc:sldMkLst>
          <pc:docMk/>
          <pc:sldMk cId="3035421318" sldId="522"/>
        </pc:sldMkLst>
        <pc:spChg chg="add mod">
          <ac:chgData name="淑雲 郭" userId="3b31eb9a1d430496" providerId="LiveId" clId="{75377BDD-BAA7-47EC-B72F-0312E6E04DA3}" dt="2026-07-03T02:15:47.769" v="542" actId="1076"/>
          <ac:spMkLst>
            <pc:docMk/>
            <pc:sldMk cId="3035421318" sldId="522"/>
            <ac:spMk id="4" creationId="{DE73158A-1AB6-0AF4-4AD5-176E93234EDC}"/>
          </ac:spMkLst>
        </pc:spChg>
        <pc:picChg chg="add mod">
          <ac:chgData name="淑雲 郭" userId="3b31eb9a1d430496" providerId="LiveId" clId="{75377BDD-BAA7-47EC-B72F-0312E6E04DA3}" dt="2026-07-02T08:02:09.820" v="206" actId="1076"/>
          <ac:picMkLst>
            <pc:docMk/>
            <pc:sldMk cId="3035421318" sldId="522"/>
            <ac:picMk id="3" creationId="{2AAF60ED-3878-E6CB-F630-2755EF58BAA5}"/>
          </ac:picMkLst>
        </pc:picChg>
      </pc:sldChg>
      <pc:sldChg chg="addSp delSp modSp new mod modNotesTx">
        <pc:chgData name="淑雲 郭" userId="3b31eb9a1d430496" providerId="LiveId" clId="{75377BDD-BAA7-47EC-B72F-0312E6E04DA3}" dt="2026-07-02T09:07:00.841" v="461" actId="113"/>
        <pc:sldMkLst>
          <pc:docMk/>
          <pc:sldMk cId="3216524317" sldId="523"/>
        </pc:sldMkLst>
        <pc:spChg chg="add mod">
          <ac:chgData name="淑雲 郭" userId="3b31eb9a1d430496" providerId="LiveId" clId="{75377BDD-BAA7-47EC-B72F-0312E6E04DA3}" dt="2026-07-02T09:07:00.841" v="461" actId="113"/>
          <ac:spMkLst>
            <pc:docMk/>
            <pc:sldMk cId="3216524317" sldId="523"/>
            <ac:spMk id="4" creationId="{BD291A76-4976-6BEE-3536-0C29065C1F04}"/>
          </ac:spMkLst>
        </pc:spChg>
        <pc:picChg chg="add mod">
          <ac:chgData name="淑雲 郭" userId="3b31eb9a1d430496" providerId="LiveId" clId="{75377BDD-BAA7-47EC-B72F-0312E6E04DA3}" dt="2026-07-02T09:06:47.357" v="458" actId="14100"/>
          <ac:picMkLst>
            <pc:docMk/>
            <pc:sldMk cId="3216524317" sldId="523"/>
            <ac:picMk id="2" creationId="{8320B25B-832E-468C-442D-387BF6AB249B}"/>
          </ac:picMkLst>
        </pc:picChg>
      </pc:sldChg>
      <pc:sldChg chg="addSp delSp modSp new mod delAnim modAnim">
        <pc:chgData name="淑雲 郭" userId="3b31eb9a1d430496" providerId="LiveId" clId="{75377BDD-BAA7-47EC-B72F-0312E6E04DA3}" dt="2026-07-03T09:24:04.758" v="1038" actId="21"/>
        <pc:sldMkLst>
          <pc:docMk/>
          <pc:sldMk cId="3997665802" sldId="537"/>
        </pc:sldMkLst>
        <pc:picChg chg="add mod">
          <ac:chgData name="淑雲 郭" userId="3b31eb9a1d430496" providerId="LiveId" clId="{75377BDD-BAA7-47EC-B72F-0312E6E04DA3}" dt="2026-07-03T02:17:11.260" v="556" actId="1076"/>
          <ac:picMkLst>
            <pc:docMk/>
            <pc:sldMk cId="3997665802" sldId="537"/>
            <ac:picMk id="4" creationId="{E64E2B8B-405C-111E-644F-282036DF3075}"/>
          </ac:picMkLst>
        </pc:picChg>
      </pc:sldChg>
      <pc:sldChg chg="addSp modSp new del mod modShow">
        <pc:chgData name="淑雲 郭" userId="3b31eb9a1d430496" providerId="LiveId" clId="{75377BDD-BAA7-47EC-B72F-0312E6E04DA3}" dt="2026-07-08T04:48:58.784" v="1042" actId="2696"/>
        <pc:sldMkLst>
          <pc:docMk/>
          <pc:sldMk cId="379456831" sldId="538"/>
        </pc:sldMkLst>
      </pc:sldChg>
      <pc:sldChg chg="addSp modSp new mod modAnim modNotesTx">
        <pc:chgData name="淑雲 郭" userId="3b31eb9a1d430496" providerId="LiveId" clId="{75377BDD-BAA7-47EC-B72F-0312E6E04DA3}" dt="2026-07-03T04:19:05.548" v="665" actId="207"/>
        <pc:sldMkLst>
          <pc:docMk/>
          <pc:sldMk cId="505994856" sldId="539"/>
        </pc:sldMkLst>
        <pc:spChg chg="add mod">
          <ac:chgData name="淑雲 郭" userId="3b31eb9a1d430496" providerId="LiveId" clId="{75377BDD-BAA7-47EC-B72F-0312E6E04DA3}" dt="2026-07-03T04:16:58.034" v="653" actId="1076"/>
          <ac:spMkLst>
            <pc:docMk/>
            <pc:sldMk cId="505994856" sldId="539"/>
            <ac:spMk id="3" creationId="{EE2FA0A0-9A94-2A8C-0ACE-FB70DFD15870}"/>
          </ac:spMkLst>
        </pc:spChg>
        <pc:spChg chg="add mod">
          <ac:chgData name="淑雲 郭" userId="3b31eb9a1d430496" providerId="LiveId" clId="{75377BDD-BAA7-47EC-B72F-0312E6E04DA3}" dt="2026-07-03T04:19:05.548" v="665" actId="207"/>
          <ac:spMkLst>
            <pc:docMk/>
            <pc:sldMk cId="505994856" sldId="539"/>
            <ac:spMk id="5" creationId="{063E50BA-6C08-C272-F60B-BBC7A01225C6}"/>
          </ac:spMkLst>
        </pc:spChg>
      </pc:sldChg>
      <pc:sldChg chg="addSp delSp modSp new mod modNotesTx">
        <pc:chgData name="淑雲 郭" userId="3b31eb9a1d430496" providerId="LiveId" clId="{75377BDD-BAA7-47EC-B72F-0312E6E04DA3}" dt="2026-07-03T04:48:47.453" v="733" actId="1076"/>
        <pc:sldMkLst>
          <pc:docMk/>
          <pc:sldMk cId="917191527" sldId="540"/>
        </pc:sldMkLst>
        <pc:spChg chg="add mod">
          <ac:chgData name="淑雲 郭" userId="3b31eb9a1d430496" providerId="LiveId" clId="{75377BDD-BAA7-47EC-B72F-0312E6E04DA3}" dt="2026-07-03T04:27:30.942" v="702" actId="1076"/>
          <ac:spMkLst>
            <pc:docMk/>
            <pc:sldMk cId="917191527" sldId="540"/>
            <ac:spMk id="3" creationId="{61017069-57FD-071C-23FC-26C4BC378288}"/>
          </ac:spMkLst>
        </pc:spChg>
        <pc:picChg chg="add mod">
          <ac:chgData name="淑雲 郭" userId="3b31eb9a1d430496" providerId="LiveId" clId="{75377BDD-BAA7-47EC-B72F-0312E6E04DA3}" dt="2026-07-03T04:48:44.670" v="731" actId="1076"/>
          <ac:picMkLst>
            <pc:docMk/>
            <pc:sldMk cId="917191527" sldId="540"/>
            <ac:picMk id="4" creationId="{D4E62D66-CA81-081D-F97E-E0CAA11E23BA}"/>
          </ac:picMkLst>
        </pc:picChg>
        <pc:picChg chg="add mod">
          <ac:chgData name="淑雲 郭" userId="3b31eb9a1d430496" providerId="LiveId" clId="{75377BDD-BAA7-47EC-B72F-0312E6E04DA3}" dt="2026-07-03T04:48:45.957" v="732" actId="1076"/>
          <ac:picMkLst>
            <pc:docMk/>
            <pc:sldMk cId="917191527" sldId="540"/>
            <ac:picMk id="7" creationId="{5DE31ADE-9290-7373-EA54-59BCD62A6B54}"/>
          </ac:picMkLst>
        </pc:picChg>
        <pc:picChg chg="add mod">
          <ac:chgData name="淑雲 郭" userId="3b31eb9a1d430496" providerId="LiveId" clId="{75377BDD-BAA7-47EC-B72F-0312E6E04DA3}" dt="2026-07-03T04:48:47.453" v="733" actId="1076"/>
          <ac:picMkLst>
            <pc:docMk/>
            <pc:sldMk cId="917191527" sldId="540"/>
            <ac:picMk id="9" creationId="{B2C127B6-20B7-195B-DE38-86033013544A}"/>
          </ac:picMkLst>
        </pc:picChg>
      </pc:sldChg>
      <pc:sldChg chg="addSp modSp new mod">
        <pc:chgData name="淑雲 郭" userId="3b31eb9a1d430496" providerId="LiveId" clId="{75377BDD-BAA7-47EC-B72F-0312E6E04DA3}" dt="2026-07-03T07:12:50.350" v="802" actId="14100"/>
        <pc:sldMkLst>
          <pc:docMk/>
          <pc:sldMk cId="3316061936" sldId="541"/>
        </pc:sldMkLst>
        <pc:picChg chg="add mod">
          <ac:chgData name="淑雲 郭" userId="3b31eb9a1d430496" providerId="LiveId" clId="{75377BDD-BAA7-47EC-B72F-0312E6E04DA3}" dt="2026-07-03T07:12:50.350" v="802" actId="14100"/>
          <ac:picMkLst>
            <pc:docMk/>
            <pc:sldMk cId="3316061936" sldId="541"/>
            <ac:picMk id="3" creationId="{7B1FB949-3BAA-79E4-DF1B-B8F3E9A5F6B0}"/>
          </ac:picMkLst>
        </pc:picChg>
      </pc:sldChg>
      <pc:sldChg chg="addSp modSp add mod">
        <pc:chgData name="淑雲 郭" userId="3b31eb9a1d430496" providerId="LiveId" clId="{75377BDD-BAA7-47EC-B72F-0312E6E04DA3}" dt="2026-07-03T07:30:52.290" v="834" actId="403"/>
        <pc:sldMkLst>
          <pc:docMk/>
          <pc:sldMk cId="1434154696" sldId="543"/>
        </pc:sldMkLst>
        <pc:spChg chg="add mod">
          <ac:chgData name="淑雲 郭" userId="3b31eb9a1d430496" providerId="LiveId" clId="{75377BDD-BAA7-47EC-B72F-0312E6E04DA3}" dt="2026-07-03T07:30:52.290" v="834" actId="403"/>
          <ac:spMkLst>
            <pc:docMk/>
            <pc:sldMk cId="1434154696" sldId="543"/>
            <ac:spMk id="4" creationId="{00EA88DD-631E-7A88-7670-23B65EAF0E3D}"/>
          </ac:spMkLst>
        </pc:spChg>
        <pc:picChg chg="mod">
          <ac:chgData name="淑雲 郭" userId="3b31eb9a1d430496" providerId="LiveId" clId="{75377BDD-BAA7-47EC-B72F-0312E6E04DA3}" dt="2026-07-03T07:30:44.058" v="831" actId="1076"/>
          <ac:picMkLst>
            <pc:docMk/>
            <pc:sldMk cId="1434154696" sldId="543"/>
            <ac:picMk id="2" creationId="{4779E0E0-951F-86DA-226F-1DCF364996E1}"/>
          </ac:picMkLst>
        </pc:picChg>
      </pc:sldChg>
      <pc:sldChg chg="add">
        <pc:chgData name="淑雲 郭" userId="3b31eb9a1d430496" providerId="LiveId" clId="{75377BDD-BAA7-47EC-B72F-0312E6E04DA3}" dt="2026-07-03T08:43:19.692" v="1029"/>
        <pc:sldMkLst>
          <pc:docMk/>
          <pc:sldMk cId="0" sldId="547"/>
        </pc:sldMkLst>
      </pc:sldChg>
      <pc:sldChg chg="add">
        <pc:chgData name="淑雲 郭" userId="3b31eb9a1d430496" providerId="LiveId" clId="{75377BDD-BAA7-47EC-B72F-0312E6E04DA3}" dt="2026-07-03T08:43:19.692" v="1029"/>
        <pc:sldMkLst>
          <pc:docMk/>
          <pc:sldMk cId="0" sldId="548"/>
        </pc:sldMkLst>
      </pc:sldChg>
      <pc:sldChg chg="add">
        <pc:chgData name="淑雲 郭" userId="3b31eb9a1d430496" providerId="LiveId" clId="{75377BDD-BAA7-47EC-B72F-0312E6E04DA3}" dt="2026-07-03T08:43:19.692" v="1029"/>
        <pc:sldMkLst>
          <pc:docMk/>
          <pc:sldMk cId="0" sldId="549"/>
        </pc:sldMkLst>
      </pc:sldChg>
      <pc:sldChg chg="add">
        <pc:chgData name="淑雲 郭" userId="3b31eb9a1d430496" providerId="LiveId" clId="{75377BDD-BAA7-47EC-B72F-0312E6E04DA3}" dt="2026-07-03T08:43:19.692" v="1029"/>
        <pc:sldMkLst>
          <pc:docMk/>
          <pc:sldMk cId="0" sldId="550"/>
        </pc:sldMkLst>
      </pc:sldChg>
      <pc:sldChg chg="add">
        <pc:chgData name="淑雲 郭" userId="3b31eb9a1d430496" providerId="LiveId" clId="{75377BDD-BAA7-47EC-B72F-0312E6E04DA3}" dt="2026-07-03T08:43:19.692" v="1029"/>
        <pc:sldMkLst>
          <pc:docMk/>
          <pc:sldMk cId="0" sldId="551"/>
        </pc:sldMkLst>
      </pc:sldChg>
      <pc:sldChg chg="add">
        <pc:chgData name="淑雲 郭" userId="3b31eb9a1d430496" providerId="LiveId" clId="{75377BDD-BAA7-47EC-B72F-0312E6E04DA3}" dt="2026-07-03T08:43:19.692" v="1029"/>
        <pc:sldMkLst>
          <pc:docMk/>
          <pc:sldMk cId="0" sldId="552"/>
        </pc:sldMkLst>
      </pc:sldChg>
      <pc:sldChg chg="add">
        <pc:chgData name="淑雲 郭" userId="3b31eb9a1d430496" providerId="LiveId" clId="{75377BDD-BAA7-47EC-B72F-0312E6E04DA3}" dt="2026-07-03T08:43:19.692" v="1029"/>
        <pc:sldMkLst>
          <pc:docMk/>
          <pc:sldMk cId="0" sldId="553"/>
        </pc:sldMkLst>
      </pc:sldChg>
      <pc:sldChg chg="add">
        <pc:chgData name="淑雲 郭" userId="3b31eb9a1d430496" providerId="LiveId" clId="{75377BDD-BAA7-47EC-B72F-0312E6E04DA3}" dt="2026-07-03T08:43:19.692" v="1029"/>
        <pc:sldMkLst>
          <pc:docMk/>
          <pc:sldMk cId="0" sldId="554"/>
        </pc:sldMkLst>
      </pc:sldChg>
      <pc:sldChg chg="add">
        <pc:chgData name="淑雲 郭" userId="3b31eb9a1d430496" providerId="LiveId" clId="{75377BDD-BAA7-47EC-B72F-0312E6E04DA3}" dt="2026-07-03T08:43:19.692" v="1029"/>
        <pc:sldMkLst>
          <pc:docMk/>
          <pc:sldMk cId="0" sldId="555"/>
        </pc:sldMkLst>
      </pc:sldChg>
      <pc:sldChg chg="add">
        <pc:chgData name="淑雲 郭" userId="3b31eb9a1d430496" providerId="LiveId" clId="{75377BDD-BAA7-47EC-B72F-0312E6E04DA3}" dt="2026-07-03T08:43:19.692" v="1029"/>
        <pc:sldMkLst>
          <pc:docMk/>
          <pc:sldMk cId="0" sldId="556"/>
        </pc:sldMkLst>
      </pc:sldChg>
      <pc:sldChg chg="add">
        <pc:chgData name="淑雲 郭" userId="3b31eb9a1d430496" providerId="LiveId" clId="{75377BDD-BAA7-47EC-B72F-0312E6E04DA3}" dt="2026-07-03T08:43:19.692" v="1029"/>
        <pc:sldMkLst>
          <pc:docMk/>
          <pc:sldMk cId="0" sldId="557"/>
        </pc:sldMkLst>
      </pc:sldChg>
      <pc:sldChg chg="addSp modSp new modAnim">
        <pc:chgData name="淑雲 郭" userId="3b31eb9a1d430496" providerId="LiveId" clId="{75377BDD-BAA7-47EC-B72F-0312E6E04DA3}" dt="2026-07-08T04:49:30.770" v="1044"/>
        <pc:sldMkLst>
          <pc:docMk/>
          <pc:sldMk cId="4028753650" sldId="567"/>
        </pc:sldMkLst>
        <pc:picChg chg="add mod">
          <ac:chgData name="淑雲 郭" userId="3b31eb9a1d430496" providerId="LiveId" clId="{75377BDD-BAA7-47EC-B72F-0312E6E04DA3}" dt="2026-07-08T04:49:30.770" v="1044"/>
          <ac:picMkLst>
            <pc:docMk/>
            <pc:sldMk cId="4028753650" sldId="567"/>
            <ac:picMk id="2" creationId="{0A840EDD-4EBA-18FF-6F03-2950B6D770FD}"/>
          </ac:picMkLst>
        </pc:picChg>
      </pc:sldChg>
      <pc:sldChg chg="addSp modSp new modAnim">
        <pc:chgData name="淑雲 郭" userId="3b31eb9a1d430496" providerId="LiveId" clId="{75377BDD-BAA7-47EC-B72F-0312E6E04DA3}" dt="2026-07-08T04:49:44.299" v="1046"/>
        <pc:sldMkLst>
          <pc:docMk/>
          <pc:sldMk cId="2893473124" sldId="568"/>
        </pc:sldMkLst>
        <pc:picChg chg="add mod">
          <ac:chgData name="淑雲 郭" userId="3b31eb9a1d430496" providerId="LiveId" clId="{75377BDD-BAA7-47EC-B72F-0312E6E04DA3}" dt="2026-07-08T04:49:44.299" v="1046"/>
          <ac:picMkLst>
            <pc:docMk/>
            <pc:sldMk cId="2893473124" sldId="568"/>
            <ac:picMk id="2" creationId="{876F2690-26BC-5C83-C0C5-D30F5D894034}"/>
          </ac:picMkLst>
        </pc:picChg>
      </pc:sldChg>
      <pc:sldChg chg="new del">
        <pc:chgData name="淑雲 郭" userId="3b31eb9a1d430496" providerId="LiveId" clId="{75377BDD-BAA7-47EC-B72F-0312E6E04DA3}" dt="2026-07-08T11:15:03.717" v="1053" actId="2696"/>
        <pc:sldMkLst>
          <pc:docMk/>
          <pc:sldMk cId="3841857103" sldId="56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9F6FE4FD-730A-ADCF-5221-83ED1C874D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40965EB-25BB-93A5-4C3E-D7A14FB912E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19E25-E037-4C07-AD62-74D97749B138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00F3D6D-DAE2-BF75-B24E-21FFB10676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46AB11C-D53F-CAF4-0EF3-5E0030298A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3C06C-721D-40CA-886E-66C33AED987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4042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7927D0-968B-4283-9364-CACD10780103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052342-41FA-43EC-9ECB-F91F7F1B30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7811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52342-41FA-43EC-9ECB-F91F7F1B30A9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60063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52342-41FA-43EC-9ECB-F91F7F1B30A9}" type="slidenum">
              <a:rPr lang="zh-TW" altLang="en-US" smtClean="0"/>
              <a:t>73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9439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52342-41FA-43EC-9ECB-F91F7F1B30A9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0210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瞭解四相始末，為什麼還需觀一切諸法呢</a:t>
            </a:r>
            <a:r>
              <a:rPr lang="en-US" altLang="zh-TW" dirty="0"/>
              <a:t>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52342-41FA-43EC-9ECB-F91F7F1B30A9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3459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臣服在每個當下，每個境界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52342-41FA-43EC-9ECB-F91F7F1B30A9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3559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人際風格量表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52342-41FA-43EC-9ECB-F91F7F1B30A9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9517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阿難遇劫 文殊解厄 佛陀說法無量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52342-41FA-43EC-9ECB-F91F7F1B30A9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252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文殊菩薩與舍利弗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52342-41FA-43EC-9ECB-F91F7F1B30A9}" type="slidenum">
              <a:rPr lang="zh-TW" altLang="en-US" smtClean="0"/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5263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窮子喻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52342-41FA-43EC-9ECB-F91F7F1B30A9}" type="slidenum">
              <a:rPr lang="zh-TW" altLang="en-US" smtClean="0"/>
              <a:t>47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8733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52342-41FA-43EC-9ECB-F91F7F1B30A9}" type="slidenum">
              <a:rPr lang="zh-TW" altLang="en-US" smtClean="0"/>
              <a:t>50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3311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FFB756-94BD-15A4-6CAE-DC83BE5F58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3F930D0-CC1A-B671-0DA6-F59048C6F4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9484CBF-7AC7-2621-EE84-3435D9354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D2A9-7089-4C41-9260-4FBD2E5D939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667DCFD-135D-9C96-CE32-EEC765642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964E48B-34A4-37C7-FADC-634396B4A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B6AA-BA09-4923-BEBD-85A28B6D626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8847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B66670-D3E3-789F-0699-E26283B4C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CA334CD-8E5B-95D8-D99D-4E76E9530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CF7920D-19B2-714B-DEC1-6ACB1434A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D2A9-7089-4C41-9260-4FBD2E5D939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8CE9000-C80C-C6A7-1AD9-39273992D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580D945-51B5-BD32-3415-C6200DD60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B6AA-BA09-4923-BEBD-85A28B6D626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4801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3030C19-B7D1-6568-2861-8220422DD3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392805A-3B5F-39AE-DEF6-A241F614C7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F67CAD1-3D80-7513-4440-2E337AC5A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D2A9-7089-4C41-9260-4FBD2E5D939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6E37A34-5C67-6549-E26B-DC3270100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CA3A3EC-9EAE-15B7-E183-E52879506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B6AA-BA09-4923-BEBD-85A28B6D626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9807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2F7016B-B04B-DBAF-104F-CDD7B8F15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129CCA6-7784-4CC6-3303-54401428DD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D556EED-6DEE-F411-E97B-4376049FE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32AFB-3C89-4629-85C8-CC84D95335C3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A377CB6-398E-FD24-4FC4-A37622C8A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E4CE0BC-99B0-B53B-8564-BD5D46869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B36-57B1-4763-AB6D-F693B12FD3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8375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3E601B-9FDC-7D82-B5C9-F5BA830A8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22B6C15-915D-C482-D58E-DE95ECF56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310D8AD-285B-18B0-3BE6-5C034112C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32AFB-3C89-4629-85C8-CC84D95335C3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3F43AB5-A968-E346-8D90-97B3DA2C6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807A124-3654-3CB0-E880-3F1D80285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B36-57B1-4763-AB6D-F693B12FD3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9355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36B694-1EAB-DC22-6CAD-1719F4DFA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736F550-E7C8-CB9B-033D-799F12F5FB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FF8E183-40A0-33A9-4988-81531FCB4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32AFB-3C89-4629-85C8-CC84D95335C3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E1EB878-B703-2116-3162-F696BC473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516DFA-D82E-5958-CB93-CD1FF0900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B36-57B1-4763-AB6D-F693B12FD3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5148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B41039-016C-5BB8-5CC2-8128A0B63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B7862DF-596A-64B3-3404-B7ECAEEFA7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4974284-E077-9619-21CA-802C23EBE0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A631910-4FC7-F3D1-42E6-2C2E30E07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32AFB-3C89-4629-85C8-CC84D95335C3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837A4CC-60F2-6A8B-7010-D62F00AC5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CC18EE6-7277-4BF9-11D0-4F0633844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B36-57B1-4763-AB6D-F693B12FD3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598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682E10-C39E-8C80-422E-E0E1C58AE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5E3C789-70C2-03E3-0D2E-2CDBCF96C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A9D307C-FD36-009B-554F-6B4B7CC64E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4F488F3-6432-CF06-7115-E21F9390E2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9C3AFDC-29C6-26F2-35A7-2A24EF0159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00134F85-2416-C359-BD59-07D4A39A3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32AFB-3C89-4629-85C8-CC84D95335C3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9E64466-88B2-C73D-17B3-F9917F592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DCFFF776-63C1-4E6D-68AF-7A35154FB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B36-57B1-4763-AB6D-F693B12FD3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297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1DCB35-A924-5005-7533-49648E3C5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25BB501-79C1-E570-0CEE-9749C2C14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32AFB-3C89-4629-85C8-CC84D95335C3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BE053A4-EB86-D84E-E006-98B1728F8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ECE025C-1194-CFBC-A48C-039288CB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B36-57B1-4763-AB6D-F693B12FD3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64313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27A6C1CA-527F-9275-6D28-5936E023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32AFB-3C89-4629-85C8-CC84D95335C3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7457C56-5050-7600-EBBB-0C5BB7E1B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02CAFD7-9FC8-8028-5EC3-D43255355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B36-57B1-4763-AB6D-F693B12FD3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10254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55C0CB-A5FF-0C8D-9BB0-6514BF195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0474435-87BB-292C-6EFB-F5E8B2860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3BCC692-FBC9-6A31-AB97-14608300B9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800E865-CF0F-88C8-2EB9-163F617BC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32AFB-3C89-4629-85C8-CC84D95335C3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C068E0D-9037-0BC3-B74B-D40026634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12E333F-491A-5A60-F1B3-04054529E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B36-57B1-4763-AB6D-F693B12FD3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5793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20971E-C075-F662-5EC5-5C33E898B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052A830-8922-AD32-1209-D227E6237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41D63C4-A6BA-EB49-A8A0-CD2D9ABA7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D2A9-7089-4C41-9260-4FBD2E5D939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6AE2B9B-A24E-F4E0-D3A5-410A41A2C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0511E09-B5AF-A23D-4BED-1FBFE15B6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B6AA-BA09-4923-BEBD-85A28B6D626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49590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993658-4146-2BFD-A6CD-7DDE9C7E0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8C0EB742-C9E5-89DF-9ABC-84AC3AB998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D95E026-0AA6-A0AC-B16D-319DC18606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F6227E4-7A21-07C1-1B96-BC6372DE8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32AFB-3C89-4629-85C8-CC84D95335C3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6B156F9-DDCE-F6EC-A5A4-6F12FCE9D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DD13D4F-D6B2-1A1E-0072-7F0FE19A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B36-57B1-4763-AB6D-F693B12FD3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27681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90701E-0C23-3A0E-1420-1F0F5E70B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57449B7-1DFC-BADF-B158-38F646505D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CB3CD92-0681-C618-894D-CBD0FA4A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32AFB-3C89-4629-85C8-CC84D95335C3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C671A1-DE02-8EBD-EB2D-E326CBF5E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D4C6F54-51B1-6329-58E6-03145452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B36-57B1-4763-AB6D-F693B12FD3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7217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A85B2FDA-45F3-7A5D-1954-BD5BA3E57C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555F732-D4DC-3209-B16C-687BA9867A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1B28F93-5963-18FC-504B-002C0127F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32AFB-3C89-4629-85C8-CC84D95335C3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AFC2DE8-649D-F3D2-06B7-B3A9B5C01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41EC931-347D-9D74-8B51-BA024CC62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63B36-57B1-4763-AB6D-F693B12FD3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50453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348B78-1EA3-D40C-00BC-1456A15FD9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5E479D0-4E0A-0D3F-0011-5E6B046502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1C7B055-193D-D5D0-E1BF-A9E018BBA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9A55-0392-4C0F-B454-EECCC3FC86CB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849D461-3FF1-3474-06A8-BA574EB20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4D954C3-ACC9-C4C8-75EE-C1AD6D19A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72BF-2D82-4238-8619-2EB5EA7872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09447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F9BA53-F64F-3F2B-BE31-E3DB1B716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32C296-CD5E-5778-59A0-3B395EFEE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0F0F5BA-274F-1278-34F3-7049A95A6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9A55-0392-4C0F-B454-EECCC3FC86CB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F847A04-36B2-B37E-BCF7-02BB8800F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23EB3D1-7A18-215E-0FAE-F884577EC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72BF-2D82-4238-8619-2EB5EA7872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77475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CE5BA3-4A5F-AC98-7FDC-A0BF12BED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1BF059A-C988-66BE-BFDE-A337C124A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0BE2225-0489-6ADE-7B95-95D3F8B05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9A55-0392-4C0F-B454-EECCC3FC86CB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0BC425F-9494-180F-F896-7005D635A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BEC3B5A-2030-F10B-8214-0C794B970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72BF-2D82-4238-8619-2EB5EA7872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52110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FDF23B5-EA10-8A16-8E8E-7CCF7190D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1055F6B-B2C0-0829-16B3-FCC258DC31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27FCD99-6DD1-F343-13F5-326E4962A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283F9A4-94F7-25B2-7027-8A4D53FE0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9A55-0392-4C0F-B454-EECCC3FC86CB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1AEA3D3-92EC-843D-AFB9-D609D0DAE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5E6BB53-38CD-CC31-1D59-2BD785EE0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72BF-2D82-4238-8619-2EB5EA7872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3344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CEA899-D4BC-D9FB-CCDA-086D26519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9748A6D-98C2-C675-E55E-6913A7764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37E6958-52EA-2A27-37ED-8484BD0AD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855A924-F532-F8BB-5E2C-9972EA4225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E938321D-D556-1D21-528F-2CC0E76F85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18E9150F-08A9-BB2F-1797-B0E1C549E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9A55-0392-4C0F-B454-EECCC3FC86CB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B2A26A3-F409-B626-51AC-62C110E1B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8F4AB4CE-DDD9-4FF6-CF9F-0F56B5562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72BF-2D82-4238-8619-2EB5EA7872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23212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FBAA61-F900-EEC5-710F-C7FEC8032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782A754-B723-3DC2-40DF-72DF376AF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9A55-0392-4C0F-B454-EECCC3FC86CB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33B5582-FEBC-F1A6-C31A-69763633C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466C48A-57F4-F05A-587A-684D8880C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72BF-2D82-4238-8619-2EB5EA7872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78241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E5176A3-8613-3940-A1C0-71F0CA34F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9A55-0392-4C0F-B454-EECCC3FC86CB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D9B3BA02-0B6A-61AA-B388-A1CF2C5D0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433D950-8775-62F4-2D69-DB49AC0FA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72BF-2D82-4238-8619-2EB5EA7872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0758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E12DF8D-CBB6-3CAC-B32C-DE05E199F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58058A2-8ED8-CA97-B6FF-C65502EC6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A80A5EE-C671-F99E-CDE7-DEEA59AB1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D2A9-7089-4C41-9260-4FBD2E5D939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6C14700-9FA4-D610-AF3D-0DE32FB6D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DBEBB3D-41DE-2140-4E0D-B41603C15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B6AA-BA09-4923-BEBD-85A28B6D626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88780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8EFAA0-0CAC-80F0-4E3A-82E71D667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73866C7-FAB6-29A0-6B9B-E3E34C44E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D710742-E05D-7459-DD7B-A5A7E9DDA3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48BE8B0-20ED-074D-78FD-A06F597AF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9A55-0392-4C0F-B454-EECCC3FC86CB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EC40DA2-C841-7626-4001-650144238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97E62CE-B620-AA99-2B1C-C8183F803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72BF-2D82-4238-8619-2EB5EA7872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1856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BA4014-B79E-714B-C8F8-445C04370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F4E9EE61-1AFC-5A00-03D2-5044BF40AD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A07BF42-1A5E-D01E-4262-E1BE3B5658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1F7B383-5BE0-6FAB-FFDE-A72A7AB5A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9A55-0392-4C0F-B454-EECCC3FC86CB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4AA6FFF-3753-1082-3E52-38557A5C5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3F5283F-02E5-4E6E-E0FC-4010BF2AF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72BF-2D82-4238-8619-2EB5EA7872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89597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39FA59-6514-B7FF-3C6B-371748B10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FFDAF05-2811-F9B9-F9A0-7533881080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8FD472D-7017-6DF0-F672-9D84C6376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9A55-0392-4C0F-B454-EECCC3FC86CB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58C8A43-F917-5264-2D33-33841BAC0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B066A79-6FA7-A75A-2C9C-D7FAFE9E6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72BF-2D82-4238-8619-2EB5EA7872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32282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BB07F18C-DC69-CC6C-1FA2-E530FF514E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A7CE42A-752E-342D-732C-15ED4CC867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80F66DE-C3EA-33A5-98E0-8FFAD392A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9A55-0392-4C0F-B454-EECCC3FC86CB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E8D3A32-6C4E-7239-1574-DDC2501ED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5BD21A9-B92F-98DC-3D2A-744D4CBB4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72BF-2D82-4238-8619-2EB5EA7872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84062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6989915-88CE-960E-3EBA-3D886BAB86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A23B98D-CDCA-0A8C-14DC-F450F13286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4D034C2-E01B-0B30-2664-5BD998D9E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43D48-8F04-4B10-B5DE-722DAF4CC8E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D6548AF-6AEB-548D-A9B2-C8C44CA03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DD69047-3342-BE32-CA40-96924B5BB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28F2-EF64-4F42-8BE8-A8057DDA8E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90791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B90072-3296-52CA-0BFC-2B8A29170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579FB1E-873A-AFC1-9E38-58228368F1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669281E-CDFF-1234-341F-23EBBC1F5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43D48-8F04-4B10-B5DE-722DAF4CC8E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83EB83A-2916-60AA-3C0C-77B327EB2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28B331E-07A3-B79E-6EDA-695F56AA4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28F2-EF64-4F42-8BE8-A8057DDA8E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94595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18C964-F5B0-8347-4170-1863A2218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E921ABA-D7AC-D6D7-EBB5-DA3EE69EF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AD04AF2-B0BA-6EF7-A2A3-3B9A7923E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43D48-8F04-4B10-B5DE-722DAF4CC8E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5DF2042-820B-7009-BFEE-CF3ABA270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B83F904-5D2B-8C73-6437-1DF86A93C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28F2-EF64-4F42-8BE8-A8057DDA8E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68461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3013F0-A04B-954E-9F49-A2D95DC66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02AACDB-85A1-D8BA-456B-D43555848A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E064F1E-A9AF-FAE2-0CD8-92E1C13A4C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0FD9D02-A222-192F-C8C8-73ED9D5B6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43D48-8F04-4B10-B5DE-722DAF4CC8E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C2C846-0361-46AB-1B14-456507F5A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0181A39-3C8F-CBAB-02AD-5FF9D2643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28F2-EF64-4F42-8BE8-A8057DDA8E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681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F385BE-50E0-9222-5FF5-D695F11C6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8BA9FC0-5B08-7EF1-C817-74BAA26F6F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FD7E35E-EF86-DBB4-338D-02F0382A5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575F8EB-EF1B-E41E-5371-F4EACB95C5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A91A2CB0-8093-0BD1-FA0B-B3B0F9C665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414B22D-3C94-384C-0563-F1AE740CA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43D48-8F04-4B10-B5DE-722DAF4CC8E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4D64E574-EE7F-3219-BF33-61EB28282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183FC650-EC3C-A3D9-E2E0-C8AEBCBF0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28F2-EF64-4F42-8BE8-A8057DDA8E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24918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D7F886-53DE-6672-AE5B-70EDFC116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D0F408B-D832-7E6A-D53F-1FCE9299A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43D48-8F04-4B10-B5DE-722DAF4CC8E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CCA2188-73A8-1C98-C68A-4F50BD13F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F6B4608-2D59-E16D-6EA3-97F932234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28F2-EF64-4F42-8BE8-A8057DDA8E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5051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DB3774-B2A2-4C97-0FD2-BEF8E4E26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965193F-0422-3525-21A7-487450F756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89BFDE4-7407-DF9E-EE06-4BB648B700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B418C19-7E64-F44B-F14F-68968ECD0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D2A9-7089-4C41-9260-4FBD2E5D939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BD2026C-286B-06DA-9A5E-ECBF947A8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75E5323-1F1B-D5D4-AA7B-5423F82A1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B6AA-BA09-4923-BEBD-85A28B6D626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56907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15521C48-B496-5F5E-568C-56D17FE0F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43D48-8F04-4B10-B5DE-722DAF4CC8E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BF62082-725C-92F2-AC90-67865E15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1790EAC-1547-E879-9FD6-442965899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28F2-EF64-4F42-8BE8-A8057DDA8E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89819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E644A1-0F42-075A-A57F-AAB4DC8A5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2C0B9F8-4EDE-2C8F-3B23-66F465749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E79F493-803C-313A-616D-D556097681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739FFFA-1992-2686-37B0-7DA1D1261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43D48-8F04-4B10-B5DE-722DAF4CC8E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795240C-7EBC-B2D3-95DF-063DF920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F598D7D-836D-FCA1-05C8-633791D68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28F2-EF64-4F42-8BE8-A8057DDA8E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41523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11203B-0196-6F4A-CD8D-6CED54D5B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D06943E-FA47-314B-16A6-3C577687A5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8E7206E-8035-AD99-8396-154B92CB07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620244B-6409-3260-70D8-46BCDAD5B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43D48-8F04-4B10-B5DE-722DAF4CC8E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702F959-2768-CBDE-3BE6-15A5DA37C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57794E0-5E09-B1F0-5846-6271AD498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28F2-EF64-4F42-8BE8-A8057DDA8E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63730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7B01CB-7F53-AC50-5323-D58C7782A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62680D0-9E62-A1A8-9CFB-D1BA228259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4F2F80D-5922-6A5E-562F-FADFA5BAB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43D48-8F04-4B10-B5DE-722DAF4CC8E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82F17EC-A089-D87B-6693-EAD34050D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78766F7-D2DC-00C9-FA32-813A8F343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28F2-EF64-4F42-8BE8-A8057DDA8E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36348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40C7E8F-A070-1145-5A17-E798C48889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F8398B4-133A-20C8-751C-3EED16E58D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9477C58-9979-214E-815A-7BEE65D29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43D48-8F04-4B10-B5DE-722DAF4CC8E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8119C45-2637-6727-EBF3-AAA26ECE0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2B96B33-2865-B34D-ED1C-BB83CB5B7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028F2-EF64-4F42-8BE8-A8057DDA8E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6165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6C6999-AE6D-CCAA-7F75-BC50F3AF6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A934877-D960-9EDF-9AE5-A8391525BD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FAA8BC4-67EF-DAD7-7735-A4E73D5C42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95D3901-EE72-7F4D-4D09-DA17FF7C32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84C53F2-811E-429B-13E8-1950C76E70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E4C007FA-937D-6B9F-1BEF-E6B66FC1F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D2A9-7089-4C41-9260-4FBD2E5D939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ACF5373-1AE2-5B00-B9BF-47E448CCB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4A9D022-27CA-3F5B-961E-768EB64EF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B6AA-BA09-4923-BEBD-85A28B6D626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2310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E0CF3D-B27C-F3C1-2303-F73B58462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F4E5944-C74A-152F-10F2-6AC15D84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D2A9-7089-4C41-9260-4FBD2E5D939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4DEC2A9-F85E-21A2-64E5-88F447B3E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3D4A96D-BA4F-D3E8-DCF4-1AF7D2B3F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B6AA-BA09-4923-BEBD-85A28B6D626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2875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BE8A236E-186C-31F0-D4D4-42B87B4F0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D2A9-7089-4C41-9260-4FBD2E5D939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170459D-F570-9DAD-8873-0F9BA7CC6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ABB872B-E4A0-4BF1-9D90-6F9DD2140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B6AA-BA09-4923-BEBD-85A28B6D626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8869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D80C4A1-2B5E-62C3-9D9B-B321572AD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CCFFC13-F0AB-8ACA-A95D-AF25BA9C6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2E20DFD-274A-41D8-3A08-705D1890D6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5A3B6AA-F7CB-0F49-12A1-FAA86FAA8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D2A9-7089-4C41-9260-4FBD2E5D939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8260C76-39E1-66BB-2DC4-743FC9D12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863E4E8-9C33-E134-BB47-C29055291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B6AA-BA09-4923-BEBD-85A28B6D626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59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C80A3D0-7455-4281-435D-886CEB5D3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EC8FE0E-12BC-12F0-52E8-07D8F6FA54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54CB320-5CA6-B3F1-DF24-471DAD750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FA2A048-631F-FC06-D7B5-FB577AE27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D2A9-7089-4C41-9260-4FBD2E5D939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270B1AE-9B6D-AC13-1455-074E7D387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4AE26C0-695A-5639-F532-13AA3747B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7B6AA-BA09-4923-BEBD-85A28B6D626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4993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A46D1027-670C-5F8C-4CE5-DC72EBAC0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55C249C-D2D3-BBA7-61C1-67FE5A9640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E130A3B-ABD2-6282-8E56-97EB36314A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65D2A9-7089-4C41-9260-4FBD2E5D939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9D7F9A0-37D4-9F2A-0BC4-FD2E305F00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15C5C6D-2726-9BE7-7E53-C38E0030BB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37B6AA-BA09-4923-BEBD-85A28B6D6265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A3F3ACD-49C1-BAF5-B229-828AF0C0039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70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E84A372-4327-774C-7413-455A90119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668FDB5-5A01-E765-4777-69CC11499E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45B984C-880F-3853-8C76-81B2025AC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F32AFB-3C89-4629-85C8-CC84D95335C3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10B80CB-6ED0-A7FE-8171-A0B26610D3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2707085-3848-EE4E-ADDA-33895B2987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463B36-57B1-4763-AB6D-F693B12FD3B5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E839056-8EED-B728-1208-AEE96CF7342D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-35011"/>
            <a:ext cx="12326451" cy="692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37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b="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b="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b="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b="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b="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1EE6F0A5-DD29-069B-C5FE-0F4FFA110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4005DAD-0767-8CB6-600B-1AF552F9E3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16D59E0-BFA0-F60A-52F3-11CA9354F2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819A55-0392-4C0F-B454-EECCC3FC86CB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1166DD5-C6B5-EC48-CD68-7114E159B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C62C484-3B3C-CA9C-B9A5-E85555EB5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8072BF-2D82-4238-8619-2EB5EA78727E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1CFDE95-F521-771F-8CA0-F2CE70FF4E0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7368" y="0"/>
            <a:ext cx="122393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485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50CA5A49-44FF-91EB-1A34-8EA2408FA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014E3F0-483E-9954-27BA-987228921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8201802-789D-1950-00F0-5BDC376B24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543D48-8F04-4B10-B5DE-722DAF4CC8E1}" type="datetimeFigureOut">
              <a:rPr lang="zh-TW" altLang="en-US" smtClean="0"/>
              <a:t>2026/8/22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18CC881-4B84-EC07-4792-F05C062C03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D8301FF-392A-906C-7557-DD790F188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8028F2-EF64-4F42-8BE8-A8057DDA8E93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5C116753-D537-732C-F59B-461BEB81BEF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05948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9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9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hyperlink" Target="&#21098;&#36655;&#12304;&#24754;&#26234;&#21360;&#35352;&#12305;20131006%20-%20&#28961;&#37327;&#32681;&#32147;%20&#35498;&#27861;&#21697;&#31532;&#20108;(5).mp4" TargetMode="External"/><Relationship Id="rId1" Type="http://schemas.openxmlformats.org/officeDocument/2006/relationships/slideLayout" Target="../slideLayouts/slideLayout2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9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9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9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9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9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hyperlink" Target="&#27491;&#27861;&#30772;&#22519;&#24565;%20&#28331;&#26580;&#25850;&#28193;&#25104;&#26085;&#24120;.mp4" TargetMode="External"/><Relationship Id="rId1" Type="http://schemas.openxmlformats.org/officeDocument/2006/relationships/slideLayout" Target="../slideLayouts/slideLayout29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9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EE766B55-A2A3-87AB-C61B-1993A7AA0363}"/>
              </a:ext>
            </a:extLst>
          </p:cNvPr>
          <p:cNvSpPr txBox="1"/>
          <p:nvPr/>
        </p:nvSpPr>
        <p:spPr>
          <a:xfrm>
            <a:off x="2937294" y="492507"/>
            <a:ext cx="6116128" cy="3166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TW" altLang="en-US" sz="5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無量義經講述</a:t>
            </a:r>
            <a:endParaRPr lang="en-US" altLang="zh-TW" sz="54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ct val="200000"/>
              </a:lnSpc>
            </a:pPr>
            <a:r>
              <a:rPr lang="en-US" altLang="zh-TW" sz="5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P542-P562</a:t>
            </a:r>
            <a:endParaRPr lang="zh-TW" altLang="en-US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1C25F5C2-02FE-1A3E-615D-0AD10AE28326}"/>
              </a:ext>
            </a:extLst>
          </p:cNvPr>
          <p:cNvSpPr txBox="1"/>
          <p:nvPr/>
        </p:nvSpPr>
        <p:spPr>
          <a:xfrm>
            <a:off x="3774057" y="5780718"/>
            <a:ext cx="44426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分享人</a:t>
            </a:r>
            <a:r>
              <a:rPr lang="en-US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郭淑雲</a:t>
            </a:r>
            <a:r>
              <a:rPr lang="en-US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慈僎</a:t>
            </a:r>
            <a:r>
              <a:rPr lang="en-US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2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54943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0FCC6855-50DB-CC36-66E1-9F56880D9AC9}"/>
              </a:ext>
            </a:extLst>
          </p:cNvPr>
          <p:cNvSpPr/>
          <p:nvPr/>
        </p:nvSpPr>
        <p:spPr>
          <a:xfrm>
            <a:off x="2784389" y="988541"/>
            <a:ext cx="799070" cy="3237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B9A0FA8-25C6-D2DC-2229-BEBECFFA6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6542" y="0"/>
            <a:ext cx="1237854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C80E98E-17A6-F53A-0597-DED92D154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192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1DC6878-11FA-1F42-1D1B-F2F8EA319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824" y="-128016"/>
            <a:ext cx="12307824" cy="747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270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B734E47-3524-CA60-B8C4-E1C3312C3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1266" y="311902"/>
            <a:ext cx="7500135" cy="605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283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7C63788-0D5A-8B67-5BCB-2540EAB57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344" y="-228600"/>
            <a:ext cx="12362688" cy="765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6007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61017069-57FD-071C-23FC-26C4BC378288}"/>
              </a:ext>
            </a:extLst>
          </p:cNvPr>
          <p:cNvSpPr txBox="1"/>
          <p:nvPr/>
        </p:nvSpPr>
        <p:spPr>
          <a:xfrm>
            <a:off x="3782683" y="345859"/>
            <a:ext cx="35583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dirty="0">
                <a:solidFill>
                  <a:schemeClr val="bg2"/>
                </a:solidFill>
                <a:latin typeface="源泉圓體 R" panose="020B0500000000000000" pitchFamily="34" charset="-120"/>
                <a:ea typeface="源泉圓體 R" panose="020B0500000000000000" pitchFamily="34" charset="-120"/>
              </a:rPr>
              <a:t>人際風格量表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DE31ADE-9290-7373-EA54-59BCD62A6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383" y="1377725"/>
            <a:ext cx="2324944" cy="503782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2C127B6-20B7-195B-DE38-8603301354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836" y="4395382"/>
            <a:ext cx="2324944" cy="2324944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D4E62D66-CA81-081D-F97E-E0CAA11E23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0022" y="1300146"/>
            <a:ext cx="5069973" cy="3063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1915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E48A7968-A846-E90B-2EF8-E29491CB826C}"/>
              </a:ext>
            </a:extLst>
          </p:cNvPr>
          <p:cNvSpPr txBox="1"/>
          <p:nvPr/>
        </p:nvSpPr>
        <p:spPr>
          <a:xfrm>
            <a:off x="5093898" y="88626"/>
            <a:ext cx="17727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48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經文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191B25F5-247B-F3F9-A706-8CFE558862F4}"/>
              </a:ext>
            </a:extLst>
          </p:cNvPr>
          <p:cNvSpPr txBox="1"/>
          <p:nvPr/>
        </p:nvSpPr>
        <p:spPr>
          <a:xfrm>
            <a:off x="1109609" y="1140431"/>
            <a:ext cx="917482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4000" b="0" i="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菩薩如是觀察四相始末，悉遍知已， 次復諦觀一切諸法，念念不住，新新生滅。 復觀即時生、住、異、滅，如是觀已，而入眾生諸根性欲； 性欲無量故，說法無量；說法無量故，義亦無量。 無量義者，從一法生；其一法者，即無相也。 如是無相，無相不相；不相無相，名為實相。</a:t>
            </a:r>
            <a:endParaRPr lang="zh-TW" altLang="en-US" sz="40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459577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A1AFCB1-39E8-BB52-3705-EF74589CA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919"/>
            <a:ext cx="12277618" cy="773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418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BEE5BF13-E364-C76C-EF03-EB67986BFCE8}"/>
              </a:ext>
            </a:extLst>
          </p:cNvPr>
          <p:cNvSpPr txBox="1"/>
          <p:nvPr/>
        </p:nvSpPr>
        <p:spPr>
          <a:xfrm>
            <a:off x="2285030" y="2020304"/>
            <a:ext cx="843760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6000" b="0" i="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性欲無量故，說法無量說法無量故，義亦無量</a:t>
            </a:r>
            <a:endParaRPr lang="zh-TW" altLang="en-US" sz="4800" dirty="0"/>
          </a:p>
        </p:txBody>
      </p:sp>
    </p:spTree>
    <p:extLst>
      <p:ext uri="{BB962C8B-B14F-4D97-AF65-F5344CB8AC3E}">
        <p14:creationId xmlns:p14="http://schemas.microsoft.com/office/powerpoint/2010/main" val="6474447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91963CE-E708-4F49-02FB-84E3C90B5F8D}"/>
              </a:ext>
            </a:extLst>
          </p:cNvPr>
          <p:cNvSpPr txBox="1"/>
          <p:nvPr/>
        </p:nvSpPr>
        <p:spPr>
          <a:xfrm>
            <a:off x="6637105" y="3174983"/>
            <a:ext cx="451035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4800" b="1" dirty="0">
                <a:latin typeface="源泉圓體 R"/>
              </a:rPr>
              <a:t>阿難遇劫 </a:t>
            </a:r>
            <a:endParaRPr lang="en-US" altLang="zh-TW" sz="4800" b="1" dirty="0">
              <a:latin typeface="源泉圓體 R"/>
            </a:endParaRPr>
          </a:p>
          <a:p>
            <a:pPr algn="ctr"/>
            <a:r>
              <a:rPr lang="zh-TW" altLang="en-US" sz="4800" b="1" dirty="0">
                <a:latin typeface="源泉圓體 R"/>
              </a:rPr>
              <a:t>文殊解厄</a:t>
            </a:r>
            <a:endParaRPr lang="en-US" altLang="zh-TW" sz="4800" b="1" dirty="0">
              <a:latin typeface="源泉圓體 R"/>
            </a:endParaRPr>
          </a:p>
          <a:p>
            <a:pPr algn="ctr"/>
            <a:r>
              <a:rPr lang="zh-TW" altLang="en-US" sz="4800" b="1" dirty="0">
                <a:latin typeface="源泉圓體 R"/>
              </a:rPr>
              <a:t> 佛陀說法無量</a:t>
            </a:r>
            <a:endParaRPr lang="zh-TW" altLang="en-US" sz="4000" b="1" dirty="0">
              <a:latin typeface="源泉圓體 R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8C216B9-FC8F-B6D7-4CEC-173FFB0D5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5063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320B25B-832E-468C-442D-387BF6AB2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8070" y="0"/>
            <a:ext cx="12418171" cy="6927011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BD291A76-4976-6BEE-3536-0C29065C1F04}"/>
              </a:ext>
            </a:extLst>
          </p:cNvPr>
          <p:cNvSpPr txBox="1"/>
          <p:nvPr/>
        </p:nvSpPr>
        <p:spPr>
          <a:xfrm>
            <a:off x="876246" y="102329"/>
            <a:ext cx="61161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</a:rPr>
              <a:t>窮子喻</a:t>
            </a:r>
            <a:endParaRPr lang="en-US" altLang="zh-TW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5243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9776AFB3-4268-FA43-846C-CD65B530464B}"/>
              </a:ext>
            </a:extLst>
          </p:cNvPr>
          <p:cNvSpPr txBox="1"/>
          <p:nvPr/>
        </p:nvSpPr>
        <p:spPr>
          <a:xfrm>
            <a:off x="2372264" y="1044121"/>
            <a:ext cx="705640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5400" b="0" i="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無量義者，從一法生</a:t>
            </a:r>
            <a:endParaRPr lang="en-US" altLang="zh-TW" sz="5400" b="0" i="0" dirty="0">
              <a:solidFill>
                <a:schemeClr val="bg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5400" b="0" i="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其一法者，即無相也</a:t>
            </a:r>
            <a:endParaRPr lang="en-US" altLang="zh-TW" sz="5400" b="0" i="0" dirty="0">
              <a:solidFill>
                <a:schemeClr val="bg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5400" b="0" i="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如是無相，無相不相</a:t>
            </a:r>
            <a:endParaRPr lang="en-US" altLang="zh-TW" sz="5400" b="0" i="0" dirty="0">
              <a:solidFill>
                <a:schemeClr val="bg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5400" b="0" i="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不相無相，名為實相</a:t>
            </a:r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41386572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AAF60ED-3878-E6CB-F630-2755EF58B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E73158A-1AB6-0AF4-4AD5-176E93234EDC}"/>
              </a:ext>
            </a:extLst>
          </p:cNvPr>
          <p:cNvSpPr txBox="1"/>
          <p:nvPr/>
        </p:nvSpPr>
        <p:spPr>
          <a:xfrm>
            <a:off x="5011947" y="5836573"/>
            <a:ext cx="6820863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TW" altLang="zh-TW" sz="4800" b="0" i="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其一法者，即無相也</a:t>
            </a:r>
            <a:endParaRPr lang="en-US" altLang="zh-TW" sz="4800" b="0" i="0" dirty="0">
              <a:solidFill>
                <a:srgbClr val="FF0000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3542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64E2B8B-405C-111E-644F-282036DF3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12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658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71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EE2FA0A0-9A94-2A8C-0ACE-FB70DFD15870}"/>
              </a:ext>
            </a:extLst>
          </p:cNvPr>
          <p:cNvSpPr txBox="1"/>
          <p:nvPr/>
        </p:nvSpPr>
        <p:spPr>
          <a:xfrm>
            <a:off x="2643996" y="501134"/>
            <a:ext cx="611612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dirty="0">
                <a:solidFill>
                  <a:schemeClr val="bg2"/>
                </a:solidFill>
                <a:latin typeface="源泉圓體 R" panose="020B0500000000000000" pitchFamily="34" charset="-120"/>
                <a:ea typeface="源泉圓體 R" panose="020B0500000000000000" pitchFamily="34" charset="-120"/>
              </a:rPr>
              <a:t>瞭解四相始末，為什麼還需觀一切諸法呢</a:t>
            </a:r>
            <a:r>
              <a:rPr lang="en-US" altLang="zh-TW" sz="4400" dirty="0">
                <a:solidFill>
                  <a:schemeClr val="bg2"/>
                </a:solidFill>
                <a:latin typeface="源泉圓體 R" panose="020B0500000000000000" pitchFamily="34" charset="-120"/>
                <a:ea typeface="源泉圓體 R" panose="020B0500000000000000" pitchFamily="34" charset="-120"/>
              </a:rPr>
              <a:t>?</a:t>
            </a:r>
            <a:endParaRPr lang="zh-TW" altLang="en-US" sz="4400" dirty="0">
              <a:solidFill>
                <a:schemeClr val="bg2"/>
              </a:solidFill>
              <a:latin typeface="源泉圓體 R" panose="020B0500000000000000" pitchFamily="34" charset="-120"/>
              <a:ea typeface="源泉圓體 R" panose="020B0500000000000000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63E50BA-6C08-C272-F60B-BBC7A01225C6}"/>
              </a:ext>
            </a:extLst>
          </p:cNvPr>
          <p:cNvSpPr txBox="1"/>
          <p:nvPr/>
        </p:nvSpPr>
        <p:spPr>
          <a:xfrm>
            <a:off x="1000664" y="2294626"/>
            <a:ext cx="10127411" cy="4082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zh-TW" sz="2800" b="1" dirty="0">
                <a:solidFill>
                  <a:schemeClr val="bg2"/>
                </a:solidFill>
                <a:latin typeface="源泉圓體 R" panose="020B0500000000000000" pitchFamily="34" charset="-120"/>
                <a:ea typeface="源泉圓體 R" panose="020B0500000000000000" pitchFamily="34" charset="-120"/>
              </a:rPr>
              <a:t>四相的侷限</a:t>
            </a:r>
            <a:r>
              <a:rPr lang="zh-TW" altLang="zh-TW" sz="2800" dirty="0">
                <a:solidFill>
                  <a:srgbClr val="FFFF00"/>
                </a:solidFill>
                <a:latin typeface="源泉圓體 R" panose="020B0500000000000000" pitchFamily="34" charset="-120"/>
                <a:ea typeface="源泉圓體 R" panose="020B0500000000000000" pitchFamily="34" charset="-120"/>
              </a:rPr>
              <a:t>：明白四相，代表我們接受了事物都會變化、最終都會消散的事實，這能有效破除我們對「恆常」的執著與煩惱。</a:t>
            </a:r>
            <a:endParaRPr lang="en-US" altLang="zh-TW" sz="2800" dirty="0">
              <a:solidFill>
                <a:srgbClr val="FFFF00"/>
              </a:solidFill>
              <a:latin typeface="源泉圓體 R" panose="020B0500000000000000" pitchFamily="34" charset="-120"/>
              <a:ea typeface="源泉圓體 R" panose="020B0500000000000000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zh-TW" altLang="zh-TW" sz="2800" dirty="0">
              <a:solidFill>
                <a:srgbClr val="FFFF00"/>
              </a:solidFill>
              <a:latin typeface="源泉圓體 R" panose="020B0500000000000000" pitchFamily="34" charset="-120"/>
              <a:ea typeface="源泉圓體 R" panose="020B0500000000000000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zh-TW" sz="2800" b="1" dirty="0">
                <a:solidFill>
                  <a:schemeClr val="bg2"/>
                </a:solidFill>
                <a:latin typeface="源泉圓體 R" panose="020B0500000000000000" pitchFamily="34" charset="-120"/>
                <a:ea typeface="源泉圓體 R" panose="020B0500000000000000" pitchFamily="34" charset="-120"/>
              </a:rPr>
              <a:t>觀諸法的深意</a:t>
            </a:r>
            <a:r>
              <a:rPr lang="zh-TW" altLang="zh-TW" sz="2800" dirty="0">
                <a:solidFill>
                  <a:srgbClr val="FFFF00"/>
                </a:solidFill>
                <a:latin typeface="源泉圓體 R" panose="020B0500000000000000" pitchFamily="34" charset="-120"/>
                <a:ea typeface="源泉圓體 R" panose="020B0500000000000000" pitchFamily="34" charset="-120"/>
              </a:rPr>
              <a:t>：但如果只停留在這裡，我們只看到了現象的「結果」。諦觀一切諸法，是為了進一步去看透事物背後的「因緣果報」（緣起性空）。不只是知道事物會消失，更是去洞察它從一開始就是由無數條件（因緣）和合而成，並沒有一個獨立、不變的實體。</a:t>
            </a:r>
          </a:p>
        </p:txBody>
      </p:sp>
    </p:spTree>
    <p:extLst>
      <p:ext uri="{BB962C8B-B14F-4D97-AF65-F5344CB8AC3E}">
        <p14:creationId xmlns:p14="http://schemas.microsoft.com/office/powerpoint/2010/main" val="50599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hlinkClick r:id="rId2" action="ppaction://hlinkfile"/>
            <a:extLst>
              <a:ext uri="{FF2B5EF4-FFF2-40B4-BE49-F238E27FC236}">
                <a16:creationId xmlns:a16="http://schemas.microsoft.com/office/drawing/2014/main" id="{7B1FB949-3BAA-79E4-DF1B-B8F3E9A5F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698" y="712779"/>
            <a:ext cx="7584354" cy="475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06193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7A46011-E0DA-5A80-44CF-BFCADFD93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5928" y="-100584"/>
            <a:ext cx="12310872" cy="738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68837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8819458-61F6-13E7-7234-A6A2B2F9E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008" y="0"/>
            <a:ext cx="12192000" cy="737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25338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909E3371-2219-47D6-7D4E-0B5C09F48A0D}"/>
              </a:ext>
            </a:extLst>
          </p:cNvPr>
          <p:cNvSpPr txBox="1"/>
          <p:nvPr/>
        </p:nvSpPr>
        <p:spPr>
          <a:xfrm>
            <a:off x="7246187" y="595550"/>
            <a:ext cx="4088922" cy="13849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zh-TW" sz="2800" b="1" dirty="0">
                <a:solidFill>
                  <a:schemeClr val="accent2">
                    <a:lumMod val="50000"/>
                  </a:schemeClr>
                </a:solidFill>
                <a:latin typeface="源泉圓體 R" panose="020B0500000000000000" pitchFamily="34" charset="-120"/>
                <a:ea typeface="源泉圓體 R" panose="020B0500000000000000" pitchFamily="34" charset="-120"/>
              </a:rPr>
              <a:t>實相，就是人人本具的佛性，也是最清淨、最真實的本來面目。</a:t>
            </a:r>
            <a:endParaRPr lang="zh-TW" altLang="en-US" sz="2800" b="1" dirty="0">
              <a:solidFill>
                <a:schemeClr val="accent2">
                  <a:lumMod val="50000"/>
                </a:schemeClr>
              </a:solidFill>
              <a:latin typeface="源泉圓體 R" panose="020B0500000000000000" pitchFamily="34" charset="-120"/>
              <a:ea typeface="源泉圓體 R" panose="020B0500000000000000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FAE6E754-DB66-5CD4-9CC7-B2666D77C060}"/>
              </a:ext>
            </a:extLst>
          </p:cNvPr>
          <p:cNvSpPr/>
          <p:nvPr/>
        </p:nvSpPr>
        <p:spPr>
          <a:xfrm>
            <a:off x="2432649" y="224287"/>
            <a:ext cx="2700068" cy="81088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C481C-410B-9599-3CB0-515B7A606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779E0E0-951F-86DA-226F-1DCF36499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"/>
            <a:ext cx="12192000" cy="680085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00EA88DD-631E-7A88-7670-23B65EAF0E3D}"/>
              </a:ext>
            </a:extLst>
          </p:cNvPr>
          <p:cNvSpPr txBox="1"/>
          <p:nvPr/>
        </p:nvSpPr>
        <p:spPr>
          <a:xfrm>
            <a:off x="1224951" y="1647971"/>
            <a:ext cx="8945592" cy="39703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TW" altLang="zh-TW" sz="6000" b="1" dirty="0">
                <a:solidFill>
                  <a:srgbClr val="002060"/>
                </a:solidFill>
                <a:latin typeface="源泉圓體 R" panose="020B0500000000000000" pitchFamily="34" charset="-120"/>
                <a:ea typeface="源泉圓體 R" panose="020B0500000000000000" pitchFamily="34" charset="-120"/>
              </a:rPr>
              <a:t>回歸實相</a:t>
            </a:r>
            <a:r>
              <a:rPr lang="zh-TW" altLang="zh-TW" sz="6000" dirty="0">
                <a:solidFill>
                  <a:srgbClr val="002060"/>
                </a:solidFill>
                <a:latin typeface="源泉圓體 R" panose="020B0500000000000000" pitchFamily="34" charset="-120"/>
                <a:ea typeface="源泉圓體 R" panose="020B0500000000000000" pitchFamily="34" charset="-120"/>
              </a:rPr>
              <a:t>──</a:t>
            </a:r>
            <a:endParaRPr lang="en-US" altLang="zh-TW" sz="6000" dirty="0">
              <a:solidFill>
                <a:srgbClr val="002060"/>
              </a:solidFill>
              <a:latin typeface="源泉圓體 R" panose="020B0500000000000000" pitchFamily="34" charset="-120"/>
              <a:ea typeface="源泉圓體 R" panose="020B0500000000000000" pitchFamily="34" charset="-120"/>
            </a:endParaRPr>
          </a:p>
          <a:p>
            <a:pPr algn="ctr"/>
            <a:r>
              <a:rPr lang="zh-TW" altLang="zh-TW" sz="4800" dirty="0">
                <a:solidFill>
                  <a:srgbClr val="002060"/>
                </a:solidFill>
                <a:latin typeface="源泉圓體 R" panose="020B0500000000000000" pitchFamily="34" charset="-120"/>
                <a:ea typeface="源泉圓體 R" panose="020B0500000000000000" pitchFamily="34" charset="-120"/>
              </a:rPr>
              <a:t>行而無住</a:t>
            </a:r>
            <a:endParaRPr lang="en-US" altLang="zh-TW" sz="4800" dirty="0">
              <a:solidFill>
                <a:srgbClr val="002060"/>
              </a:solidFill>
              <a:latin typeface="源泉圓體 R" panose="020B0500000000000000" pitchFamily="34" charset="-120"/>
              <a:ea typeface="源泉圓體 R" panose="020B0500000000000000" pitchFamily="34" charset="-120"/>
            </a:endParaRPr>
          </a:p>
          <a:p>
            <a:pPr algn="ctr"/>
            <a:r>
              <a:rPr lang="zh-TW" altLang="zh-TW" sz="4800" dirty="0">
                <a:solidFill>
                  <a:srgbClr val="002060"/>
                </a:solidFill>
                <a:latin typeface="源泉圓體 R" panose="020B0500000000000000" pitchFamily="34" charset="-120"/>
                <a:ea typeface="源泉圓體 R" panose="020B0500000000000000" pitchFamily="34" charset="-120"/>
              </a:rPr>
              <a:t>度而無度</a:t>
            </a:r>
            <a:endParaRPr lang="en-US" altLang="zh-TW" sz="4800" dirty="0">
              <a:solidFill>
                <a:srgbClr val="002060"/>
              </a:solidFill>
              <a:latin typeface="源泉圓體 R" panose="020B0500000000000000" pitchFamily="34" charset="-120"/>
              <a:ea typeface="源泉圓體 R" panose="020B0500000000000000" pitchFamily="34" charset="-120"/>
            </a:endParaRPr>
          </a:p>
          <a:p>
            <a:pPr algn="ctr"/>
            <a:r>
              <a:rPr lang="zh-TW" altLang="zh-TW" sz="4800" dirty="0">
                <a:solidFill>
                  <a:srgbClr val="002060"/>
                </a:solidFill>
                <a:latin typeface="源泉圓體 R" panose="020B0500000000000000" pitchFamily="34" charset="-120"/>
                <a:ea typeface="源泉圓體 R" panose="020B0500000000000000" pitchFamily="34" charset="-120"/>
              </a:rPr>
              <a:t>不執著功德</a:t>
            </a:r>
            <a:endParaRPr lang="en-US" altLang="zh-TW" sz="4800" dirty="0">
              <a:solidFill>
                <a:srgbClr val="002060"/>
              </a:solidFill>
              <a:latin typeface="源泉圓體 R" panose="020B0500000000000000" pitchFamily="34" charset="-120"/>
              <a:ea typeface="源泉圓體 R" panose="020B0500000000000000" pitchFamily="34" charset="-120"/>
            </a:endParaRPr>
          </a:p>
          <a:p>
            <a:pPr algn="ctr"/>
            <a:r>
              <a:rPr lang="zh-TW" altLang="zh-TW" sz="4800" dirty="0">
                <a:solidFill>
                  <a:srgbClr val="002060"/>
                </a:solidFill>
                <a:latin typeface="源泉圓體 R" panose="020B0500000000000000" pitchFamily="34" charset="-120"/>
                <a:ea typeface="源泉圓體 R" panose="020B0500000000000000" pitchFamily="34" charset="-120"/>
              </a:rPr>
              <a:t>不離清淨本性</a:t>
            </a:r>
            <a:endParaRPr lang="zh-TW" altLang="en-US" sz="4800" dirty="0">
              <a:solidFill>
                <a:srgbClr val="002060"/>
              </a:solidFill>
              <a:latin typeface="源泉圓體 R" panose="020B0500000000000000" pitchFamily="34" charset="-120"/>
              <a:ea typeface="源泉圓體 R" panose="020B05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3415469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427" y="28575"/>
            <a:ext cx="12192000" cy="680085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305BC282-DDA0-10FF-3A1C-A6E4F3D65A40}"/>
              </a:ext>
            </a:extLst>
          </p:cNvPr>
          <p:cNvSpPr txBox="1"/>
          <p:nvPr/>
        </p:nvSpPr>
        <p:spPr>
          <a:xfrm>
            <a:off x="2725947" y="4891978"/>
            <a:ext cx="7315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3600" b="1" dirty="0">
                <a:latin typeface="源泉圓體 R" panose="020B0500000000000000" pitchFamily="34" charset="-120"/>
                <a:ea typeface="源泉圓體 R" panose="020B0500000000000000" pitchFamily="34" charset="-120"/>
              </a:rPr>
              <a:t>實相，是宇宙人生永遠不變的真理，也是人人本具的佛性。</a:t>
            </a:r>
            <a:endParaRPr lang="zh-TW" altLang="en-US" sz="3600" b="1" dirty="0">
              <a:latin typeface="源泉圓體 R" panose="020B0500000000000000" pitchFamily="34" charset="-120"/>
              <a:ea typeface="源泉圓體 R" panose="020B05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8205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0427EE4-F97A-34EB-6D3D-2A1EC63F3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9456"/>
            <a:ext cx="12307824" cy="721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80498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hlinkClick r:id="rId2" action="ppaction://hlinkfile"/>
            <a:extLst>
              <a:ext uri="{FF2B5EF4-FFF2-40B4-BE49-F238E27FC236}">
                <a16:creationId xmlns:a16="http://schemas.microsoft.com/office/drawing/2014/main" id="{3CABC79C-F182-212D-958F-34FEA8021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1620" y="1394459"/>
            <a:ext cx="8462244" cy="371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8205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2002254-957B-FF51-F797-23490AA8C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289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6300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E10E5-154A-333A-36BF-9CEC9E510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AE1E8AC-A284-DC99-CD3D-D8A413BEA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8B7E2EAF-2111-0847-4096-C03563BA54F9}"/>
              </a:ext>
            </a:extLst>
          </p:cNvPr>
          <p:cNvSpPr txBox="1"/>
          <p:nvPr/>
        </p:nvSpPr>
        <p:spPr>
          <a:xfrm>
            <a:off x="4687570" y="1061720"/>
            <a:ext cx="48425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7200" dirty="0">
                <a:latin typeface="源泉圓體 R" panose="020B0500000000000000" pitchFamily="34" charset="-120"/>
                <a:ea typeface="源泉圓體 R" panose="020B0500000000000000" pitchFamily="34" charset="-120"/>
              </a:rPr>
              <a:t>感恩聆聽</a:t>
            </a:r>
            <a:r>
              <a:rPr lang="en-US" altLang="zh-TW" sz="7200" dirty="0">
                <a:latin typeface="源泉圓體 R" panose="020B0500000000000000" pitchFamily="34" charset="-120"/>
                <a:ea typeface="源泉圓體 R" panose="020B0500000000000000" pitchFamily="34" charset="-120"/>
              </a:rPr>
              <a:t>!</a:t>
            </a:r>
            <a:endParaRPr lang="zh-TW" altLang="en-US" sz="7200" dirty="0">
              <a:latin typeface="源泉圓體 R" panose="020B0500000000000000" pitchFamily="34" charset="-120"/>
              <a:ea typeface="源泉圓體 R" panose="020B05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4290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CB651F4-6DB5-8C11-C590-22FEB33E1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08" y="0"/>
            <a:ext cx="8928341" cy="685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267961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自訂設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3_自訂設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2146</TotalTime>
  <Words>440</Words>
  <Application>Microsoft Office PowerPoint</Application>
  <PresentationFormat>寬螢幕</PresentationFormat>
  <Paragraphs>44</Paragraphs>
  <Slides>77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4</vt:i4>
      </vt:variant>
      <vt:variant>
        <vt:lpstr>投影片標題</vt:lpstr>
      </vt:variant>
      <vt:variant>
        <vt:i4>77</vt:i4>
      </vt:variant>
    </vt:vector>
  </HeadingPairs>
  <TitlesOfParts>
    <vt:vector size="86" baseType="lpstr">
      <vt:lpstr>源泉圓體 R</vt:lpstr>
      <vt:lpstr>標楷體</vt:lpstr>
      <vt:lpstr>Aptos</vt:lpstr>
      <vt:lpstr>Aptos Display</vt:lpstr>
      <vt:lpstr>Arial</vt:lpstr>
      <vt:lpstr>自訂設計</vt:lpstr>
      <vt:lpstr>1_自訂設計</vt:lpstr>
      <vt:lpstr>2_自訂設計</vt:lpstr>
      <vt:lpstr>3_自訂設計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淑雲 郭</dc:creator>
  <cp:lastModifiedBy>淑雲 郭</cp:lastModifiedBy>
  <cp:revision>202</cp:revision>
  <dcterms:created xsi:type="dcterms:W3CDTF">2025-04-11T07:56:47Z</dcterms:created>
  <dcterms:modified xsi:type="dcterms:W3CDTF">2026-08-22T12:35:42Z</dcterms:modified>
</cp:coreProperties>
</file>