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02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0776" autoAdjust="0"/>
  </p:normalViewPr>
  <p:slideViewPr>
    <p:cSldViewPr snapToGrid="0">
      <p:cViewPr varScale="1">
        <p:scale>
          <a:sx n="114" d="100"/>
          <a:sy n="114" d="100"/>
        </p:scale>
        <p:origin x="77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明智 高" userId="13106cc9a47d8e8b" providerId="LiveId" clId="{A7CAF534-F013-4415-A168-82DDC5C050D9}"/>
    <pc:docChg chg="delSld delMainMaster">
      <pc:chgData name="明智 高" userId="13106cc9a47d8e8b" providerId="LiveId" clId="{A7CAF534-F013-4415-A168-82DDC5C050D9}" dt="2018-08-01T08:22:30.728" v="65" actId="2696"/>
      <pc:docMkLst>
        <pc:docMk/>
      </pc:docMkLst>
      <pc:sldChg chg="del">
        <pc:chgData name="明智 高" userId="13106cc9a47d8e8b" providerId="LiveId" clId="{A7CAF534-F013-4415-A168-82DDC5C050D9}" dt="2018-08-01T08:22:30.714" v="47" actId="2696"/>
        <pc:sldMkLst>
          <pc:docMk/>
          <pc:sldMk cId="830200305" sldId="275"/>
        </pc:sldMkLst>
      </pc:sldChg>
      <pc:sldChg chg="del">
        <pc:chgData name="明智 高" userId="13106cc9a47d8e8b" providerId="LiveId" clId="{A7CAF534-F013-4415-A168-82DDC5C050D9}" dt="2018-08-01T08:22:23.973" v="0" actId="2696"/>
        <pc:sldMkLst>
          <pc:docMk/>
          <pc:sldMk cId="3667518580" sldId="860"/>
        </pc:sldMkLst>
      </pc:sldChg>
      <pc:sldChg chg="del">
        <pc:chgData name="明智 高" userId="13106cc9a47d8e8b" providerId="LiveId" clId="{A7CAF534-F013-4415-A168-82DDC5C050D9}" dt="2018-08-01T08:22:23.975" v="1" actId="2696"/>
        <pc:sldMkLst>
          <pc:docMk/>
          <pc:sldMk cId="2116495832" sldId="881"/>
        </pc:sldMkLst>
      </pc:sldChg>
      <pc:sldChg chg="del">
        <pc:chgData name="明智 高" userId="13106cc9a47d8e8b" providerId="LiveId" clId="{A7CAF534-F013-4415-A168-82DDC5C050D9}" dt="2018-08-01T08:22:30.713" v="46" actId="2696"/>
        <pc:sldMkLst>
          <pc:docMk/>
          <pc:sldMk cId="1223832018" sldId="1873"/>
        </pc:sldMkLst>
      </pc:sldChg>
      <pc:sldChg chg="del">
        <pc:chgData name="明智 高" userId="13106cc9a47d8e8b" providerId="LiveId" clId="{A7CAF534-F013-4415-A168-82DDC5C050D9}" dt="2018-08-01T08:22:30.652" v="3" actId="2696"/>
        <pc:sldMkLst>
          <pc:docMk/>
          <pc:sldMk cId="3397782727" sldId="1883"/>
        </pc:sldMkLst>
      </pc:sldChg>
      <pc:sldChg chg="del">
        <pc:chgData name="明智 高" userId="13106cc9a47d8e8b" providerId="LiveId" clId="{A7CAF534-F013-4415-A168-82DDC5C050D9}" dt="2018-08-01T08:22:30.712" v="45" actId="2696"/>
        <pc:sldMkLst>
          <pc:docMk/>
          <pc:sldMk cId="823631040" sldId="1978"/>
        </pc:sldMkLst>
      </pc:sldChg>
      <pc:sldChg chg="del">
        <pc:chgData name="明智 高" userId="13106cc9a47d8e8b" providerId="LiveId" clId="{A7CAF534-F013-4415-A168-82DDC5C050D9}" dt="2018-08-01T08:22:30.654" v="4" actId="2696"/>
        <pc:sldMkLst>
          <pc:docMk/>
          <pc:sldMk cId="3149905409" sldId="1979"/>
        </pc:sldMkLst>
      </pc:sldChg>
      <pc:sldChg chg="del">
        <pc:chgData name="明智 高" userId="13106cc9a47d8e8b" providerId="LiveId" clId="{A7CAF534-F013-4415-A168-82DDC5C050D9}" dt="2018-08-01T08:22:30.656" v="5" actId="2696"/>
        <pc:sldMkLst>
          <pc:docMk/>
          <pc:sldMk cId="337254057" sldId="1980"/>
        </pc:sldMkLst>
      </pc:sldChg>
      <pc:sldChg chg="del">
        <pc:chgData name="明智 高" userId="13106cc9a47d8e8b" providerId="LiveId" clId="{A7CAF534-F013-4415-A168-82DDC5C050D9}" dt="2018-08-01T08:22:30.658" v="6" actId="2696"/>
        <pc:sldMkLst>
          <pc:docMk/>
          <pc:sldMk cId="198909986" sldId="1981"/>
        </pc:sldMkLst>
      </pc:sldChg>
      <pc:sldChg chg="del">
        <pc:chgData name="明智 高" userId="13106cc9a47d8e8b" providerId="LiveId" clId="{A7CAF534-F013-4415-A168-82DDC5C050D9}" dt="2018-08-01T08:22:30.659" v="7" actId="2696"/>
        <pc:sldMkLst>
          <pc:docMk/>
          <pc:sldMk cId="3219781895" sldId="1982"/>
        </pc:sldMkLst>
      </pc:sldChg>
      <pc:sldChg chg="del">
        <pc:chgData name="明智 高" userId="13106cc9a47d8e8b" providerId="LiveId" clId="{A7CAF534-F013-4415-A168-82DDC5C050D9}" dt="2018-08-01T08:22:30.661" v="8" actId="2696"/>
        <pc:sldMkLst>
          <pc:docMk/>
          <pc:sldMk cId="3735221353" sldId="1985"/>
        </pc:sldMkLst>
      </pc:sldChg>
      <pc:sldChg chg="del">
        <pc:chgData name="明智 高" userId="13106cc9a47d8e8b" providerId="LiveId" clId="{A7CAF534-F013-4415-A168-82DDC5C050D9}" dt="2018-08-01T08:22:30.662" v="9" actId="2696"/>
        <pc:sldMkLst>
          <pc:docMk/>
          <pc:sldMk cId="618845873" sldId="1986"/>
        </pc:sldMkLst>
      </pc:sldChg>
      <pc:sldChg chg="del">
        <pc:chgData name="明智 高" userId="13106cc9a47d8e8b" providerId="LiveId" clId="{A7CAF534-F013-4415-A168-82DDC5C050D9}" dt="2018-08-01T08:22:30.664" v="10" actId="2696"/>
        <pc:sldMkLst>
          <pc:docMk/>
          <pc:sldMk cId="2125276442" sldId="1987"/>
        </pc:sldMkLst>
      </pc:sldChg>
      <pc:sldChg chg="del">
        <pc:chgData name="明智 高" userId="13106cc9a47d8e8b" providerId="LiveId" clId="{A7CAF534-F013-4415-A168-82DDC5C050D9}" dt="2018-08-01T08:22:30.665" v="11" actId="2696"/>
        <pc:sldMkLst>
          <pc:docMk/>
          <pc:sldMk cId="1016078389" sldId="1988"/>
        </pc:sldMkLst>
      </pc:sldChg>
      <pc:sldChg chg="del">
        <pc:chgData name="明智 高" userId="13106cc9a47d8e8b" providerId="LiveId" clId="{A7CAF534-F013-4415-A168-82DDC5C050D9}" dt="2018-08-01T08:22:30.666" v="12" actId="2696"/>
        <pc:sldMkLst>
          <pc:docMk/>
          <pc:sldMk cId="908712459" sldId="1989"/>
        </pc:sldMkLst>
      </pc:sldChg>
      <pc:sldChg chg="del">
        <pc:chgData name="明智 高" userId="13106cc9a47d8e8b" providerId="LiveId" clId="{A7CAF534-F013-4415-A168-82DDC5C050D9}" dt="2018-08-01T08:22:30.668" v="13" actId="2696"/>
        <pc:sldMkLst>
          <pc:docMk/>
          <pc:sldMk cId="2558733787" sldId="1990"/>
        </pc:sldMkLst>
      </pc:sldChg>
      <pc:sldChg chg="del">
        <pc:chgData name="明智 高" userId="13106cc9a47d8e8b" providerId="LiveId" clId="{A7CAF534-F013-4415-A168-82DDC5C050D9}" dt="2018-08-01T08:22:30.669" v="14" actId="2696"/>
        <pc:sldMkLst>
          <pc:docMk/>
          <pc:sldMk cId="3916278705" sldId="1991"/>
        </pc:sldMkLst>
      </pc:sldChg>
      <pc:sldChg chg="del">
        <pc:chgData name="明智 高" userId="13106cc9a47d8e8b" providerId="LiveId" clId="{A7CAF534-F013-4415-A168-82DDC5C050D9}" dt="2018-08-01T08:22:30.671" v="15" actId="2696"/>
        <pc:sldMkLst>
          <pc:docMk/>
          <pc:sldMk cId="1012765559" sldId="1992"/>
        </pc:sldMkLst>
      </pc:sldChg>
      <pc:sldChg chg="del">
        <pc:chgData name="明智 高" userId="13106cc9a47d8e8b" providerId="LiveId" clId="{A7CAF534-F013-4415-A168-82DDC5C050D9}" dt="2018-08-01T08:22:30.672" v="16" actId="2696"/>
        <pc:sldMkLst>
          <pc:docMk/>
          <pc:sldMk cId="1954048448" sldId="1993"/>
        </pc:sldMkLst>
      </pc:sldChg>
      <pc:sldChg chg="del">
        <pc:chgData name="明智 高" userId="13106cc9a47d8e8b" providerId="LiveId" clId="{A7CAF534-F013-4415-A168-82DDC5C050D9}" dt="2018-08-01T08:22:30.674" v="17" actId="2696"/>
        <pc:sldMkLst>
          <pc:docMk/>
          <pc:sldMk cId="1559615959" sldId="1994"/>
        </pc:sldMkLst>
      </pc:sldChg>
      <pc:sldChg chg="del">
        <pc:chgData name="明智 高" userId="13106cc9a47d8e8b" providerId="LiveId" clId="{A7CAF534-F013-4415-A168-82DDC5C050D9}" dt="2018-08-01T08:22:30.675" v="18" actId="2696"/>
        <pc:sldMkLst>
          <pc:docMk/>
          <pc:sldMk cId="1295016101" sldId="1995"/>
        </pc:sldMkLst>
      </pc:sldChg>
      <pc:sldChg chg="del">
        <pc:chgData name="明智 高" userId="13106cc9a47d8e8b" providerId="LiveId" clId="{A7CAF534-F013-4415-A168-82DDC5C050D9}" dt="2018-08-01T08:22:30.676" v="19" actId="2696"/>
        <pc:sldMkLst>
          <pc:docMk/>
          <pc:sldMk cId="824813566" sldId="1996"/>
        </pc:sldMkLst>
      </pc:sldChg>
      <pc:sldChg chg="del">
        <pc:chgData name="明智 高" userId="13106cc9a47d8e8b" providerId="LiveId" clId="{A7CAF534-F013-4415-A168-82DDC5C050D9}" dt="2018-08-01T08:22:30.677" v="20" actId="2696"/>
        <pc:sldMkLst>
          <pc:docMk/>
          <pc:sldMk cId="2502078564" sldId="1997"/>
        </pc:sldMkLst>
      </pc:sldChg>
      <pc:sldChg chg="del">
        <pc:chgData name="明智 高" userId="13106cc9a47d8e8b" providerId="LiveId" clId="{A7CAF534-F013-4415-A168-82DDC5C050D9}" dt="2018-08-01T08:22:30.679" v="21" actId="2696"/>
        <pc:sldMkLst>
          <pc:docMk/>
          <pc:sldMk cId="1274619793" sldId="1998"/>
        </pc:sldMkLst>
      </pc:sldChg>
      <pc:sldChg chg="del">
        <pc:chgData name="明智 高" userId="13106cc9a47d8e8b" providerId="LiveId" clId="{A7CAF534-F013-4415-A168-82DDC5C050D9}" dt="2018-08-01T08:22:30.686" v="25" actId="2696"/>
        <pc:sldMkLst>
          <pc:docMk/>
          <pc:sldMk cId="2849517577" sldId="1999"/>
        </pc:sldMkLst>
      </pc:sldChg>
      <pc:sldChg chg="del">
        <pc:chgData name="明智 高" userId="13106cc9a47d8e8b" providerId="LiveId" clId="{A7CAF534-F013-4415-A168-82DDC5C050D9}" dt="2018-08-01T08:22:30.685" v="24" actId="2696"/>
        <pc:sldMkLst>
          <pc:docMk/>
          <pc:sldMk cId="2710413307" sldId="2000"/>
        </pc:sldMkLst>
      </pc:sldChg>
      <pc:sldChg chg="del">
        <pc:chgData name="明智 高" userId="13106cc9a47d8e8b" providerId="LiveId" clId="{A7CAF534-F013-4415-A168-82DDC5C050D9}" dt="2018-08-01T08:22:30.683" v="23" actId="2696"/>
        <pc:sldMkLst>
          <pc:docMk/>
          <pc:sldMk cId="1298179560" sldId="2001"/>
        </pc:sldMkLst>
      </pc:sldChg>
      <pc:sldChg chg="del">
        <pc:chgData name="明智 高" userId="13106cc9a47d8e8b" providerId="LiveId" clId="{A7CAF534-F013-4415-A168-82DDC5C050D9}" dt="2018-08-01T08:22:30.680" v="22" actId="2696"/>
        <pc:sldMkLst>
          <pc:docMk/>
          <pc:sldMk cId="3044527907" sldId="2002"/>
        </pc:sldMkLst>
      </pc:sldChg>
      <pc:sldChg chg="del">
        <pc:chgData name="明智 高" userId="13106cc9a47d8e8b" providerId="LiveId" clId="{A7CAF534-F013-4415-A168-82DDC5C050D9}" dt="2018-08-01T08:22:30.688" v="26" actId="2696"/>
        <pc:sldMkLst>
          <pc:docMk/>
          <pc:sldMk cId="3231208347" sldId="2003"/>
        </pc:sldMkLst>
      </pc:sldChg>
      <pc:sldChg chg="del">
        <pc:chgData name="明智 高" userId="13106cc9a47d8e8b" providerId="LiveId" clId="{A7CAF534-F013-4415-A168-82DDC5C050D9}" dt="2018-08-01T08:22:30.690" v="28" actId="2696"/>
        <pc:sldMkLst>
          <pc:docMk/>
          <pc:sldMk cId="882900933" sldId="2004"/>
        </pc:sldMkLst>
      </pc:sldChg>
      <pc:sldChg chg="del">
        <pc:chgData name="明智 高" userId="13106cc9a47d8e8b" providerId="LiveId" clId="{A7CAF534-F013-4415-A168-82DDC5C050D9}" dt="2018-08-01T08:22:30.689" v="27" actId="2696"/>
        <pc:sldMkLst>
          <pc:docMk/>
          <pc:sldMk cId="4022106791" sldId="2005"/>
        </pc:sldMkLst>
      </pc:sldChg>
      <pc:sldChg chg="del">
        <pc:chgData name="明智 高" userId="13106cc9a47d8e8b" providerId="LiveId" clId="{A7CAF534-F013-4415-A168-82DDC5C050D9}" dt="2018-08-01T08:22:30.691" v="29" actId="2696"/>
        <pc:sldMkLst>
          <pc:docMk/>
          <pc:sldMk cId="86056321" sldId="2006"/>
        </pc:sldMkLst>
      </pc:sldChg>
      <pc:sldChg chg="del">
        <pc:chgData name="明智 高" userId="13106cc9a47d8e8b" providerId="LiveId" clId="{A7CAF534-F013-4415-A168-82DDC5C050D9}" dt="2018-08-01T08:22:30.692" v="30" actId="2696"/>
        <pc:sldMkLst>
          <pc:docMk/>
          <pc:sldMk cId="2766280905" sldId="2007"/>
        </pc:sldMkLst>
      </pc:sldChg>
      <pc:sldChg chg="del">
        <pc:chgData name="明智 高" userId="13106cc9a47d8e8b" providerId="LiveId" clId="{A7CAF534-F013-4415-A168-82DDC5C050D9}" dt="2018-08-01T08:22:30.693" v="31" actId="2696"/>
        <pc:sldMkLst>
          <pc:docMk/>
          <pc:sldMk cId="3163115124" sldId="2008"/>
        </pc:sldMkLst>
      </pc:sldChg>
      <pc:sldChg chg="del">
        <pc:chgData name="明智 高" userId="13106cc9a47d8e8b" providerId="LiveId" clId="{A7CAF534-F013-4415-A168-82DDC5C050D9}" dt="2018-08-01T08:22:30.695" v="32" actId="2696"/>
        <pc:sldMkLst>
          <pc:docMk/>
          <pc:sldMk cId="443005008" sldId="2009"/>
        </pc:sldMkLst>
      </pc:sldChg>
      <pc:sldChg chg="del">
        <pc:chgData name="明智 高" userId="13106cc9a47d8e8b" providerId="LiveId" clId="{A7CAF534-F013-4415-A168-82DDC5C050D9}" dt="2018-08-01T08:22:30.696" v="33" actId="2696"/>
        <pc:sldMkLst>
          <pc:docMk/>
          <pc:sldMk cId="1777462551" sldId="2010"/>
        </pc:sldMkLst>
      </pc:sldChg>
      <pc:sldChg chg="del">
        <pc:chgData name="明智 高" userId="13106cc9a47d8e8b" providerId="LiveId" clId="{A7CAF534-F013-4415-A168-82DDC5C050D9}" dt="2018-08-01T08:22:30.700" v="36" actId="2696"/>
        <pc:sldMkLst>
          <pc:docMk/>
          <pc:sldMk cId="2810189779" sldId="2011"/>
        </pc:sldMkLst>
      </pc:sldChg>
      <pc:sldChg chg="del">
        <pc:chgData name="明智 高" userId="13106cc9a47d8e8b" providerId="LiveId" clId="{A7CAF534-F013-4415-A168-82DDC5C050D9}" dt="2018-08-01T08:22:30.699" v="35" actId="2696"/>
        <pc:sldMkLst>
          <pc:docMk/>
          <pc:sldMk cId="410206319" sldId="2012"/>
        </pc:sldMkLst>
      </pc:sldChg>
      <pc:sldChg chg="del">
        <pc:chgData name="明智 高" userId="13106cc9a47d8e8b" providerId="LiveId" clId="{A7CAF534-F013-4415-A168-82DDC5C050D9}" dt="2018-08-01T08:22:30.697" v="34" actId="2696"/>
        <pc:sldMkLst>
          <pc:docMk/>
          <pc:sldMk cId="970513199" sldId="2013"/>
        </pc:sldMkLst>
      </pc:sldChg>
      <pc:sldChg chg="del">
        <pc:chgData name="明智 高" userId="13106cc9a47d8e8b" providerId="LiveId" clId="{A7CAF534-F013-4415-A168-82DDC5C050D9}" dt="2018-08-01T08:22:30.704" v="38" actId="2696"/>
        <pc:sldMkLst>
          <pc:docMk/>
          <pc:sldMk cId="4226589034" sldId="2014"/>
        </pc:sldMkLst>
      </pc:sldChg>
      <pc:sldChg chg="del">
        <pc:chgData name="明智 高" userId="13106cc9a47d8e8b" providerId="LiveId" clId="{A7CAF534-F013-4415-A168-82DDC5C050D9}" dt="2018-08-01T08:22:30.702" v="37" actId="2696"/>
        <pc:sldMkLst>
          <pc:docMk/>
          <pc:sldMk cId="929104812" sldId="2015"/>
        </pc:sldMkLst>
      </pc:sldChg>
      <pc:sldChg chg="del">
        <pc:chgData name="明智 高" userId="13106cc9a47d8e8b" providerId="LiveId" clId="{A7CAF534-F013-4415-A168-82DDC5C050D9}" dt="2018-08-01T08:22:30.707" v="40" actId="2696"/>
        <pc:sldMkLst>
          <pc:docMk/>
          <pc:sldMk cId="2231978722" sldId="2016"/>
        </pc:sldMkLst>
      </pc:sldChg>
      <pc:sldChg chg="del">
        <pc:chgData name="明智 高" userId="13106cc9a47d8e8b" providerId="LiveId" clId="{A7CAF534-F013-4415-A168-82DDC5C050D9}" dt="2018-08-01T08:22:30.705" v="39" actId="2696"/>
        <pc:sldMkLst>
          <pc:docMk/>
          <pc:sldMk cId="514644327" sldId="2017"/>
        </pc:sldMkLst>
      </pc:sldChg>
      <pc:sldChg chg="del">
        <pc:chgData name="明智 高" userId="13106cc9a47d8e8b" providerId="LiveId" clId="{A7CAF534-F013-4415-A168-82DDC5C050D9}" dt="2018-08-01T08:22:30.708" v="41" actId="2696"/>
        <pc:sldMkLst>
          <pc:docMk/>
          <pc:sldMk cId="1609936577" sldId="2018"/>
        </pc:sldMkLst>
      </pc:sldChg>
      <pc:sldChg chg="del">
        <pc:chgData name="明智 高" userId="13106cc9a47d8e8b" providerId="LiveId" clId="{A7CAF534-F013-4415-A168-82DDC5C050D9}" dt="2018-08-01T08:22:30.709" v="42" actId="2696"/>
        <pc:sldMkLst>
          <pc:docMk/>
          <pc:sldMk cId="1864714357" sldId="2020"/>
        </pc:sldMkLst>
      </pc:sldChg>
      <pc:sldChg chg="del">
        <pc:chgData name="明智 高" userId="13106cc9a47d8e8b" providerId="LiveId" clId="{A7CAF534-F013-4415-A168-82DDC5C050D9}" dt="2018-08-01T08:22:30.711" v="44" actId="2696"/>
        <pc:sldMkLst>
          <pc:docMk/>
          <pc:sldMk cId="646296048" sldId="2021"/>
        </pc:sldMkLst>
      </pc:sldChg>
      <pc:sldChg chg="del">
        <pc:chgData name="明智 高" userId="13106cc9a47d8e8b" providerId="LiveId" clId="{A7CAF534-F013-4415-A168-82DDC5C050D9}" dt="2018-08-01T08:22:30.710" v="43" actId="2696"/>
        <pc:sldMkLst>
          <pc:docMk/>
          <pc:sldMk cId="2555847198" sldId="2022"/>
        </pc:sldMkLst>
      </pc:sldChg>
      <pc:sldChg chg="del">
        <pc:chgData name="明智 高" userId="13106cc9a47d8e8b" providerId="LiveId" clId="{A7CAF534-F013-4415-A168-82DDC5C050D9}" dt="2018-08-01T08:22:23.978" v="2" actId="2696"/>
        <pc:sldMkLst>
          <pc:docMk/>
          <pc:sldMk cId="806646293" sldId="2024"/>
        </pc:sldMkLst>
      </pc:sldChg>
      <pc:sldMasterChg chg="del delSldLayout">
        <pc:chgData name="明智 高" userId="13106cc9a47d8e8b" providerId="LiveId" clId="{A7CAF534-F013-4415-A168-82DDC5C050D9}" dt="2018-08-01T08:22:30.728" v="65" actId="2696"/>
        <pc:sldMasterMkLst>
          <pc:docMk/>
          <pc:sldMasterMk cId="627671053" sldId="2147483678"/>
        </pc:sldMasterMkLst>
        <pc:sldLayoutChg chg="del">
          <pc:chgData name="明智 高" userId="13106cc9a47d8e8b" providerId="LiveId" clId="{A7CAF534-F013-4415-A168-82DDC5C050D9}" dt="2018-08-01T08:22:30.715" v="48" actId="2696"/>
          <pc:sldLayoutMkLst>
            <pc:docMk/>
            <pc:sldMasterMk cId="627671053" sldId="2147483678"/>
            <pc:sldLayoutMk cId="406876817" sldId="2147483679"/>
          </pc:sldLayoutMkLst>
        </pc:sldLayoutChg>
        <pc:sldLayoutChg chg="del">
          <pc:chgData name="明智 高" userId="13106cc9a47d8e8b" providerId="LiveId" clId="{A7CAF534-F013-4415-A168-82DDC5C050D9}" dt="2018-08-01T08:22:30.716" v="49" actId="2696"/>
          <pc:sldLayoutMkLst>
            <pc:docMk/>
            <pc:sldMasterMk cId="627671053" sldId="2147483678"/>
            <pc:sldLayoutMk cId="2095261621" sldId="2147483680"/>
          </pc:sldLayoutMkLst>
        </pc:sldLayoutChg>
        <pc:sldLayoutChg chg="del">
          <pc:chgData name="明智 高" userId="13106cc9a47d8e8b" providerId="LiveId" clId="{A7CAF534-F013-4415-A168-82DDC5C050D9}" dt="2018-08-01T08:22:30.717" v="50" actId="2696"/>
          <pc:sldLayoutMkLst>
            <pc:docMk/>
            <pc:sldMasterMk cId="627671053" sldId="2147483678"/>
            <pc:sldLayoutMk cId="1760769174" sldId="2147483681"/>
          </pc:sldLayoutMkLst>
        </pc:sldLayoutChg>
        <pc:sldLayoutChg chg="del">
          <pc:chgData name="明智 高" userId="13106cc9a47d8e8b" providerId="LiveId" clId="{A7CAF534-F013-4415-A168-82DDC5C050D9}" dt="2018-08-01T08:22:30.717" v="51" actId="2696"/>
          <pc:sldLayoutMkLst>
            <pc:docMk/>
            <pc:sldMasterMk cId="627671053" sldId="2147483678"/>
            <pc:sldLayoutMk cId="1211529401" sldId="2147483682"/>
          </pc:sldLayoutMkLst>
        </pc:sldLayoutChg>
        <pc:sldLayoutChg chg="del">
          <pc:chgData name="明智 高" userId="13106cc9a47d8e8b" providerId="LiveId" clId="{A7CAF534-F013-4415-A168-82DDC5C050D9}" dt="2018-08-01T08:22:30.718" v="52" actId="2696"/>
          <pc:sldLayoutMkLst>
            <pc:docMk/>
            <pc:sldMasterMk cId="627671053" sldId="2147483678"/>
            <pc:sldLayoutMk cId="3992344634" sldId="2147483683"/>
          </pc:sldLayoutMkLst>
        </pc:sldLayoutChg>
        <pc:sldLayoutChg chg="del">
          <pc:chgData name="明智 高" userId="13106cc9a47d8e8b" providerId="LiveId" clId="{A7CAF534-F013-4415-A168-82DDC5C050D9}" dt="2018-08-01T08:22:30.718" v="53" actId="2696"/>
          <pc:sldLayoutMkLst>
            <pc:docMk/>
            <pc:sldMasterMk cId="627671053" sldId="2147483678"/>
            <pc:sldLayoutMk cId="1864439663" sldId="2147483684"/>
          </pc:sldLayoutMkLst>
        </pc:sldLayoutChg>
        <pc:sldLayoutChg chg="del">
          <pc:chgData name="明智 高" userId="13106cc9a47d8e8b" providerId="LiveId" clId="{A7CAF534-F013-4415-A168-82DDC5C050D9}" dt="2018-08-01T08:22:30.719" v="54" actId="2696"/>
          <pc:sldLayoutMkLst>
            <pc:docMk/>
            <pc:sldMasterMk cId="627671053" sldId="2147483678"/>
            <pc:sldLayoutMk cId="3608537366" sldId="2147483685"/>
          </pc:sldLayoutMkLst>
        </pc:sldLayoutChg>
        <pc:sldLayoutChg chg="del">
          <pc:chgData name="明智 高" userId="13106cc9a47d8e8b" providerId="LiveId" clId="{A7CAF534-F013-4415-A168-82DDC5C050D9}" dt="2018-08-01T08:22:30.720" v="55" actId="2696"/>
          <pc:sldLayoutMkLst>
            <pc:docMk/>
            <pc:sldMasterMk cId="627671053" sldId="2147483678"/>
            <pc:sldLayoutMk cId="3712205553" sldId="2147483686"/>
          </pc:sldLayoutMkLst>
        </pc:sldLayoutChg>
        <pc:sldLayoutChg chg="del">
          <pc:chgData name="明智 高" userId="13106cc9a47d8e8b" providerId="LiveId" clId="{A7CAF534-F013-4415-A168-82DDC5C050D9}" dt="2018-08-01T08:22:30.721" v="56" actId="2696"/>
          <pc:sldLayoutMkLst>
            <pc:docMk/>
            <pc:sldMasterMk cId="627671053" sldId="2147483678"/>
            <pc:sldLayoutMk cId="4238741456" sldId="2147483687"/>
          </pc:sldLayoutMkLst>
        </pc:sldLayoutChg>
        <pc:sldLayoutChg chg="del">
          <pc:chgData name="明智 高" userId="13106cc9a47d8e8b" providerId="LiveId" clId="{A7CAF534-F013-4415-A168-82DDC5C050D9}" dt="2018-08-01T08:22:30.721" v="57" actId="2696"/>
          <pc:sldLayoutMkLst>
            <pc:docMk/>
            <pc:sldMasterMk cId="627671053" sldId="2147483678"/>
            <pc:sldLayoutMk cId="1971562158" sldId="2147483688"/>
          </pc:sldLayoutMkLst>
        </pc:sldLayoutChg>
        <pc:sldLayoutChg chg="del">
          <pc:chgData name="明智 高" userId="13106cc9a47d8e8b" providerId="LiveId" clId="{A7CAF534-F013-4415-A168-82DDC5C050D9}" dt="2018-08-01T08:22:30.722" v="58" actId="2696"/>
          <pc:sldLayoutMkLst>
            <pc:docMk/>
            <pc:sldMasterMk cId="627671053" sldId="2147483678"/>
            <pc:sldLayoutMk cId="3531253452" sldId="2147483689"/>
          </pc:sldLayoutMkLst>
        </pc:sldLayoutChg>
        <pc:sldLayoutChg chg="del">
          <pc:chgData name="明智 高" userId="13106cc9a47d8e8b" providerId="LiveId" clId="{A7CAF534-F013-4415-A168-82DDC5C050D9}" dt="2018-08-01T08:22:30.723" v="59" actId="2696"/>
          <pc:sldLayoutMkLst>
            <pc:docMk/>
            <pc:sldMasterMk cId="627671053" sldId="2147483678"/>
            <pc:sldLayoutMk cId="3062597713" sldId="2147483690"/>
          </pc:sldLayoutMkLst>
        </pc:sldLayoutChg>
        <pc:sldLayoutChg chg="del">
          <pc:chgData name="明智 高" userId="13106cc9a47d8e8b" providerId="LiveId" clId="{A7CAF534-F013-4415-A168-82DDC5C050D9}" dt="2018-08-01T08:22:30.724" v="60" actId="2696"/>
          <pc:sldLayoutMkLst>
            <pc:docMk/>
            <pc:sldMasterMk cId="627671053" sldId="2147483678"/>
            <pc:sldLayoutMk cId="3866674153" sldId="2147483691"/>
          </pc:sldLayoutMkLst>
        </pc:sldLayoutChg>
        <pc:sldLayoutChg chg="del">
          <pc:chgData name="明智 高" userId="13106cc9a47d8e8b" providerId="LiveId" clId="{A7CAF534-F013-4415-A168-82DDC5C050D9}" dt="2018-08-01T08:22:30.725" v="61" actId="2696"/>
          <pc:sldLayoutMkLst>
            <pc:docMk/>
            <pc:sldMasterMk cId="627671053" sldId="2147483678"/>
            <pc:sldLayoutMk cId="1485437832" sldId="2147483692"/>
          </pc:sldLayoutMkLst>
        </pc:sldLayoutChg>
        <pc:sldLayoutChg chg="del">
          <pc:chgData name="明智 高" userId="13106cc9a47d8e8b" providerId="LiveId" clId="{A7CAF534-F013-4415-A168-82DDC5C050D9}" dt="2018-08-01T08:22:30.726" v="62" actId="2696"/>
          <pc:sldLayoutMkLst>
            <pc:docMk/>
            <pc:sldMasterMk cId="627671053" sldId="2147483678"/>
            <pc:sldLayoutMk cId="2525597714" sldId="2147483693"/>
          </pc:sldLayoutMkLst>
        </pc:sldLayoutChg>
        <pc:sldLayoutChg chg="del">
          <pc:chgData name="明智 高" userId="13106cc9a47d8e8b" providerId="LiveId" clId="{A7CAF534-F013-4415-A168-82DDC5C050D9}" dt="2018-08-01T08:22:30.726" v="63" actId="2696"/>
          <pc:sldLayoutMkLst>
            <pc:docMk/>
            <pc:sldMasterMk cId="627671053" sldId="2147483678"/>
            <pc:sldLayoutMk cId="1571288464" sldId="2147483694"/>
          </pc:sldLayoutMkLst>
        </pc:sldLayoutChg>
        <pc:sldLayoutChg chg="del">
          <pc:chgData name="明智 高" userId="13106cc9a47d8e8b" providerId="LiveId" clId="{A7CAF534-F013-4415-A168-82DDC5C050D9}" dt="2018-08-01T08:22:30.727" v="64" actId="2696"/>
          <pc:sldLayoutMkLst>
            <pc:docMk/>
            <pc:sldMasterMk cId="627671053" sldId="2147483678"/>
            <pc:sldLayoutMk cId="3289850649" sldId="214748369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B79F6-8597-4E37-8A79-2ACDE5EA96E5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29EF3-9554-42AB-BE36-B8F0BFAFC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696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2EEBEFD-2DE6-4803-B9C8-F1F85156B0FF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1570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A866-11EA-48F0-8FFA-9B5A6BCC63E3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14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927C-61E2-4BA7-AADE-727B8CCD0850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371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710E-128C-40DE-8B16-0F3FA99196A7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005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B515-8967-4988-8526-264E169EC539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7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99F6-97FF-49E7-997A-7B0C0CA87FF7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135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78F5-155D-4244-A77D-C897E05A52D8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582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5B79-264A-4780-9EE8-2A31F8CBE1EC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382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811D-C8E4-4345-AA0D-4D11FF26D061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22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436C-86D5-4CBB-9444-C8D8C6014938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08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BCDC-1662-4176-BA5B-3CD370AA515C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738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42354-3BDD-478B-89A5-2A7D02C27F53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18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824D-84B5-451D-A4D0-6B4E135B794B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93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8495-2357-43B5-A527-E2F128E93C01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4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3D45-D641-44AC-AD0C-C7411C86B305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43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6F64-CD67-496C-9478-A27CCAB37B17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56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3D37C-EFC0-446A-9DB4-50957B382194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3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88653"/>
            <a:ext cx="10131425" cy="82558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1247461"/>
            <a:ext cx="10131425" cy="5038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6342916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F5F4FB-7A38-4388-AA4F-F93EA15E07FC}" type="datetime1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42916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6342916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6047D0-DEA0-40D4-AF5D-F38761EEB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788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 cap="all">
          <a:ln w="3175" cmpd="sng">
            <a:noFill/>
          </a:ln>
          <a:solidFill>
            <a:schemeClr val="tx1"/>
          </a:solidFill>
          <a:effectLst/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4000" kern="1200" cap="none">
          <a:solidFill>
            <a:schemeClr val="tx1"/>
          </a:solidFill>
          <a:effectLst/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2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2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15A3F6-092D-4EEF-88AC-883DE8A43B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7200" dirty="0"/>
              <a:t>法華心香</a:t>
            </a:r>
            <a:r>
              <a:rPr lang="zh-TW" altLang="en-US" sz="7200" dirty="0"/>
              <a:t>讀書會</a:t>
            </a:r>
            <a:br>
              <a:rPr lang="en-US" altLang="zh-CN" sz="7200" dirty="0"/>
            </a:br>
            <a:r>
              <a:rPr lang="zh-TW" altLang="en-US" sz="7200" dirty="0"/>
              <a:t>妙法蓮華經</a:t>
            </a:r>
            <a:r>
              <a:rPr lang="en-US" altLang="zh-TW" sz="7200" dirty="0"/>
              <a:t>-</a:t>
            </a:r>
            <a:r>
              <a:rPr lang="zh-TW" altLang="en-US" sz="7200" dirty="0"/>
              <a:t>方便品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C2384D2-AFDA-4961-962F-3F16520A93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高明智</a:t>
            </a:r>
            <a:r>
              <a:rPr lang="en-US" altLang="zh-TW" sz="3200" dirty="0"/>
              <a:t>(</a:t>
            </a:r>
            <a:r>
              <a:rPr lang="zh-CN" altLang="en-US" sz="3200" dirty="0"/>
              <a:t>惟智</a:t>
            </a:r>
            <a:r>
              <a:rPr lang="en-US" altLang="zh-CN" sz="3200" dirty="0"/>
              <a:t>)</a:t>
            </a:r>
            <a:endParaRPr lang="en-US" altLang="zh-TW" sz="3200" dirty="0"/>
          </a:p>
          <a:p>
            <a:r>
              <a:rPr lang="en-US" altLang="zh-TW" sz="3200" dirty="0"/>
              <a:t>2018</a:t>
            </a:r>
            <a:r>
              <a:rPr lang="zh-TW" altLang="en-US" sz="3200" dirty="0"/>
              <a:t>年</a:t>
            </a:r>
            <a:r>
              <a:rPr lang="en-US" altLang="zh-TW" sz="3200" dirty="0"/>
              <a:t>8</a:t>
            </a:r>
            <a:r>
              <a:rPr lang="zh-TW" altLang="en-US" sz="3200" dirty="0"/>
              <a:t>月</a:t>
            </a:r>
            <a:r>
              <a:rPr lang="en-US" altLang="zh-TW" sz="3200" dirty="0"/>
              <a:t>1</a:t>
            </a:r>
            <a:r>
              <a:rPr lang="zh-TW" altLang="en-US" sz="3200" dirty="0"/>
              <a:t>日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DAB05F4-BAD2-450A-91B1-8BC7DB62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24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5945154-0A88-4D22-B8AA-5BF50AB25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047D0-DEA0-40D4-AF5D-F38761EEBEA3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90A2D4C-0795-40BA-A645-7DB0C134A654}"/>
              </a:ext>
            </a:extLst>
          </p:cNvPr>
          <p:cNvSpPr txBox="1"/>
          <p:nvPr/>
        </p:nvSpPr>
        <p:spPr>
          <a:xfrm>
            <a:off x="10876995" y="449351"/>
            <a:ext cx="923330" cy="26513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世尊從三昧安詳起諸佛智慧甚深無量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B241F4D2-6384-482F-B979-6D7598524607}"/>
              </a:ext>
            </a:extLst>
          </p:cNvPr>
          <p:cNvSpPr txBox="1"/>
          <p:nvPr/>
        </p:nvSpPr>
        <p:spPr>
          <a:xfrm>
            <a:off x="9425861" y="1098171"/>
            <a:ext cx="1292662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無量無邊未曾有法佛悉成就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67660ABD-6E84-4E2E-8C22-46145333F756}"/>
              </a:ext>
            </a:extLst>
          </p:cNvPr>
          <p:cNvSpPr txBox="1"/>
          <p:nvPr/>
        </p:nvSpPr>
        <p:spPr>
          <a:xfrm>
            <a:off x="7631593" y="1229280"/>
            <a:ext cx="553998" cy="10914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十如是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67BE25D-0716-4080-861E-5666C5ECDC12}"/>
              </a:ext>
            </a:extLst>
          </p:cNvPr>
          <p:cNvSpPr txBox="1"/>
          <p:nvPr/>
        </p:nvSpPr>
        <p:spPr>
          <a:xfrm>
            <a:off x="6919125" y="1098171"/>
            <a:ext cx="553998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四眾心疑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BB0B3D00-C44F-4742-AB25-AFCD7C04479C}"/>
              </a:ext>
            </a:extLst>
          </p:cNvPr>
          <p:cNvSpPr txBox="1"/>
          <p:nvPr/>
        </p:nvSpPr>
        <p:spPr>
          <a:xfrm>
            <a:off x="3673725" y="1098170"/>
            <a:ext cx="923330" cy="13536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慇懃三請豈得不說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5F3C371-C497-4A0E-9064-AEA4054471EC}"/>
              </a:ext>
            </a:extLst>
          </p:cNvPr>
          <p:cNvSpPr txBox="1"/>
          <p:nvPr/>
        </p:nvSpPr>
        <p:spPr>
          <a:xfrm>
            <a:off x="6206657" y="1098171"/>
            <a:ext cx="553998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三請三止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96BB3C1A-8D36-4D25-A987-4CAD80F1BFD7}"/>
              </a:ext>
            </a:extLst>
          </p:cNvPr>
          <p:cNvSpPr txBox="1"/>
          <p:nvPr/>
        </p:nvSpPr>
        <p:spPr>
          <a:xfrm>
            <a:off x="4755525" y="1098171"/>
            <a:ext cx="1292662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一切世間諸天及人皆當驚疑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8F4F8431-8048-41E9-940C-55B12C14BE2A}"/>
              </a:ext>
            </a:extLst>
          </p:cNvPr>
          <p:cNvSpPr txBox="1"/>
          <p:nvPr/>
        </p:nvSpPr>
        <p:spPr>
          <a:xfrm>
            <a:off x="1166989" y="932326"/>
            <a:ext cx="923330" cy="1685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一大事因緣故出現於世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A9C391C7-562B-4844-B8D1-D6206B79B9BE}"/>
              </a:ext>
            </a:extLst>
          </p:cNvPr>
          <p:cNvSpPr txBox="1"/>
          <p:nvPr/>
        </p:nvSpPr>
        <p:spPr>
          <a:xfrm>
            <a:off x="2961257" y="1098171"/>
            <a:ext cx="553998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五千退席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78F9ECCD-7A6E-4C2D-9F5F-0DD2B12C2429}"/>
              </a:ext>
            </a:extLst>
          </p:cNvPr>
          <p:cNvSpPr txBox="1"/>
          <p:nvPr/>
        </p:nvSpPr>
        <p:spPr>
          <a:xfrm>
            <a:off x="2248789" y="1098171"/>
            <a:ext cx="553998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退亦佳矣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0A12AB1E-9C2C-410D-BA7C-0C9CEAB00D02}"/>
              </a:ext>
            </a:extLst>
          </p:cNvPr>
          <p:cNvSpPr txBox="1"/>
          <p:nvPr/>
        </p:nvSpPr>
        <p:spPr>
          <a:xfrm>
            <a:off x="454521" y="1098171"/>
            <a:ext cx="553998" cy="135367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開示悟入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EB1F06D3-8755-4597-8765-FB852490DC1A}"/>
              </a:ext>
            </a:extLst>
          </p:cNvPr>
          <p:cNvSpPr txBox="1"/>
          <p:nvPr/>
        </p:nvSpPr>
        <p:spPr>
          <a:xfrm>
            <a:off x="10872628" y="3498095"/>
            <a:ext cx="923330" cy="265131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是法皆為一佛乘故究竟皆得一切種智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E13D3889-3F5E-4669-906E-F1140591E242}"/>
              </a:ext>
            </a:extLst>
          </p:cNvPr>
          <p:cNvSpPr txBox="1"/>
          <p:nvPr/>
        </p:nvSpPr>
        <p:spPr>
          <a:xfrm>
            <a:off x="9455198" y="4146915"/>
            <a:ext cx="1292662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五濁惡世劫濁亂時眾生垢重</a:t>
            </a: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4283B3A7-9032-49C4-A333-46D13B30DB68}"/>
              </a:ext>
            </a:extLst>
          </p:cNvPr>
          <p:cNvSpPr txBox="1"/>
          <p:nvPr/>
        </p:nvSpPr>
        <p:spPr>
          <a:xfrm>
            <a:off x="8407103" y="4146915"/>
            <a:ext cx="923330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此輩皆是增上慢人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5D552764-34C6-4B5A-B7E9-108A6385D042}"/>
              </a:ext>
            </a:extLst>
          </p:cNvPr>
          <p:cNvSpPr txBox="1"/>
          <p:nvPr/>
        </p:nvSpPr>
        <p:spPr>
          <a:xfrm>
            <a:off x="5262818" y="4146914"/>
            <a:ext cx="923330" cy="13536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十多種成佛道因緣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D53CB298-36B5-4B48-B169-CCF5CDB83FE8}"/>
              </a:ext>
            </a:extLst>
          </p:cNvPr>
          <p:cNvSpPr txBox="1"/>
          <p:nvPr/>
        </p:nvSpPr>
        <p:spPr>
          <a:xfrm>
            <a:off x="7359008" y="4146915"/>
            <a:ext cx="923330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一心信解受持佛語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D219024D-7F51-42EC-8E92-908F6426E754}"/>
              </a:ext>
            </a:extLst>
          </p:cNvPr>
          <p:cNvSpPr txBox="1"/>
          <p:nvPr/>
        </p:nvSpPr>
        <p:spPr>
          <a:xfrm>
            <a:off x="6310913" y="4146915"/>
            <a:ext cx="923330" cy="13536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無有餘乘唯一佛乘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3C9DA475-32BF-4D23-8C45-F900254D6F6D}"/>
              </a:ext>
            </a:extLst>
          </p:cNvPr>
          <p:cNvSpPr txBox="1"/>
          <p:nvPr/>
        </p:nvSpPr>
        <p:spPr>
          <a:xfrm>
            <a:off x="2118533" y="4013561"/>
            <a:ext cx="923330" cy="1620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於諸菩薩中正直捨方便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E19534FD-CF03-4DB5-A388-3F32A2D25439}"/>
              </a:ext>
            </a:extLst>
          </p:cNvPr>
          <p:cNvSpPr txBox="1"/>
          <p:nvPr/>
        </p:nvSpPr>
        <p:spPr>
          <a:xfrm>
            <a:off x="4214723" y="4013561"/>
            <a:ext cx="923330" cy="1620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若有聞法者無一不成佛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75BDCF1B-C136-4A94-822D-41F6E5515428}"/>
              </a:ext>
            </a:extLst>
          </p:cNvPr>
          <p:cNvSpPr txBox="1"/>
          <p:nvPr/>
        </p:nvSpPr>
        <p:spPr>
          <a:xfrm>
            <a:off x="3166628" y="4013561"/>
            <a:ext cx="923330" cy="1620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十方佛皆現梵音慰喻我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5F52EF3C-61CC-4F5C-9353-99574542FAAD}"/>
              </a:ext>
            </a:extLst>
          </p:cNvPr>
          <p:cNvSpPr txBox="1"/>
          <p:nvPr/>
        </p:nvSpPr>
        <p:spPr>
          <a:xfrm>
            <a:off x="1070438" y="4013561"/>
            <a:ext cx="923330" cy="1620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菩薩聞是法疑網皆已除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7101E8E7-DDDC-4151-B4A2-B6B30ACC188E}"/>
              </a:ext>
            </a:extLst>
          </p:cNvPr>
          <p:cNvSpPr txBox="1"/>
          <p:nvPr/>
        </p:nvSpPr>
        <p:spPr>
          <a:xfrm>
            <a:off x="391675" y="4013560"/>
            <a:ext cx="553998" cy="162038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自知當作佛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FA53F38A-C922-4EE4-9769-389C8EECA513}"/>
              </a:ext>
            </a:extLst>
          </p:cNvPr>
          <p:cNvSpPr txBox="1"/>
          <p:nvPr/>
        </p:nvSpPr>
        <p:spPr>
          <a:xfrm>
            <a:off x="391676" y="126185"/>
            <a:ext cx="2073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法華經方便品第二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一頁書</a:t>
            </a: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7C6A23FE-AB00-402D-8A80-C471FC02CA6F}"/>
              </a:ext>
            </a:extLst>
          </p:cNvPr>
          <p:cNvSpPr txBox="1"/>
          <p:nvPr/>
        </p:nvSpPr>
        <p:spPr>
          <a:xfrm>
            <a:off x="6217919" y="2617687"/>
            <a:ext cx="553998" cy="10339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舍利弗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681DA9CF-B8BF-49F4-9F1F-0A7E9F67FCC8}"/>
              </a:ext>
            </a:extLst>
          </p:cNvPr>
          <p:cNvSpPr txBox="1"/>
          <p:nvPr/>
        </p:nvSpPr>
        <p:spPr>
          <a:xfrm>
            <a:off x="5130366" y="2617688"/>
            <a:ext cx="553998" cy="10339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佛陀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F5462103-B9B7-42E3-B4DE-3F2B301EA93C}"/>
              </a:ext>
            </a:extLst>
          </p:cNvPr>
          <p:cNvSpPr txBox="1"/>
          <p:nvPr/>
        </p:nvSpPr>
        <p:spPr>
          <a:xfrm>
            <a:off x="9455198" y="2617687"/>
            <a:ext cx="1292662" cy="75413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佛陀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無問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自說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2E5921B0-7059-42A0-B23B-049B455FD8CD}"/>
              </a:ext>
            </a:extLst>
          </p:cNvPr>
          <p:cNvSpPr txBox="1"/>
          <p:nvPr/>
        </p:nvSpPr>
        <p:spPr>
          <a:xfrm>
            <a:off x="8344061" y="776006"/>
            <a:ext cx="923330" cy="199800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唯佛與佛乃能究盡諸法實相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32384A84-40F7-43F5-A2C7-CA1BD8061D69}"/>
              </a:ext>
            </a:extLst>
          </p:cNvPr>
          <p:cNvSpPr txBox="1"/>
          <p:nvPr/>
        </p:nvSpPr>
        <p:spPr>
          <a:xfrm>
            <a:off x="3166628" y="5965848"/>
            <a:ext cx="923330" cy="75413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華嚴心事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77C83A4A-D816-46CA-A912-14679D2F0C3E}"/>
              </a:ext>
            </a:extLst>
          </p:cNvPr>
          <p:cNvSpPr txBox="1"/>
          <p:nvPr/>
        </p:nvSpPr>
        <p:spPr>
          <a:xfrm>
            <a:off x="5283327" y="5686820"/>
            <a:ext cx="923330" cy="103392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皆已成佛道偈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7E9F566D-9DF4-4EAB-90F9-90C88558E393}"/>
              </a:ext>
            </a:extLst>
          </p:cNvPr>
          <p:cNvSpPr txBox="1"/>
          <p:nvPr/>
        </p:nvSpPr>
        <p:spPr>
          <a:xfrm>
            <a:off x="1160258" y="2897473"/>
            <a:ext cx="923330" cy="75413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讚嘆大法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9377303B-27ED-4F83-99B0-769600951541}"/>
              </a:ext>
            </a:extLst>
          </p:cNvPr>
          <p:cNvSpPr txBox="1"/>
          <p:nvPr/>
        </p:nvSpPr>
        <p:spPr>
          <a:xfrm>
            <a:off x="7620459" y="2617687"/>
            <a:ext cx="553998" cy="139587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調和宗法</a:t>
            </a:r>
          </a:p>
        </p:txBody>
      </p:sp>
    </p:spTree>
    <p:extLst>
      <p:ext uri="{BB962C8B-B14F-4D97-AF65-F5344CB8AC3E}">
        <p14:creationId xmlns:p14="http://schemas.microsoft.com/office/powerpoint/2010/main" val="39341266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天體</Template>
  <TotalTime>1744</TotalTime>
  <Words>212</Words>
  <Application>Microsoft Office PowerPoint</Application>
  <PresentationFormat>寬螢幕</PresentationFormat>
  <Paragraphs>39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天體</vt:lpstr>
      <vt:lpstr>法華心香讀書會 妙法蓮華經-方便品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課務會議</dc:title>
  <dc:creator>明智 高</dc:creator>
  <cp:lastModifiedBy>明智 高</cp:lastModifiedBy>
  <cp:revision>123</cp:revision>
  <dcterms:created xsi:type="dcterms:W3CDTF">2018-05-22T08:58:54Z</dcterms:created>
  <dcterms:modified xsi:type="dcterms:W3CDTF">2018-08-01T08:22:37Z</dcterms:modified>
</cp:coreProperties>
</file>